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Anton" pitchFamily="2" charset="0"/>
      <p:regular r:id="rId27"/>
    </p:embeddedFont>
    <p:embeddedFont>
      <p:font typeface="Athiti" panose="00000500000000000000" pitchFamily="2" charset="-34"/>
      <p:regular r:id="rId28"/>
      <p:bold r:id="rId29"/>
    </p:embeddedFont>
    <p:embeddedFont>
      <p:font typeface="Athiti Medium" panose="00000600000000000000" pitchFamily="2" charset="-34"/>
      <p:regular r:id="rId30"/>
      <p:bold r:id="rId31"/>
    </p:embeddedFont>
    <p:embeddedFont>
      <p:font typeface="Fredoka" panose="020B0604020202020204" charset="-79"/>
      <p:regular r:id="rId32"/>
      <p:bold r:id="rId33"/>
    </p:embeddedFont>
    <p:embeddedFont>
      <p:font typeface="Gorditas" panose="020B0604020202020204" charset="0"/>
      <p:regular r:id="rId34"/>
      <p:bold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swald Medium" panose="00000600000000000000" pitchFamily="2" charset="0"/>
      <p:regular r:id="rId40"/>
      <p:bold r:id="rId41"/>
    </p:embeddedFont>
    <p:embeddedFont>
      <p:font typeface="Sansita Black" panose="020B0604020202020204" charset="0"/>
      <p:bold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iT5LjlRTTSmDlnquCdeEIYlxuq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56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5" name="Google Shape;122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" name="Google Shape;12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8" name="Google Shape;15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2" name="Google Shape;15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2" name="Google Shape;16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2" name="Google Shape;166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9" name="Google Shape;175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1" name="Google Shape;188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7" name="Google Shape;7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5" name="Google Shape;81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2" name="Google Shape;8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PTMON slide">
  <p:cSld name="3_PPTMON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5"/>
          <p:cNvPicPr preferRelativeResize="0"/>
          <p:nvPr/>
        </p:nvPicPr>
        <p:blipFill rotWithShape="1">
          <a:blip r:embed="rId3">
            <a:alphaModFix/>
          </a:blip>
          <a:srcRect l="78350" r="2824" b="17849"/>
          <a:stretch/>
        </p:blipFill>
        <p:spPr>
          <a:xfrm>
            <a:off x="8320620" y="3814779"/>
            <a:ext cx="823381" cy="106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5"/>
          <p:cNvPicPr preferRelativeResize="0"/>
          <p:nvPr/>
        </p:nvPicPr>
        <p:blipFill rotWithShape="1">
          <a:blip r:embed="rId3">
            <a:alphaModFix/>
          </a:blip>
          <a:srcRect t="32706" r="86618" b="4361"/>
          <a:stretch/>
        </p:blipFill>
        <p:spPr>
          <a:xfrm>
            <a:off x="72266" y="4243062"/>
            <a:ext cx="585305" cy="81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5"/>
          <p:cNvPicPr preferRelativeResize="0"/>
          <p:nvPr/>
        </p:nvPicPr>
        <p:blipFill rotWithShape="1">
          <a:blip r:embed="rId3">
            <a:alphaModFix/>
          </a:blip>
          <a:srcRect l="46401" t="57448" r="32565"/>
          <a:stretch/>
        </p:blipFill>
        <p:spPr>
          <a:xfrm>
            <a:off x="6143021" y="4406435"/>
            <a:ext cx="919947" cy="55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5"/>
          <p:cNvPicPr preferRelativeResize="0"/>
          <p:nvPr/>
        </p:nvPicPr>
        <p:blipFill rotWithShape="1">
          <a:blip r:embed="rId3">
            <a:alphaModFix/>
          </a:blip>
          <a:srcRect l="21813" t="25524" r="54829" b="749"/>
          <a:stretch/>
        </p:blipFill>
        <p:spPr>
          <a:xfrm>
            <a:off x="2631767" y="4145013"/>
            <a:ext cx="1021637" cy="95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9909"/>
          <a:stretch/>
        </p:blipFill>
        <p:spPr>
          <a:xfrm>
            <a:off x="4328394" y="5200650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5">
            <a:hlinkClick r:id="rId6"/>
          </p:cNvPr>
          <p:cNvSpPr txBox="1"/>
          <p:nvPr/>
        </p:nvSpPr>
        <p:spPr>
          <a:xfrm>
            <a:off x="3136204" y="5242441"/>
            <a:ext cx="201797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7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5"/>
          <p:cNvPicPr preferRelativeResize="0"/>
          <p:nvPr/>
        </p:nvPicPr>
        <p:blipFill rotWithShape="1">
          <a:blip r:embed="rId8">
            <a:alphaModFix/>
          </a:blip>
          <a:srcRect b="72253"/>
          <a:stretch/>
        </p:blipFill>
        <p:spPr>
          <a:xfrm>
            <a:off x="0" y="4775596"/>
            <a:ext cx="9144000" cy="36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8107" y="747893"/>
            <a:ext cx="586439" cy="33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2184" y="3858201"/>
            <a:ext cx="1023641" cy="119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1435" y="3858201"/>
            <a:ext cx="895724" cy="118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5"/>
          <p:cNvPicPr preferRelativeResize="0"/>
          <p:nvPr/>
        </p:nvPicPr>
        <p:blipFill rotWithShape="1">
          <a:blip r:embed="rId12">
            <a:alphaModFix/>
          </a:blip>
          <a:srcRect r="66424"/>
          <a:stretch/>
        </p:blipFill>
        <p:spPr>
          <a:xfrm>
            <a:off x="1242195" y="4406435"/>
            <a:ext cx="924089" cy="66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5"/>
          <p:cNvPicPr preferRelativeResize="0"/>
          <p:nvPr/>
        </p:nvPicPr>
        <p:blipFill rotWithShape="1">
          <a:blip r:embed="rId12">
            <a:alphaModFix/>
          </a:blip>
          <a:srcRect l="54130" t="26324" r="21111" b="19099"/>
          <a:stretch/>
        </p:blipFill>
        <p:spPr>
          <a:xfrm>
            <a:off x="5930800" y="4679449"/>
            <a:ext cx="681371" cy="36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5"/>
          <p:cNvPicPr preferRelativeResize="0"/>
          <p:nvPr/>
        </p:nvPicPr>
        <p:blipFill rotWithShape="1">
          <a:blip r:embed="rId12">
            <a:alphaModFix/>
          </a:blip>
          <a:srcRect l="36024" t="34418" r="54211" b="8972"/>
          <a:stretch/>
        </p:blipFill>
        <p:spPr>
          <a:xfrm>
            <a:off x="3041565" y="4694127"/>
            <a:ext cx="268774" cy="3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5"/>
          <p:cNvPicPr preferRelativeResize="0"/>
          <p:nvPr/>
        </p:nvPicPr>
        <p:blipFill rotWithShape="1">
          <a:blip r:embed="rId12">
            <a:alphaModFix/>
          </a:blip>
          <a:srcRect l="79712" t="4354" b="8110"/>
          <a:stretch/>
        </p:blipFill>
        <p:spPr>
          <a:xfrm>
            <a:off x="7079484" y="4447340"/>
            <a:ext cx="558356" cy="58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2195" y="243068"/>
            <a:ext cx="715681" cy="41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79999" y="450127"/>
            <a:ext cx="715681" cy="41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37312" y="203425"/>
            <a:ext cx="426353" cy="24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43"/>
          <p:cNvGrpSpPr/>
          <p:nvPr/>
        </p:nvGrpSpPr>
        <p:grpSpPr>
          <a:xfrm rot="-10375740">
            <a:off x="5237826" y="16380"/>
            <a:ext cx="1675435" cy="1670784"/>
            <a:chOff x="3707000" y="2909675"/>
            <a:chExt cx="1675425" cy="1670775"/>
          </a:xfrm>
        </p:grpSpPr>
        <p:sp>
          <p:nvSpPr>
            <p:cNvPr id="319" name="Google Shape;319;p43"/>
            <p:cNvSpPr/>
            <p:nvPr/>
          </p:nvSpPr>
          <p:spPr>
            <a:xfrm>
              <a:off x="3707000" y="2909675"/>
              <a:ext cx="1675425" cy="1670775"/>
            </a:xfrm>
            <a:custGeom>
              <a:avLst/>
              <a:gdLst/>
              <a:ahLst/>
              <a:cxnLst/>
              <a:rect l="l" t="t" r="r" b="b"/>
              <a:pathLst>
                <a:path w="67017" h="66831" extrusionOk="0">
                  <a:moveTo>
                    <a:pt x="53234" y="1"/>
                  </a:moveTo>
                  <a:cubicBezTo>
                    <a:pt x="49333" y="1"/>
                    <a:pt x="45870" y="1306"/>
                    <a:pt x="43885" y="2507"/>
                  </a:cubicBezTo>
                  <a:cubicBezTo>
                    <a:pt x="40083" y="4778"/>
                    <a:pt x="36386" y="13703"/>
                    <a:pt x="36386" y="13703"/>
                  </a:cubicBezTo>
                  <a:cubicBezTo>
                    <a:pt x="35964" y="10429"/>
                    <a:pt x="38499" y="4726"/>
                    <a:pt x="38499" y="4725"/>
                  </a:cubicBezTo>
                  <a:lnTo>
                    <a:pt x="38499" y="4725"/>
                  </a:lnTo>
                  <a:cubicBezTo>
                    <a:pt x="35066" y="5940"/>
                    <a:pt x="30736" y="9003"/>
                    <a:pt x="27673" y="11485"/>
                  </a:cubicBezTo>
                  <a:cubicBezTo>
                    <a:pt x="24768" y="13756"/>
                    <a:pt x="22973" y="17136"/>
                    <a:pt x="22761" y="20780"/>
                  </a:cubicBezTo>
                  <a:cubicBezTo>
                    <a:pt x="22603" y="22787"/>
                    <a:pt x="22603" y="24740"/>
                    <a:pt x="22656" y="26747"/>
                  </a:cubicBezTo>
                  <a:cubicBezTo>
                    <a:pt x="21019" y="24107"/>
                    <a:pt x="20702" y="18931"/>
                    <a:pt x="20702" y="18931"/>
                  </a:cubicBezTo>
                  <a:lnTo>
                    <a:pt x="18009" y="22311"/>
                  </a:lnTo>
                  <a:cubicBezTo>
                    <a:pt x="15579" y="25427"/>
                    <a:pt x="14259" y="29229"/>
                    <a:pt x="14417" y="33190"/>
                  </a:cubicBezTo>
                  <a:cubicBezTo>
                    <a:pt x="14470" y="35408"/>
                    <a:pt x="14576" y="37256"/>
                    <a:pt x="14576" y="37256"/>
                  </a:cubicBezTo>
                  <a:lnTo>
                    <a:pt x="12199" y="29969"/>
                  </a:lnTo>
                  <a:cubicBezTo>
                    <a:pt x="10932" y="32081"/>
                    <a:pt x="9823" y="34299"/>
                    <a:pt x="8820" y="36570"/>
                  </a:cubicBezTo>
                  <a:cubicBezTo>
                    <a:pt x="7499" y="39527"/>
                    <a:pt x="7130" y="42854"/>
                    <a:pt x="7816" y="46076"/>
                  </a:cubicBezTo>
                  <a:lnTo>
                    <a:pt x="8239" y="48188"/>
                  </a:lnTo>
                  <a:lnTo>
                    <a:pt x="5334" y="44914"/>
                  </a:lnTo>
                  <a:cubicBezTo>
                    <a:pt x="4384" y="47079"/>
                    <a:pt x="3591" y="49297"/>
                    <a:pt x="2958" y="51568"/>
                  </a:cubicBezTo>
                  <a:cubicBezTo>
                    <a:pt x="0" y="61496"/>
                    <a:pt x="1479" y="66830"/>
                    <a:pt x="1479" y="66830"/>
                  </a:cubicBezTo>
                  <a:lnTo>
                    <a:pt x="8080" y="63028"/>
                  </a:lnTo>
                  <a:cubicBezTo>
                    <a:pt x="19804" y="55582"/>
                    <a:pt x="21652" y="52624"/>
                    <a:pt x="23606" y="50565"/>
                  </a:cubicBezTo>
                  <a:lnTo>
                    <a:pt x="24821" y="49244"/>
                  </a:lnTo>
                  <a:lnTo>
                    <a:pt x="19857" y="46973"/>
                  </a:lnTo>
                  <a:lnTo>
                    <a:pt x="19857" y="46973"/>
                  </a:lnTo>
                  <a:lnTo>
                    <a:pt x="24451" y="47026"/>
                  </a:lnTo>
                  <a:cubicBezTo>
                    <a:pt x="24526" y="47028"/>
                    <a:pt x="24601" y="47030"/>
                    <a:pt x="24676" y="47030"/>
                  </a:cubicBezTo>
                  <a:cubicBezTo>
                    <a:pt x="26392" y="47030"/>
                    <a:pt x="28049" y="46450"/>
                    <a:pt x="29415" y="45336"/>
                  </a:cubicBezTo>
                  <a:lnTo>
                    <a:pt x="32373" y="42960"/>
                  </a:lnTo>
                  <a:lnTo>
                    <a:pt x="27250" y="41534"/>
                  </a:lnTo>
                  <a:cubicBezTo>
                    <a:pt x="29204" y="40900"/>
                    <a:pt x="31950" y="40267"/>
                    <a:pt x="33904" y="39844"/>
                  </a:cubicBezTo>
                  <a:cubicBezTo>
                    <a:pt x="35489" y="39527"/>
                    <a:pt x="36914" y="38841"/>
                    <a:pt x="38129" y="37837"/>
                  </a:cubicBezTo>
                  <a:lnTo>
                    <a:pt x="41773" y="34827"/>
                  </a:lnTo>
                  <a:lnTo>
                    <a:pt x="38393" y="33296"/>
                  </a:lnTo>
                  <a:lnTo>
                    <a:pt x="38393" y="33296"/>
                  </a:lnTo>
                  <a:cubicBezTo>
                    <a:pt x="39053" y="33411"/>
                    <a:pt x="39700" y="33463"/>
                    <a:pt x="40330" y="33463"/>
                  </a:cubicBezTo>
                  <a:cubicBezTo>
                    <a:pt x="46062" y="33463"/>
                    <a:pt x="50434" y="29177"/>
                    <a:pt x="50434" y="29177"/>
                  </a:cubicBezTo>
                  <a:cubicBezTo>
                    <a:pt x="51860" y="27751"/>
                    <a:pt x="53391" y="26430"/>
                    <a:pt x="54975" y="25216"/>
                  </a:cubicBezTo>
                  <a:lnTo>
                    <a:pt x="57088" y="23790"/>
                  </a:lnTo>
                  <a:lnTo>
                    <a:pt x="49906" y="21625"/>
                  </a:lnTo>
                  <a:lnTo>
                    <a:pt x="57458" y="20674"/>
                  </a:lnTo>
                  <a:cubicBezTo>
                    <a:pt x="60204" y="20304"/>
                    <a:pt x="62739" y="18773"/>
                    <a:pt x="64270" y="16397"/>
                  </a:cubicBezTo>
                  <a:cubicBezTo>
                    <a:pt x="65696" y="14178"/>
                    <a:pt x="67016" y="11274"/>
                    <a:pt x="66488" y="8422"/>
                  </a:cubicBezTo>
                  <a:cubicBezTo>
                    <a:pt x="66171" y="6732"/>
                    <a:pt x="65273" y="5201"/>
                    <a:pt x="63953" y="4092"/>
                  </a:cubicBezTo>
                  <a:cubicBezTo>
                    <a:pt x="60522" y="1034"/>
                    <a:pt x="56705" y="1"/>
                    <a:pt x="53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3"/>
            <p:cNvSpPr/>
            <p:nvPr/>
          </p:nvSpPr>
          <p:spPr>
            <a:xfrm>
              <a:off x="3765075" y="3126825"/>
              <a:ext cx="1324250" cy="1417975"/>
            </a:xfrm>
            <a:custGeom>
              <a:avLst/>
              <a:gdLst/>
              <a:ahLst/>
              <a:cxnLst/>
              <a:rect l="l" t="t" r="r" b="b"/>
              <a:pathLst>
                <a:path w="52970" h="56719" extrusionOk="0">
                  <a:moveTo>
                    <a:pt x="52969" y="0"/>
                  </a:moveTo>
                  <a:lnTo>
                    <a:pt x="52969" y="0"/>
                  </a:lnTo>
                  <a:cubicBezTo>
                    <a:pt x="47424" y="3380"/>
                    <a:pt x="42143" y="7288"/>
                    <a:pt x="37285" y="11618"/>
                  </a:cubicBezTo>
                  <a:cubicBezTo>
                    <a:pt x="32373" y="15949"/>
                    <a:pt x="27673" y="20491"/>
                    <a:pt x="23237" y="25296"/>
                  </a:cubicBezTo>
                  <a:cubicBezTo>
                    <a:pt x="21125" y="27778"/>
                    <a:pt x="18907" y="30208"/>
                    <a:pt x="16900" y="32742"/>
                  </a:cubicBezTo>
                  <a:cubicBezTo>
                    <a:pt x="15844" y="34010"/>
                    <a:pt x="14788" y="35225"/>
                    <a:pt x="13784" y="36545"/>
                  </a:cubicBezTo>
                  <a:lnTo>
                    <a:pt x="10827" y="40453"/>
                  </a:lnTo>
                  <a:lnTo>
                    <a:pt x="9401" y="42407"/>
                  </a:lnTo>
                  <a:lnTo>
                    <a:pt x="7975" y="44413"/>
                  </a:lnTo>
                  <a:lnTo>
                    <a:pt x="5229" y="48427"/>
                  </a:lnTo>
                  <a:cubicBezTo>
                    <a:pt x="3434" y="51173"/>
                    <a:pt x="1691" y="53919"/>
                    <a:pt x="1" y="56718"/>
                  </a:cubicBezTo>
                  <a:cubicBezTo>
                    <a:pt x="1902" y="54025"/>
                    <a:pt x="3698" y="51332"/>
                    <a:pt x="5599" y="48691"/>
                  </a:cubicBezTo>
                  <a:lnTo>
                    <a:pt x="8503" y="44730"/>
                  </a:lnTo>
                  <a:lnTo>
                    <a:pt x="9929" y="42776"/>
                  </a:lnTo>
                  <a:lnTo>
                    <a:pt x="11408" y="40822"/>
                  </a:lnTo>
                  <a:lnTo>
                    <a:pt x="14418" y="37020"/>
                  </a:lnTo>
                  <a:cubicBezTo>
                    <a:pt x="15421" y="35700"/>
                    <a:pt x="16530" y="34485"/>
                    <a:pt x="17534" y="33218"/>
                  </a:cubicBezTo>
                  <a:cubicBezTo>
                    <a:pt x="19593" y="30736"/>
                    <a:pt x="21811" y="28306"/>
                    <a:pt x="23977" y="25877"/>
                  </a:cubicBezTo>
                  <a:cubicBezTo>
                    <a:pt x="28307" y="21071"/>
                    <a:pt x="32902" y="16477"/>
                    <a:pt x="37760" y="12094"/>
                  </a:cubicBezTo>
                  <a:cubicBezTo>
                    <a:pt x="38922" y="11038"/>
                    <a:pt x="40137" y="9929"/>
                    <a:pt x="41404" y="8872"/>
                  </a:cubicBezTo>
                  <a:lnTo>
                    <a:pt x="43252" y="7341"/>
                  </a:lnTo>
                  <a:lnTo>
                    <a:pt x="45153" y="5809"/>
                  </a:lnTo>
                  <a:cubicBezTo>
                    <a:pt x="47688" y="3750"/>
                    <a:pt x="50276" y="1796"/>
                    <a:pt x="52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43"/>
          <p:cNvGrpSpPr/>
          <p:nvPr/>
        </p:nvGrpSpPr>
        <p:grpSpPr>
          <a:xfrm flipH="1">
            <a:off x="4037800" y="-546711"/>
            <a:ext cx="6230717" cy="2463744"/>
            <a:chOff x="782275" y="3804550"/>
            <a:chExt cx="4285225" cy="1888650"/>
          </a:xfrm>
        </p:grpSpPr>
        <p:sp>
          <p:nvSpPr>
            <p:cNvPr id="322" name="Google Shape;322;p43"/>
            <p:cNvSpPr/>
            <p:nvPr/>
          </p:nvSpPr>
          <p:spPr>
            <a:xfrm>
              <a:off x="788450" y="3848350"/>
              <a:ext cx="4279050" cy="1844850"/>
            </a:xfrm>
            <a:custGeom>
              <a:avLst/>
              <a:gdLst/>
              <a:ahLst/>
              <a:cxnLst/>
              <a:rect l="l" t="t" r="r" b="b"/>
              <a:pathLst>
                <a:path w="171162" h="73794" fill="none" extrusionOk="0">
                  <a:moveTo>
                    <a:pt x="0" y="45016"/>
                  </a:moveTo>
                  <a:cubicBezTo>
                    <a:pt x="0" y="45016"/>
                    <a:pt x="14266" y="37842"/>
                    <a:pt x="26341" y="42141"/>
                  </a:cubicBezTo>
                  <a:cubicBezTo>
                    <a:pt x="47069" y="49479"/>
                    <a:pt x="58350" y="73794"/>
                    <a:pt x="110374" y="56324"/>
                  </a:cubicBezTo>
                  <a:cubicBezTo>
                    <a:pt x="162399" y="38882"/>
                    <a:pt x="124640" y="1"/>
                    <a:pt x="171161" y="1068"/>
                  </a:cubicBezTo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3"/>
              </a:solidFill>
              <a:prstDash val="solid"/>
              <a:miter lim="27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782275" y="4873775"/>
              <a:ext cx="136925" cy="117850"/>
            </a:xfrm>
            <a:custGeom>
              <a:avLst/>
              <a:gdLst/>
              <a:ahLst/>
              <a:cxnLst/>
              <a:rect l="l" t="t" r="r" b="b"/>
              <a:pathLst>
                <a:path w="5477" h="4714" extrusionOk="0">
                  <a:moveTo>
                    <a:pt x="3122" y="1"/>
                  </a:moveTo>
                  <a:cubicBezTo>
                    <a:pt x="1041" y="1"/>
                    <a:pt x="1" y="2547"/>
                    <a:pt x="1479" y="4026"/>
                  </a:cubicBezTo>
                  <a:cubicBezTo>
                    <a:pt x="1955" y="4501"/>
                    <a:pt x="2537" y="4713"/>
                    <a:pt x="3109" y="4713"/>
                  </a:cubicBezTo>
                  <a:cubicBezTo>
                    <a:pt x="4317" y="4713"/>
                    <a:pt x="5477" y="3768"/>
                    <a:pt x="5477" y="2356"/>
                  </a:cubicBezTo>
                  <a:cubicBezTo>
                    <a:pt x="5477" y="1069"/>
                    <a:pt x="4436" y="1"/>
                    <a:pt x="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910300" y="4831350"/>
              <a:ext cx="137600" cy="117325"/>
            </a:xfrm>
            <a:custGeom>
              <a:avLst/>
              <a:gdLst/>
              <a:ahLst/>
              <a:cxnLst/>
              <a:rect l="l" t="t" r="r" b="b"/>
              <a:pathLst>
                <a:path w="5504" h="4693" extrusionOk="0">
                  <a:moveTo>
                    <a:pt x="3149" y="0"/>
                  </a:moveTo>
                  <a:cubicBezTo>
                    <a:pt x="1041" y="0"/>
                    <a:pt x="0" y="2519"/>
                    <a:pt x="1479" y="3998"/>
                  </a:cubicBezTo>
                  <a:cubicBezTo>
                    <a:pt x="1958" y="4478"/>
                    <a:pt x="2550" y="4692"/>
                    <a:pt x="3131" y="4692"/>
                  </a:cubicBezTo>
                  <a:cubicBezTo>
                    <a:pt x="4341" y="4692"/>
                    <a:pt x="5504" y="3761"/>
                    <a:pt x="5504" y="2355"/>
                  </a:cubicBezTo>
                  <a:cubicBezTo>
                    <a:pt x="5504" y="1041"/>
                    <a:pt x="4436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3"/>
            <p:cNvSpPr/>
            <p:nvPr/>
          </p:nvSpPr>
          <p:spPr>
            <a:xfrm>
              <a:off x="1062000" y="4805100"/>
              <a:ext cx="138550" cy="117700"/>
            </a:xfrm>
            <a:custGeom>
              <a:avLst/>
              <a:gdLst/>
              <a:ahLst/>
              <a:cxnLst/>
              <a:rect l="l" t="t" r="r" b="b"/>
              <a:pathLst>
                <a:path w="5542" h="4708" extrusionOk="0">
                  <a:moveTo>
                    <a:pt x="2891" y="1"/>
                  </a:moveTo>
                  <a:cubicBezTo>
                    <a:pt x="1268" y="1"/>
                    <a:pt x="1" y="1726"/>
                    <a:pt x="777" y="3350"/>
                  </a:cubicBezTo>
                  <a:cubicBezTo>
                    <a:pt x="1200" y="4261"/>
                    <a:pt x="2055" y="4708"/>
                    <a:pt x="2908" y="4708"/>
                  </a:cubicBezTo>
                  <a:cubicBezTo>
                    <a:pt x="3823" y="4708"/>
                    <a:pt x="4735" y="4193"/>
                    <a:pt x="5104" y="3186"/>
                  </a:cubicBezTo>
                  <a:cubicBezTo>
                    <a:pt x="5542" y="1954"/>
                    <a:pt x="4912" y="585"/>
                    <a:pt x="3707" y="147"/>
                  </a:cubicBezTo>
                  <a:cubicBezTo>
                    <a:pt x="3431" y="47"/>
                    <a:pt x="3156" y="1"/>
                    <a:pt x="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3"/>
            <p:cNvSpPr/>
            <p:nvPr/>
          </p:nvSpPr>
          <p:spPr>
            <a:xfrm>
              <a:off x="1200350" y="4796700"/>
              <a:ext cx="137800" cy="117775"/>
            </a:xfrm>
            <a:custGeom>
              <a:avLst/>
              <a:gdLst/>
              <a:ahLst/>
              <a:cxnLst/>
              <a:rect l="l" t="t" r="r" b="b"/>
              <a:pathLst>
                <a:path w="5512" h="4711" extrusionOk="0">
                  <a:moveTo>
                    <a:pt x="2822" y="0"/>
                  </a:moveTo>
                  <a:cubicBezTo>
                    <a:pt x="1274" y="0"/>
                    <a:pt x="0" y="1582"/>
                    <a:pt x="638" y="3221"/>
                  </a:cubicBezTo>
                  <a:cubicBezTo>
                    <a:pt x="1028" y="4210"/>
                    <a:pt x="1928" y="4710"/>
                    <a:pt x="2831" y="4710"/>
                  </a:cubicBezTo>
                  <a:cubicBezTo>
                    <a:pt x="3702" y="4710"/>
                    <a:pt x="4574" y="4244"/>
                    <a:pt x="4991" y="3303"/>
                  </a:cubicBezTo>
                  <a:cubicBezTo>
                    <a:pt x="5511" y="2098"/>
                    <a:pt x="4964" y="729"/>
                    <a:pt x="3786" y="209"/>
                  </a:cubicBezTo>
                  <a:cubicBezTo>
                    <a:pt x="3463" y="66"/>
                    <a:pt x="3137" y="0"/>
                    <a:pt x="2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3"/>
            <p:cNvSpPr/>
            <p:nvPr/>
          </p:nvSpPr>
          <p:spPr>
            <a:xfrm>
              <a:off x="1343775" y="4822475"/>
              <a:ext cx="131275" cy="117625"/>
            </a:xfrm>
            <a:custGeom>
              <a:avLst/>
              <a:gdLst/>
              <a:ahLst/>
              <a:cxnLst/>
              <a:rect l="l" t="t" r="r" b="b"/>
              <a:pathLst>
                <a:path w="5251" h="4705" extrusionOk="0">
                  <a:moveTo>
                    <a:pt x="2581" y="0"/>
                  </a:moveTo>
                  <a:cubicBezTo>
                    <a:pt x="1225" y="0"/>
                    <a:pt x="1" y="1206"/>
                    <a:pt x="267" y="2765"/>
                  </a:cubicBezTo>
                  <a:cubicBezTo>
                    <a:pt x="481" y="3995"/>
                    <a:pt x="1520" y="4705"/>
                    <a:pt x="2577" y="4705"/>
                  </a:cubicBezTo>
                  <a:cubicBezTo>
                    <a:pt x="3285" y="4705"/>
                    <a:pt x="4001" y="4387"/>
                    <a:pt x="4484" y="3696"/>
                  </a:cubicBezTo>
                  <a:cubicBezTo>
                    <a:pt x="5251" y="2655"/>
                    <a:pt x="4977" y="1177"/>
                    <a:pt x="3936" y="437"/>
                  </a:cubicBezTo>
                  <a:cubicBezTo>
                    <a:pt x="3504" y="135"/>
                    <a:pt x="3035" y="0"/>
                    <a:pt x="2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3"/>
            <p:cNvSpPr/>
            <p:nvPr/>
          </p:nvSpPr>
          <p:spPr>
            <a:xfrm>
              <a:off x="1459275" y="4865525"/>
              <a:ext cx="153750" cy="117675"/>
            </a:xfrm>
            <a:custGeom>
              <a:avLst/>
              <a:gdLst/>
              <a:ahLst/>
              <a:cxnLst/>
              <a:rect l="l" t="t" r="r" b="b"/>
              <a:pathLst>
                <a:path w="6150" h="4707" extrusionOk="0">
                  <a:moveTo>
                    <a:pt x="3083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1" y="1755"/>
                    <a:pt x="685" y="4383"/>
                    <a:pt x="2766" y="4685"/>
                  </a:cubicBezTo>
                  <a:cubicBezTo>
                    <a:pt x="2877" y="4699"/>
                    <a:pt x="2986" y="4706"/>
                    <a:pt x="3093" y="4706"/>
                  </a:cubicBezTo>
                  <a:cubicBezTo>
                    <a:pt x="4986" y="4706"/>
                    <a:pt x="6149" y="2489"/>
                    <a:pt x="4957" y="933"/>
                  </a:cubicBezTo>
                  <a:cubicBezTo>
                    <a:pt x="4488" y="319"/>
                    <a:pt x="3790" y="1"/>
                    <a:pt x="3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3"/>
            <p:cNvSpPr/>
            <p:nvPr/>
          </p:nvSpPr>
          <p:spPr>
            <a:xfrm>
              <a:off x="1579075" y="4933975"/>
              <a:ext cx="153725" cy="117675"/>
            </a:xfrm>
            <a:custGeom>
              <a:avLst/>
              <a:gdLst/>
              <a:ahLst/>
              <a:cxnLst/>
              <a:rect l="l" t="t" r="r" b="b"/>
              <a:pathLst>
                <a:path w="6149" h="4707" extrusionOk="0">
                  <a:moveTo>
                    <a:pt x="3083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1" y="1755"/>
                    <a:pt x="685" y="4384"/>
                    <a:pt x="2766" y="4685"/>
                  </a:cubicBezTo>
                  <a:cubicBezTo>
                    <a:pt x="2877" y="4699"/>
                    <a:pt x="2986" y="4706"/>
                    <a:pt x="3093" y="4706"/>
                  </a:cubicBezTo>
                  <a:cubicBezTo>
                    <a:pt x="4986" y="4706"/>
                    <a:pt x="6149" y="2489"/>
                    <a:pt x="4957" y="934"/>
                  </a:cubicBezTo>
                  <a:cubicBezTo>
                    <a:pt x="4488" y="319"/>
                    <a:pt x="3790" y="1"/>
                    <a:pt x="3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3"/>
            <p:cNvSpPr/>
            <p:nvPr/>
          </p:nvSpPr>
          <p:spPr>
            <a:xfrm>
              <a:off x="1698875" y="5002425"/>
              <a:ext cx="153725" cy="117675"/>
            </a:xfrm>
            <a:custGeom>
              <a:avLst/>
              <a:gdLst/>
              <a:ahLst/>
              <a:cxnLst/>
              <a:rect l="l" t="t" r="r" b="b"/>
              <a:pathLst>
                <a:path w="6149" h="4707" extrusionOk="0">
                  <a:moveTo>
                    <a:pt x="3082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0" y="1755"/>
                    <a:pt x="685" y="4384"/>
                    <a:pt x="2766" y="4685"/>
                  </a:cubicBezTo>
                  <a:cubicBezTo>
                    <a:pt x="2877" y="4700"/>
                    <a:pt x="2986" y="4707"/>
                    <a:pt x="3093" y="4707"/>
                  </a:cubicBezTo>
                  <a:cubicBezTo>
                    <a:pt x="4986" y="4707"/>
                    <a:pt x="6149" y="2489"/>
                    <a:pt x="4956" y="934"/>
                  </a:cubicBezTo>
                  <a:cubicBezTo>
                    <a:pt x="4488" y="319"/>
                    <a:pt x="3790" y="1"/>
                    <a:pt x="3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3"/>
            <p:cNvSpPr/>
            <p:nvPr/>
          </p:nvSpPr>
          <p:spPr>
            <a:xfrm>
              <a:off x="1818675" y="5079450"/>
              <a:ext cx="153700" cy="117325"/>
            </a:xfrm>
            <a:custGeom>
              <a:avLst/>
              <a:gdLst/>
              <a:ahLst/>
              <a:cxnLst/>
              <a:rect l="l" t="t" r="r" b="b"/>
              <a:pathLst>
                <a:path w="6148" h="4693" extrusionOk="0">
                  <a:moveTo>
                    <a:pt x="3084" y="0"/>
                  </a:moveTo>
                  <a:cubicBezTo>
                    <a:pt x="2593" y="0"/>
                    <a:pt x="2097" y="156"/>
                    <a:pt x="1670" y="481"/>
                  </a:cubicBezTo>
                  <a:cubicBezTo>
                    <a:pt x="0" y="1741"/>
                    <a:pt x="685" y="4397"/>
                    <a:pt x="2766" y="4671"/>
                  </a:cubicBezTo>
                  <a:cubicBezTo>
                    <a:pt x="2878" y="4685"/>
                    <a:pt x="2988" y="4693"/>
                    <a:pt x="3096" y="4693"/>
                  </a:cubicBezTo>
                  <a:cubicBezTo>
                    <a:pt x="4987" y="4693"/>
                    <a:pt x="6148" y="2500"/>
                    <a:pt x="4956" y="919"/>
                  </a:cubicBezTo>
                  <a:cubicBezTo>
                    <a:pt x="4488" y="322"/>
                    <a:pt x="3791" y="0"/>
                    <a:pt x="3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3"/>
            <p:cNvSpPr/>
            <p:nvPr/>
          </p:nvSpPr>
          <p:spPr>
            <a:xfrm>
              <a:off x="1938450" y="5156450"/>
              <a:ext cx="153750" cy="117675"/>
            </a:xfrm>
            <a:custGeom>
              <a:avLst/>
              <a:gdLst/>
              <a:ahLst/>
              <a:cxnLst/>
              <a:rect l="l" t="t" r="r" b="b"/>
              <a:pathLst>
                <a:path w="6150" h="4707" extrusionOk="0">
                  <a:moveTo>
                    <a:pt x="3083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1" y="1755"/>
                    <a:pt x="685" y="4384"/>
                    <a:pt x="2766" y="4685"/>
                  </a:cubicBezTo>
                  <a:cubicBezTo>
                    <a:pt x="2877" y="4699"/>
                    <a:pt x="2986" y="4706"/>
                    <a:pt x="3093" y="4706"/>
                  </a:cubicBezTo>
                  <a:cubicBezTo>
                    <a:pt x="4986" y="4706"/>
                    <a:pt x="6149" y="2489"/>
                    <a:pt x="4957" y="933"/>
                  </a:cubicBezTo>
                  <a:cubicBezTo>
                    <a:pt x="4488" y="319"/>
                    <a:pt x="3790" y="1"/>
                    <a:pt x="3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3"/>
            <p:cNvSpPr/>
            <p:nvPr/>
          </p:nvSpPr>
          <p:spPr>
            <a:xfrm>
              <a:off x="2066475" y="5216350"/>
              <a:ext cx="154350" cy="117325"/>
            </a:xfrm>
            <a:custGeom>
              <a:avLst/>
              <a:gdLst/>
              <a:ahLst/>
              <a:cxnLst/>
              <a:rect l="l" t="t" r="r" b="b"/>
              <a:pathLst>
                <a:path w="6174" h="4693" extrusionOk="0">
                  <a:moveTo>
                    <a:pt x="3092" y="1"/>
                  </a:moveTo>
                  <a:cubicBezTo>
                    <a:pt x="2597" y="1"/>
                    <a:pt x="2097" y="156"/>
                    <a:pt x="1670" y="482"/>
                  </a:cubicBezTo>
                  <a:cubicBezTo>
                    <a:pt x="0" y="1741"/>
                    <a:pt x="712" y="4397"/>
                    <a:pt x="2793" y="4671"/>
                  </a:cubicBezTo>
                  <a:cubicBezTo>
                    <a:pt x="2904" y="4686"/>
                    <a:pt x="3013" y="4693"/>
                    <a:pt x="3119" y="4693"/>
                  </a:cubicBezTo>
                  <a:cubicBezTo>
                    <a:pt x="4989" y="4693"/>
                    <a:pt x="6174" y="2500"/>
                    <a:pt x="4956" y="920"/>
                  </a:cubicBezTo>
                  <a:cubicBezTo>
                    <a:pt x="4504" y="322"/>
                    <a:pt x="3804" y="1"/>
                    <a:pt x="3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3"/>
            <p:cNvSpPr/>
            <p:nvPr/>
          </p:nvSpPr>
          <p:spPr>
            <a:xfrm>
              <a:off x="2207825" y="5267400"/>
              <a:ext cx="131100" cy="117125"/>
            </a:xfrm>
            <a:custGeom>
              <a:avLst/>
              <a:gdLst/>
              <a:ahLst/>
              <a:cxnLst/>
              <a:rect l="l" t="t" r="r" b="b"/>
              <a:pathLst>
                <a:path w="5244" h="4685" extrusionOk="0">
                  <a:moveTo>
                    <a:pt x="2584" y="1"/>
                  </a:moveTo>
                  <a:cubicBezTo>
                    <a:pt x="1234" y="1"/>
                    <a:pt x="1" y="1201"/>
                    <a:pt x="288" y="2738"/>
                  </a:cubicBezTo>
                  <a:cubicBezTo>
                    <a:pt x="502" y="3974"/>
                    <a:pt x="1549" y="4684"/>
                    <a:pt x="2611" y="4684"/>
                  </a:cubicBezTo>
                  <a:cubicBezTo>
                    <a:pt x="3315" y="4684"/>
                    <a:pt x="4025" y="4373"/>
                    <a:pt x="4505" y="3697"/>
                  </a:cubicBezTo>
                  <a:cubicBezTo>
                    <a:pt x="5244" y="2629"/>
                    <a:pt x="4998" y="1178"/>
                    <a:pt x="3930" y="438"/>
                  </a:cubicBezTo>
                  <a:cubicBezTo>
                    <a:pt x="3503" y="136"/>
                    <a:pt x="3037" y="1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3"/>
            <p:cNvSpPr/>
            <p:nvPr/>
          </p:nvSpPr>
          <p:spPr>
            <a:xfrm>
              <a:off x="2344750" y="5301625"/>
              <a:ext cx="131100" cy="117125"/>
            </a:xfrm>
            <a:custGeom>
              <a:avLst/>
              <a:gdLst/>
              <a:ahLst/>
              <a:cxnLst/>
              <a:rect l="l" t="t" r="r" b="b"/>
              <a:pathLst>
                <a:path w="5244" h="4685" extrusionOk="0">
                  <a:moveTo>
                    <a:pt x="2583" y="1"/>
                  </a:moveTo>
                  <a:cubicBezTo>
                    <a:pt x="1233" y="1"/>
                    <a:pt x="0" y="1201"/>
                    <a:pt x="287" y="2739"/>
                  </a:cubicBezTo>
                  <a:cubicBezTo>
                    <a:pt x="501" y="3974"/>
                    <a:pt x="1548" y="4684"/>
                    <a:pt x="2611" y="4684"/>
                  </a:cubicBezTo>
                  <a:cubicBezTo>
                    <a:pt x="3314" y="4684"/>
                    <a:pt x="4024" y="4373"/>
                    <a:pt x="4504" y="3697"/>
                  </a:cubicBezTo>
                  <a:cubicBezTo>
                    <a:pt x="5243" y="2629"/>
                    <a:pt x="4997" y="1178"/>
                    <a:pt x="3929" y="438"/>
                  </a:cubicBezTo>
                  <a:cubicBezTo>
                    <a:pt x="3502" y="136"/>
                    <a:pt x="3036" y="1"/>
                    <a:pt x="2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3"/>
            <p:cNvSpPr/>
            <p:nvPr/>
          </p:nvSpPr>
          <p:spPr>
            <a:xfrm>
              <a:off x="2481625" y="5327075"/>
              <a:ext cx="131125" cy="117525"/>
            </a:xfrm>
            <a:custGeom>
              <a:avLst/>
              <a:gdLst/>
              <a:ahLst/>
              <a:cxnLst/>
              <a:rect l="l" t="t" r="r" b="b"/>
              <a:pathLst>
                <a:path w="5245" h="4701" extrusionOk="0">
                  <a:moveTo>
                    <a:pt x="2598" y="0"/>
                  </a:moveTo>
                  <a:cubicBezTo>
                    <a:pt x="1242" y="0"/>
                    <a:pt x="1" y="1218"/>
                    <a:pt x="288" y="2761"/>
                  </a:cubicBezTo>
                  <a:cubicBezTo>
                    <a:pt x="502" y="3991"/>
                    <a:pt x="1541" y="4701"/>
                    <a:pt x="2599" y="4701"/>
                  </a:cubicBezTo>
                  <a:cubicBezTo>
                    <a:pt x="3306" y="4701"/>
                    <a:pt x="4022" y="4383"/>
                    <a:pt x="4505" y="3692"/>
                  </a:cubicBezTo>
                  <a:cubicBezTo>
                    <a:pt x="5244" y="2651"/>
                    <a:pt x="4998" y="1173"/>
                    <a:pt x="3930" y="434"/>
                  </a:cubicBezTo>
                  <a:cubicBezTo>
                    <a:pt x="3508" y="134"/>
                    <a:pt x="3046" y="0"/>
                    <a:pt x="2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3"/>
            <p:cNvSpPr/>
            <p:nvPr/>
          </p:nvSpPr>
          <p:spPr>
            <a:xfrm>
              <a:off x="2616100" y="5344475"/>
              <a:ext cx="134250" cy="117450"/>
            </a:xfrm>
            <a:custGeom>
              <a:avLst/>
              <a:gdLst/>
              <a:ahLst/>
              <a:cxnLst/>
              <a:rect l="l" t="t" r="r" b="b"/>
              <a:pathLst>
                <a:path w="5370" h="4698" extrusionOk="0">
                  <a:moveTo>
                    <a:pt x="2689" y="1"/>
                  </a:moveTo>
                  <a:cubicBezTo>
                    <a:pt x="1268" y="1"/>
                    <a:pt x="1" y="1332"/>
                    <a:pt x="386" y="2914"/>
                  </a:cubicBezTo>
                  <a:cubicBezTo>
                    <a:pt x="682" y="4068"/>
                    <a:pt x="1680" y="4698"/>
                    <a:pt x="2686" y="4698"/>
                  </a:cubicBezTo>
                  <a:cubicBezTo>
                    <a:pt x="3447" y="4698"/>
                    <a:pt x="4213" y="4337"/>
                    <a:pt x="4685" y="3571"/>
                  </a:cubicBezTo>
                  <a:cubicBezTo>
                    <a:pt x="5369" y="2476"/>
                    <a:pt x="5013" y="1025"/>
                    <a:pt x="3891" y="340"/>
                  </a:cubicBezTo>
                  <a:cubicBezTo>
                    <a:pt x="3500" y="106"/>
                    <a:pt x="3089" y="1"/>
                    <a:pt x="2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3"/>
            <p:cNvSpPr/>
            <p:nvPr/>
          </p:nvSpPr>
          <p:spPr>
            <a:xfrm>
              <a:off x="2753025" y="5344475"/>
              <a:ext cx="134225" cy="117450"/>
            </a:xfrm>
            <a:custGeom>
              <a:avLst/>
              <a:gdLst/>
              <a:ahLst/>
              <a:cxnLst/>
              <a:rect l="l" t="t" r="r" b="b"/>
              <a:pathLst>
                <a:path w="5369" h="4698" extrusionOk="0">
                  <a:moveTo>
                    <a:pt x="2689" y="1"/>
                  </a:moveTo>
                  <a:cubicBezTo>
                    <a:pt x="1267" y="1"/>
                    <a:pt x="0" y="1332"/>
                    <a:pt x="385" y="2914"/>
                  </a:cubicBezTo>
                  <a:cubicBezTo>
                    <a:pt x="681" y="4068"/>
                    <a:pt x="1679" y="4698"/>
                    <a:pt x="2685" y="4698"/>
                  </a:cubicBezTo>
                  <a:cubicBezTo>
                    <a:pt x="3446" y="4698"/>
                    <a:pt x="4212" y="4337"/>
                    <a:pt x="4684" y="3571"/>
                  </a:cubicBezTo>
                  <a:cubicBezTo>
                    <a:pt x="5368" y="2476"/>
                    <a:pt x="5012" y="1025"/>
                    <a:pt x="3890" y="340"/>
                  </a:cubicBezTo>
                  <a:cubicBezTo>
                    <a:pt x="3499" y="106"/>
                    <a:pt x="3088" y="1"/>
                    <a:pt x="2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3"/>
            <p:cNvSpPr/>
            <p:nvPr/>
          </p:nvSpPr>
          <p:spPr>
            <a:xfrm>
              <a:off x="2887000" y="5327600"/>
              <a:ext cx="136475" cy="117150"/>
            </a:xfrm>
            <a:custGeom>
              <a:avLst/>
              <a:gdLst/>
              <a:ahLst/>
              <a:cxnLst/>
              <a:rect l="l" t="t" r="r" b="b"/>
              <a:pathLst>
                <a:path w="5459" h="4686" extrusionOk="0">
                  <a:moveTo>
                    <a:pt x="2775" y="0"/>
                  </a:moveTo>
                  <a:cubicBezTo>
                    <a:pt x="1243" y="0"/>
                    <a:pt x="0" y="1571"/>
                    <a:pt x="612" y="3178"/>
                  </a:cubicBezTo>
                  <a:cubicBezTo>
                    <a:pt x="992" y="4178"/>
                    <a:pt x="1901" y="4685"/>
                    <a:pt x="2810" y="4685"/>
                  </a:cubicBezTo>
                  <a:cubicBezTo>
                    <a:pt x="3668" y="4685"/>
                    <a:pt x="4526" y="4233"/>
                    <a:pt x="4938" y="3315"/>
                  </a:cubicBezTo>
                  <a:cubicBezTo>
                    <a:pt x="5458" y="2138"/>
                    <a:pt x="4938" y="741"/>
                    <a:pt x="3761" y="221"/>
                  </a:cubicBezTo>
                  <a:cubicBezTo>
                    <a:pt x="3429" y="69"/>
                    <a:pt x="3095" y="0"/>
                    <a:pt x="2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3"/>
            <p:cNvSpPr/>
            <p:nvPr/>
          </p:nvSpPr>
          <p:spPr>
            <a:xfrm>
              <a:off x="3018025" y="5310275"/>
              <a:ext cx="139625" cy="117475"/>
            </a:xfrm>
            <a:custGeom>
              <a:avLst/>
              <a:gdLst/>
              <a:ahLst/>
              <a:cxnLst/>
              <a:rect l="l" t="t" r="r" b="b"/>
              <a:pathLst>
                <a:path w="5585" h="4699" extrusionOk="0">
                  <a:moveTo>
                    <a:pt x="3026" y="1"/>
                  </a:moveTo>
                  <a:cubicBezTo>
                    <a:pt x="1201" y="1"/>
                    <a:pt x="0" y="2101"/>
                    <a:pt x="1121" y="3679"/>
                  </a:cubicBezTo>
                  <a:cubicBezTo>
                    <a:pt x="1597" y="4377"/>
                    <a:pt x="2314" y="4698"/>
                    <a:pt x="3025" y="4698"/>
                  </a:cubicBezTo>
                  <a:cubicBezTo>
                    <a:pt x="4074" y="4698"/>
                    <a:pt x="5109" y="3999"/>
                    <a:pt x="5338" y="2776"/>
                  </a:cubicBezTo>
                  <a:cubicBezTo>
                    <a:pt x="5584" y="1489"/>
                    <a:pt x="4735" y="257"/>
                    <a:pt x="3448" y="38"/>
                  </a:cubicBezTo>
                  <a:cubicBezTo>
                    <a:pt x="3305" y="13"/>
                    <a:pt x="3164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3"/>
            <p:cNvSpPr/>
            <p:nvPr/>
          </p:nvSpPr>
          <p:spPr>
            <a:xfrm>
              <a:off x="3154950" y="5284950"/>
              <a:ext cx="139600" cy="117175"/>
            </a:xfrm>
            <a:custGeom>
              <a:avLst/>
              <a:gdLst/>
              <a:ahLst/>
              <a:cxnLst/>
              <a:rect l="l" t="t" r="r" b="b"/>
              <a:pathLst>
                <a:path w="5584" h="4687" extrusionOk="0">
                  <a:moveTo>
                    <a:pt x="3021" y="0"/>
                  </a:moveTo>
                  <a:cubicBezTo>
                    <a:pt x="1198" y="0"/>
                    <a:pt x="1" y="2076"/>
                    <a:pt x="1120" y="3679"/>
                  </a:cubicBezTo>
                  <a:cubicBezTo>
                    <a:pt x="1597" y="4367"/>
                    <a:pt x="2317" y="4686"/>
                    <a:pt x="3029" y="4686"/>
                  </a:cubicBezTo>
                  <a:cubicBezTo>
                    <a:pt x="4076" y="4686"/>
                    <a:pt x="5109" y="3998"/>
                    <a:pt x="5337" y="2776"/>
                  </a:cubicBezTo>
                  <a:cubicBezTo>
                    <a:pt x="5583" y="1489"/>
                    <a:pt x="4735" y="257"/>
                    <a:pt x="3448" y="38"/>
                  </a:cubicBezTo>
                  <a:cubicBezTo>
                    <a:pt x="3302" y="12"/>
                    <a:pt x="3160" y="0"/>
                    <a:pt x="3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3"/>
            <p:cNvSpPr/>
            <p:nvPr/>
          </p:nvSpPr>
          <p:spPr>
            <a:xfrm>
              <a:off x="3283575" y="5241825"/>
              <a:ext cx="138975" cy="117450"/>
            </a:xfrm>
            <a:custGeom>
              <a:avLst/>
              <a:gdLst/>
              <a:ahLst/>
              <a:cxnLst/>
              <a:rect l="l" t="t" r="r" b="b"/>
              <a:pathLst>
                <a:path w="5559" h="4698" extrusionOk="0">
                  <a:moveTo>
                    <a:pt x="3001" y="1"/>
                  </a:moveTo>
                  <a:cubicBezTo>
                    <a:pt x="1179" y="1"/>
                    <a:pt x="1" y="2101"/>
                    <a:pt x="1095" y="3679"/>
                  </a:cubicBezTo>
                  <a:cubicBezTo>
                    <a:pt x="1571" y="4376"/>
                    <a:pt x="2293" y="4698"/>
                    <a:pt x="3010" y="4698"/>
                  </a:cubicBezTo>
                  <a:cubicBezTo>
                    <a:pt x="4066" y="4698"/>
                    <a:pt x="5111" y="3999"/>
                    <a:pt x="5340" y="2776"/>
                  </a:cubicBezTo>
                  <a:cubicBezTo>
                    <a:pt x="5559" y="1489"/>
                    <a:pt x="4710" y="257"/>
                    <a:pt x="3423" y="38"/>
                  </a:cubicBezTo>
                  <a:cubicBezTo>
                    <a:pt x="3279" y="13"/>
                    <a:pt x="3138" y="1"/>
                    <a:pt x="3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3"/>
            <p:cNvSpPr/>
            <p:nvPr/>
          </p:nvSpPr>
          <p:spPr>
            <a:xfrm>
              <a:off x="3411625" y="5207600"/>
              <a:ext cx="139625" cy="117450"/>
            </a:xfrm>
            <a:custGeom>
              <a:avLst/>
              <a:gdLst/>
              <a:ahLst/>
              <a:cxnLst/>
              <a:rect l="l" t="t" r="r" b="b"/>
              <a:pathLst>
                <a:path w="5585" h="4698" extrusionOk="0">
                  <a:moveTo>
                    <a:pt x="3026" y="1"/>
                  </a:moveTo>
                  <a:cubicBezTo>
                    <a:pt x="1201" y="1"/>
                    <a:pt x="1" y="2100"/>
                    <a:pt x="1121" y="3679"/>
                  </a:cubicBezTo>
                  <a:cubicBezTo>
                    <a:pt x="1597" y="4376"/>
                    <a:pt x="2314" y="4698"/>
                    <a:pt x="3026" y="4698"/>
                  </a:cubicBezTo>
                  <a:cubicBezTo>
                    <a:pt x="4074" y="4698"/>
                    <a:pt x="5110" y="3999"/>
                    <a:pt x="5338" y="2776"/>
                  </a:cubicBezTo>
                  <a:cubicBezTo>
                    <a:pt x="5584" y="1489"/>
                    <a:pt x="4736" y="257"/>
                    <a:pt x="3449" y="37"/>
                  </a:cubicBezTo>
                  <a:cubicBezTo>
                    <a:pt x="3305" y="13"/>
                    <a:pt x="3164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3"/>
            <p:cNvSpPr/>
            <p:nvPr/>
          </p:nvSpPr>
          <p:spPr>
            <a:xfrm>
              <a:off x="3540275" y="5156275"/>
              <a:ext cx="138975" cy="117450"/>
            </a:xfrm>
            <a:custGeom>
              <a:avLst/>
              <a:gdLst/>
              <a:ahLst/>
              <a:cxnLst/>
              <a:rect l="l" t="t" r="r" b="b"/>
              <a:pathLst>
                <a:path w="5559" h="4698" extrusionOk="0">
                  <a:moveTo>
                    <a:pt x="3001" y="0"/>
                  </a:moveTo>
                  <a:cubicBezTo>
                    <a:pt x="1179" y="0"/>
                    <a:pt x="1" y="2100"/>
                    <a:pt x="1096" y="3679"/>
                  </a:cubicBezTo>
                  <a:cubicBezTo>
                    <a:pt x="1571" y="4376"/>
                    <a:pt x="2293" y="4697"/>
                    <a:pt x="3010" y="4697"/>
                  </a:cubicBezTo>
                  <a:cubicBezTo>
                    <a:pt x="4066" y="4697"/>
                    <a:pt x="5111" y="3999"/>
                    <a:pt x="5340" y="2775"/>
                  </a:cubicBezTo>
                  <a:cubicBezTo>
                    <a:pt x="5559" y="1488"/>
                    <a:pt x="4710" y="256"/>
                    <a:pt x="3423" y="37"/>
                  </a:cubicBezTo>
                  <a:cubicBezTo>
                    <a:pt x="3279" y="12"/>
                    <a:pt x="3138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3"/>
            <p:cNvSpPr/>
            <p:nvPr/>
          </p:nvSpPr>
          <p:spPr>
            <a:xfrm>
              <a:off x="3668350" y="5113825"/>
              <a:ext cx="139600" cy="117150"/>
            </a:xfrm>
            <a:custGeom>
              <a:avLst/>
              <a:gdLst/>
              <a:ahLst/>
              <a:cxnLst/>
              <a:rect l="l" t="t" r="r" b="b"/>
              <a:pathLst>
                <a:path w="5584" h="4686" extrusionOk="0">
                  <a:moveTo>
                    <a:pt x="3021" y="0"/>
                  </a:moveTo>
                  <a:cubicBezTo>
                    <a:pt x="1198" y="0"/>
                    <a:pt x="1" y="2076"/>
                    <a:pt x="1120" y="3679"/>
                  </a:cubicBezTo>
                  <a:cubicBezTo>
                    <a:pt x="1597" y="4367"/>
                    <a:pt x="2317" y="4686"/>
                    <a:pt x="3029" y="4686"/>
                  </a:cubicBezTo>
                  <a:cubicBezTo>
                    <a:pt x="4076" y="4686"/>
                    <a:pt x="5109" y="3997"/>
                    <a:pt x="5337" y="2775"/>
                  </a:cubicBezTo>
                  <a:cubicBezTo>
                    <a:pt x="5583" y="1488"/>
                    <a:pt x="4735" y="256"/>
                    <a:pt x="3448" y="37"/>
                  </a:cubicBezTo>
                  <a:cubicBezTo>
                    <a:pt x="3302" y="12"/>
                    <a:pt x="3160" y="0"/>
                    <a:pt x="3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3"/>
            <p:cNvSpPr/>
            <p:nvPr/>
          </p:nvSpPr>
          <p:spPr>
            <a:xfrm>
              <a:off x="3786700" y="5045125"/>
              <a:ext cx="140025" cy="117300"/>
            </a:xfrm>
            <a:custGeom>
              <a:avLst/>
              <a:gdLst/>
              <a:ahLst/>
              <a:cxnLst/>
              <a:rect l="l" t="t" r="r" b="b"/>
              <a:pathLst>
                <a:path w="5601" h="4692" extrusionOk="0">
                  <a:moveTo>
                    <a:pt x="3115" y="1"/>
                  </a:moveTo>
                  <a:cubicBezTo>
                    <a:pt x="3018" y="1"/>
                    <a:pt x="2920" y="7"/>
                    <a:pt x="2821" y="20"/>
                  </a:cubicBezTo>
                  <a:cubicBezTo>
                    <a:pt x="740" y="266"/>
                    <a:pt x="1" y="2895"/>
                    <a:pt x="1643" y="4182"/>
                  </a:cubicBezTo>
                  <a:cubicBezTo>
                    <a:pt x="2093" y="4534"/>
                    <a:pt x="2599" y="4691"/>
                    <a:pt x="3090" y="4691"/>
                  </a:cubicBezTo>
                  <a:cubicBezTo>
                    <a:pt x="4394" y="4691"/>
                    <a:pt x="5601" y="3585"/>
                    <a:pt x="5422" y="2073"/>
                  </a:cubicBezTo>
                  <a:cubicBezTo>
                    <a:pt x="5270" y="885"/>
                    <a:pt x="4279" y="1"/>
                    <a:pt x="3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3"/>
            <p:cNvSpPr/>
            <p:nvPr/>
          </p:nvSpPr>
          <p:spPr>
            <a:xfrm>
              <a:off x="3906500" y="4968450"/>
              <a:ext cx="140050" cy="117200"/>
            </a:xfrm>
            <a:custGeom>
              <a:avLst/>
              <a:gdLst/>
              <a:ahLst/>
              <a:cxnLst/>
              <a:rect l="l" t="t" r="r" b="b"/>
              <a:pathLst>
                <a:path w="5602" h="4688" extrusionOk="0">
                  <a:moveTo>
                    <a:pt x="3122" y="1"/>
                  </a:moveTo>
                  <a:cubicBezTo>
                    <a:pt x="3023" y="1"/>
                    <a:pt x="2922" y="7"/>
                    <a:pt x="2821" y="20"/>
                  </a:cubicBezTo>
                  <a:cubicBezTo>
                    <a:pt x="740" y="266"/>
                    <a:pt x="0" y="2895"/>
                    <a:pt x="1643" y="4182"/>
                  </a:cubicBezTo>
                  <a:cubicBezTo>
                    <a:pt x="2090" y="4532"/>
                    <a:pt x="2591" y="4687"/>
                    <a:pt x="3078" y="4687"/>
                  </a:cubicBezTo>
                  <a:cubicBezTo>
                    <a:pt x="4386" y="4687"/>
                    <a:pt x="5601" y="3569"/>
                    <a:pt x="5422" y="2074"/>
                  </a:cubicBezTo>
                  <a:cubicBezTo>
                    <a:pt x="5270" y="863"/>
                    <a:pt x="4283" y="1"/>
                    <a:pt x="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3"/>
            <p:cNvSpPr/>
            <p:nvPr/>
          </p:nvSpPr>
          <p:spPr>
            <a:xfrm>
              <a:off x="4013975" y="4882700"/>
              <a:ext cx="142050" cy="117525"/>
            </a:xfrm>
            <a:custGeom>
              <a:avLst/>
              <a:gdLst/>
              <a:ahLst/>
              <a:cxnLst/>
              <a:rect l="l" t="t" r="r" b="b"/>
              <a:pathLst>
                <a:path w="5682" h="4701" extrusionOk="0">
                  <a:moveTo>
                    <a:pt x="2894" y="1"/>
                  </a:moveTo>
                  <a:cubicBezTo>
                    <a:pt x="2634" y="1"/>
                    <a:pt x="2369" y="44"/>
                    <a:pt x="2109" y="137"/>
                  </a:cubicBezTo>
                  <a:cubicBezTo>
                    <a:pt x="137" y="821"/>
                    <a:pt x="0" y="3560"/>
                    <a:pt x="1889" y="4463"/>
                  </a:cubicBezTo>
                  <a:cubicBezTo>
                    <a:pt x="2230" y="4626"/>
                    <a:pt x="2576" y="4700"/>
                    <a:pt x="2909" y="4700"/>
                  </a:cubicBezTo>
                  <a:cubicBezTo>
                    <a:pt x="4422" y="4700"/>
                    <a:pt x="5681" y="3176"/>
                    <a:pt x="5120" y="1561"/>
                  </a:cubicBezTo>
                  <a:cubicBezTo>
                    <a:pt x="4775" y="610"/>
                    <a:pt x="3867" y="1"/>
                    <a:pt x="28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3"/>
            <p:cNvSpPr/>
            <p:nvPr/>
          </p:nvSpPr>
          <p:spPr>
            <a:xfrm>
              <a:off x="4108425" y="4780025"/>
              <a:ext cx="141375" cy="117500"/>
            </a:xfrm>
            <a:custGeom>
              <a:avLst/>
              <a:gdLst/>
              <a:ahLst/>
              <a:cxnLst/>
              <a:rect l="l" t="t" r="r" b="b"/>
              <a:pathLst>
                <a:path w="5655" h="4700" extrusionOk="0">
                  <a:moveTo>
                    <a:pt x="2892" y="0"/>
                  </a:moveTo>
                  <a:cubicBezTo>
                    <a:pt x="2633" y="0"/>
                    <a:pt x="2369" y="44"/>
                    <a:pt x="2109" y="137"/>
                  </a:cubicBezTo>
                  <a:cubicBezTo>
                    <a:pt x="138" y="821"/>
                    <a:pt x="1" y="3559"/>
                    <a:pt x="1863" y="4463"/>
                  </a:cubicBezTo>
                  <a:cubicBezTo>
                    <a:pt x="2204" y="4626"/>
                    <a:pt x="2549" y="4700"/>
                    <a:pt x="2882" y="4700"/>
                  </a:cubicBezTo>
                  <a:cubicBezTo>
                    <a:pt x="4395" y="4700"/>
                    <a:pt x="5655" y="3176"/>
                    <a:pt x="5094" y="1560"/>
                  </a:cubicBezTo>
                  <a:cubicBezTo>
                    <a:pt x="4748" y="610"/>
                    <a:pt x="3857" y="0"/>
                    <a:pt x="2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3"/>
            <p:cNvSpPr/>
            <p:nvPr/>
          </p:nvSpPr>
          <p:spPr>
            <a:xfrm>
              <a:off x="4172775" y="4660125"/>
              <a:ext cx="151725" cy="117700"/>
            </a:xfrm>
            <a:custGeom>
              <a:avLst/>
              <a:gdLst/>
              <a:ahLst/>
              <a:cxnLst/>
              <a:rect l="l" t="t" r="r" b="b"/>
              <a:pathLst>
                <a:path w="6069" h="4708" extrusionOk="0">
                  <a:moveTo>
                    <a:pt x="3032" y="1"/>
                  </a:moveTo>
                  <a:cubicBezTo>
                    <a:pt x="2590" y="1"/>
                    <a:pt x="2146" y="125"/>
                    <a:pt x="1753" y="387"/>
                  </a:cubicBezTo>
                  <a:cubicBezTo>
                    <a:pt x="1" y="1565"/>
                    <a:pt x="521" y="4248"/>
                    <a:pt x="2574" y="4659"/>
                  </a:cubicBezTo>
                  <a:cubicBezTo>
                    <a:pt x="2740" y="4692"/>
                    <a:pt x="2901" y="4708"/>
                    <a:pt x="3059" y="4708"/>
                  </a:cubicBezTo>
                  <a:cubicBezTo>
                    <a:pt x="4857" y="4708"/>
                    <a:pt x="6069" y="2656"/>
                    <a:pt x="5011" y="1044"/>
                  </a:cubicBezTo>
                  <a:cubicBezTo>
                    <a:pt x="4544" y="369"/>
                    <a:pt x="3792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3"/>
            <p:cNvSpPr/>
            <p:nvPr/>
          </p:nvSpPr>
          <p:spPr>
            <a:xfrm>
              <a:off x="4233025" y="4531950"/>
              <a:ext cx="151050" cy="117175"/>
            </a:xfrm>
            <a:custGeom>
              <a:avLst/>
              <a:gdLst/>
              <a:ahLst/>
              <a:cxnLst/>
              <a:rect l="l" t="t" r="r" b="b"/>
              <a:pathLst>
                <a:path w="6042" h="4687" extrusionOk="0">
                  <a:moveTo>
                    <a:pt x="3041" y="0"/>
                  </a:moveTo>
                  <a:cubicBezTo>
                    <a:pt x="2591" y="0"/>
                    <a:pt x="2133" y="129"/>
                    <a:pt x="1725" y="394"/>
                  </a:cubicBezTo>
                  <a:cubicBezTo>
                    <a:pt x="0" y="1544"/>
                    <a:pt x="520" y="4227"/>
                    <a:pt x="2574" y="4638"/>
                  </a:cubicBezTo>
                  <a:cubicBezTo>
                    <a:pt x="2739" y="4671"/>
                    <a:pt x="2901" y="4687"/>
                    <a:pt x="3058" y="4687"/>
                  </a:cubicBezTo>
                  <a:cubicBezTo>
                    <a:pt x="4853" y="4687"/>
                    <a:pt x="6041" y="2637"/>
                    <a:pt x="4984" y="1051"/>
                  </a:cubicBezTo>
                  <a:cubicBezTo>
                    <a:pt x="4537" y="364"/>
                    <a:pt x="3799" y="0"/>
                    <a:pt x="30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3"/>
            <p:cNvSpPr/>
            <p:nvPr/>
          </p:nvSpPr>
          <p:spPr>
            <a:xfrm>
              <a:off x="4281950" y="4394800"/>
              <a:ext cx="126325" cy="117625"/>
            </a:xfrm>
            <a:custGeom>
              <a:avLst/>
              <a:gdLst/>
              <a:ahLst/>
              <a:cxnLst/>
              <a:rect l="l" t="t" r="r" b="b"/>
              <a:pathLst>
                <a:path w="5053" h="4705" extrusionOk="0">
                  <a:moveTo>
                    <a:pt x="2457" y="0"/>
                  </a:moveTo>
                  <a:cubicBezTo>
                    <a:pt x="1196" y="0"/>
                    <a:pt x="0" y="1045"/>
                    <a:pt x="97" y="2512"/>
                  </a:cubicBezTo>
                  <a:cubicBezTo>
                    <a:pt x="186" y="3862"/>
                    <a:pt x="1311" y="4705"/>
                    <a:pt x="2464" y="4705"/>
                  </a:cubicBezTo>
                  <a:cubicBezTo>
                    <a:pt x="3089" y="4705"/>
                    <a:pt x="3723" y="4457"/>
                    <a:pt x="4204" y="3909"/>
                  </a:cubicBezTo>
                  <a:cubicBezTo>
                    <a:pt x="5053" y="2923"/>
                    <a:pt x="4971" y="1444"/>
                    <a:pt x="3985" y="595"/>
                  </a:cubicBezTo>
                  <a:cubicBezTo>
                    <a:pt x="3524" y="183"/>
                    <a:pt x="2985" y="0"/>
                    <a:pt x="2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3"/>
            <p:cNvSpPr/>
            <p:nvPr/>
          </p:nvSpPr>
          <p:spPr>
            <a:xfrm>
              <a:off x="4325075" y="4257875"/>
              <a:ext cx="126325" cy="117650"/>
            </a:xfrm>
            <a:custGeom>
              <a:avLst/>
              <a:gdLst/>
              <a:ahLst/>
              <a:cxnLst/>
              <a:rect l="l" t="t" r="r" b="b"/>
              <a:pathLst>
                <a:path w="5053" h="4706" extrusionOk="0">
                  <a:moveTo>
                    <a:pt x="2445" y="1"/>
                  </a:moveTo>
                  <a:cubicBezTo>
                    <a:pt x="1183" y="1"/>
                    <a:pt x="0" y="1046"/>
                    <a:pt x="97" y="2513"/>
                  </a:cubicBezTo>
                  <a:cubicBezTo>
                    <a:pt x="186" y="3862"/>
                    <a:pt x="1311" y="4705"/>
                    <a:pt x="2464" y="4705"/>
                  </a:cubicBezTo>
                  <a:cubicBezTo>
                    <a:pt x="3090" y="4705"/>
                    <a:pt x="3723" y="4458"/>
                    <a:pt x="4204" y="3909"/>
                  </a:cubicBezTo>
                  <a:cubicBezTo>
                    <a:pt x="5053" y="2924"/>
                    <a:pt x="4943" y="1445"/>
                    <a:pt x="3985" y="596"/>
                  </a:cubicBezTo>
                  <a:cubicBezTo>
                    <a:pt x="3516" y="184"/>
                    <a:pt x="2974" y="1"/>
                    <a:pt x="2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3"/>
            <p:cNvSpPr/>
            <p:nvPr/>
          </p:nvSpPr>
          <p:spPr>
            <a:xfrm>
              <a:off x="4342550" y="4121125"/>
              <a:ext cx="154825" cy="117025"/>
            </a:xfrm>
            <a:custGeom>
              <a:avLst/>
              <a:gdLst/>
              <a:ahLst/>
              <a:cxnLst/>
              <a:rect l="l" t="t" r="r" b="b"/>
              <a:pathLst>
                <a:path w="6193" h="4681" extrusionOk="0">
                  <a:moveTo>
                    <a:pt x="3093" y="0"/>
                  </a:moveTo>
                  <a:cubicBezTo>
                    <a:pt x="2571" y="0"/>
                    <a:pt x="2046" y="176"/>
                    <a:pt x="1616" y="535"/>
                  </a:cubicBezTo>
                  <a:cubicBezTo>
                    <a:pt x="0" y="1877"/>
                    <a:pt x="794" y="4478"/>
                    <a:pt x="2875" y="4670"/>
                  </a:cubicBezTo>
                  <a:cubicBezTo>
                    <a:pt x="2954" y="4677"/>
                    <a:pt x="3031" y="4680"/>
                    <a:pt x="3108" y="4680"/>
                  </a:cubicBezTo>
                  <a:cubicBezTo>
                    <a:pt x="5050" y="4680"/>
                    <a:pt x="6192" y="2392"/>
                    <a:pt x="4901" y="864"/>
                  </a:cubicBezTo>
                  <a:cubicBezTo>
                    <a:pt x="4439" y="293"/>
                    <a:pt x="3768" y="0"/>
                    <a:pt x="3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3"/>
            <p:cNvSpPr/>
            <p:nvPr/>
          </p:nvSpPr>
          <p:spPr>
            <a:xfrm>
              <a:off x="4411000" y="4001325"/>
              <a:ext cx="154825" cy="117025"/>
            </a:xfrm>
            <a:custGeom>
              <a:avLst/>
              <a:gdLst/>
              <a:ahLst/>
              <a:cxnLst/>
              <a:rect l="l" t="t" r="r" b="b"/>
              <a:pathLst>
                <a:path w="6193" h="4681" extrusionOk="0">
                  <a:moveTo>
                    <a:pt x="3094" y="1"/>
                  </a:moveTo>
                  <a:cubicBezTo>
                    <a:pt x="2571" y="1"/>
                    <a:pt x="2046" y="177"/>
                    <a:pt x="1616" y="535"/>
                  </a:cubicBezTo>
                  <a:cubicBezTo>
                    <a:pt x="0" y="1877"/>
                    <a:pt x="794" y="4478"/>
                    <a:pt x="2875" y="4670"/>
                  </a:cubicBezTo>
                  <a:cubicBezTo>
                    <a:pt x="2954" y="4677"/>
                    <a:pt x="3032" y="4681"/>
                    <a:pt x="3108" y="4681"/>
                  </a:cubicBezTo>
                  <a:cubicBezTo>
                    <a:pt x="5050" y="4681"/>
                    <a:pt x="6193" y="2392"/>
                    <a:pt x="4902" y="864"/>
                  </a:cubicBezTo>
                  <a:cubicBezTo>
                    <a:pt x="4439" y="293"/>
                    <a:pt x="3768" y="1"/>
                    <a:pt x="30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3"/>
            <p:cNvSpPr/>
            <p:nvPr/>
          </p:nvSpPr>
          <p:spPr>
            <a:xfrm>
              <a:off x="4504775" y="3898300"/>
              <a:ext cx="137400" cy="117925"/>
            </a:xfrm>
            <a:custGeom>
              <a:avLst/>
              <a:gdLst/>
              <a:ahLst/>
              <a:cxnLst/>
              <a:rect l="l" t="t" r="r" b="b"/>
              <a:pathLst>
                <a:path w="5496" h="4717" extrusionOk="0">
                  <a:moveTo>
                    <a:pt x="3144" y="1"/>
                  </a:moveTo>
                  <a:cubicBezTo>
                    <a:pt x="3128" y="1"/>
                    <a:pt x="3111" y="1"/>
                    <a:pt x="3095" y="1"/>
                  </a:cubicBezTo>
                  <a:cubicBezTo>
                    <a:pt x="986" y="56"/>
                    <a:pt x="1" y="2603"/>
                    <a:pt x="1507" y="4054"/>
                  </a:cubicBezTo>
                  <a:cubicBezTo>
                    <a:pt x="1982" y="4512"/>
                    <a:pt x="2555" y="4716"/>
                    <a:pt x="3116" y="4716"/>
                  </a:cubicBezTo>
                  <a:cubicBezTo>
                    <a:pt x="4334" y="4716"/>
                    <a:pt x="5496" y="3753"/>
                    <a:pt x="5477" y="2329"/>
                  </a:cubicBezTo>
                  <a:cubicBezTo>
                    <a:pt x="5450" y="1031"/>
                    <a:pt x="4409" y="1"/>
                    <a:pt x="3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3"/>
            <p:cNvSpPr/>
            <p:nvPr/>
          </p:nvSpPr>
          <p:spPr>
            <a:xfrm>
              <a:off x="4627025" y="3838775"/>
              <a:ext cx="139275" cy="117150"/>
            </a:xfrm>
            <a:custGeom>
              <a:avLst/>
              <a:gdLst/>
              <a:ahLst/>
              <a:cxnLst/>
              <a:rect l="l" t="t" r="r" b="b"/>
              <a:pathLst>
                <a:path w="5571" h="4686" extrusionOk="0">
                  <a:moveTo>
                    <a:pt x="2977" y="0"/>
                  </a:moveTo>
                  <a:cubicBezTo>
                    <a:pt x="1194" y="0"/>
                    <a:pt x="0" y="2037"/>
                    <a:pt x="1052" y="3615"/>
                  </a:cubicBezTo>
                  <a:cubicBezTo>
                    <a:pt x="1532" y="4345"/>
                    <a:pt x="2277" y="4685"/>
                    <a:pt x="3015" y="4685"/>
                  </a:cubicBezTo>
                  <a:cubicBezTo>
                    <a:pt x="4049" y="4685"/>
                    <a:pt x="5068" y="4018"/>
                    <a:pt x="5324" y="2821"/>
                  </a:cubicBezTo>
                  <a:cubicBezTo>
                    <a:pt x="5570" y="1561"/>
                    <a:pt x="4776" y="301"/>
                    <a:pt x="3489" y="55"/>
                  </a:cubicBezTo>
                  <a:cubicBezTo>
                    <a:pt x="3314" y="18"/>
                    <a:pt x="3143" y="0"/>
                    <a:pt x="2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3"/>
            <p:cNvSpPr/>
            <p:nvPr/>
          </p:nvSpPr>
          <p:spPr>
            <a:xfrm>
              <a:off x="4763925" y="3812750"/>
              <a:ext cx="139275" cy="117625"/>
            </a:xfrm>
            <a:custGeom>
              <a:avLst/>
              <a:gdLst/>
              <a:ahLst/>
              <a:cxnLst/>
              <a:rect l="l" t="t" r="r" b="b"/>
              <a:pathLst>
                <a:path w="5571" h="4705" extrusionOk="0">
                  <a:moveTo>
                    <a:pt x="2978" y="1"/>
                  </a:moveTo>
                  <a:cubicBezTo>
                    <a:pt x="1194" y="1"/>
                    <a:pt x="1" y="2039"/>
                    <a:pt x="1053" y="3643"/>
                  </a:cubicBezTo>
                  <a:cubicBezTo>
                    <a:pt x="1529" y="4369"/>
                    <a:pt x="2270" y="4705"/>
                    <a:pt x="3004" y="4705"/>
                  </a:cubicBezTo>
                  <a:cubicBezTo>
                    <a:pt x="4041" y="4705"/>
                    <a:pt x="5068" y="4035"/>
                    <a:pt x="5324" y="2848"/>
                  </a:cubicBezTo>
                  <a:cubicBezTo>
                    <a:pt x="5571" y="1562"/>
                    <a:pt x="4776" y="329"/>
                    <a:pt x="3490" y="56"/>
                  </a:cubicBezTo>
                  <a:cubicBezTo>
                    <a:pt x="3315" y="18"/>
                    <a:pt x="3144" y="1"/>
                    <a:pt x="2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3"/>
            <p:cNvSpPr/>
            <p:nvPr/>
          </p:nvSpPr>
          <p:spPr>
            <a:xfrm>
              <a:off x="4900825" y="3804550"/>
              <a:ext cx="139275" cy="117150"/>
            </a:xfrm>
            <a:custGeom>
              <a:avLst/>
              <a:gdLst/>
              <a:ahLst/>
              <a:cxnLst/>
              <a:rect l="l" t="t" r="r" b="b"/>
              <a:pathLst>
                <a:path w="5571" h="4686" extrusionOk="0">
                  <a:moveTo>
                    <a:pt x="2978" y="0"/>
                  </a:moveTo>
                  <a:cubicBezTo>
                    <a:pt x="1195" y="0"/>
                    <a:pt x="1" y="2036"/>
                    <a:pt x="1053" y="3615"/>
                  </a:cubicBezTo>
                  <a:cubicBezTo>
                    <a:pt x="1532" y="4345"/>
                    <a:pt x="2278" y="4685"/>
                    <a:pt x="3016" y="4685"/>
                  </a:cubicBezTo>
                  <a:cubicBezTo>
                    <a:pt x="4049" y="4685"/>
                    <a:pt x="5069" y="4018"/>
                    <a:pt x="5324" y="2820"/>
                  </a:cubicBezTo>
                  <a:cubicBezTo>
                    <a:pt x="5571" y="1561"/>
                    <a:pt x="4777" y="301"/>
                    <a:pt x="3490" y="55"/>
                  </a:cubicBezTo>
                  <a:cubicBezTo>
                    <a:pt x="3315" y="18"/>
                    <a:pt x="3144" y="0"/>
                    <a:pt x="2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43"/>
          <p:cNvGrpSpPr/>
          <p:nvPr/>
        </p:nvGrpSpPr>
        <p:grpSpPr>
          <a:xfrm rot="9597900">
            <a:off x="5703923" y="365958"/>
            <a:ext cx="1675454" cy="1670804"/>
            <a:chOff x="3707000" y="2909675"/>
            <a:chExt cx="1675425" cy="1670775"/>
          </a:xfrm>
        </p:grpSpPr>
        <p:sp>
          <p:nvSpPr>
            <p:cNvPr id="361" name="Google Shape;361;p43"/>
            <p:cNvSpPr/>
            <p:nvPr/>
          </p:nvSpPr>
          <p:spPr>
            <a:xfrm>
              <a:off x="3707000" y="2909675"/>
              <a:ext cx="1675425" cy="1670775"/>
            </a:xfrm>
            <a:custGeom>
              <a:avLst/>
              <a:gdLst/>
              <a:ahLst/>
              <a:cxnLst/>
              <a:rect l="l" t="t" r="r" b="b"/>
              <a:pathLst>
                <a:path w="67017" h="66831" extrusionOk="0">
                  <a:moveTo>
                    <a:pt x="53234" y="1"/>
                  </a:moveTo>
                  <a:cubicBezTo>
                    <a:pt x="49333" y="1"/>
                    <a:pt x="45870" y="1306"/>
                    <a:pt x="43885" y="2507"/>
                  </a:cubicBezTo>
                  <a:cubicBezTo>
                    <a:pt x="40083" y="4778"/>
                    <a:pt x="36386" y="13703"/>
                    <a:pt x="36386" y="13703"/>
                  </a:cubicBezTo>
                  <a:cubicBezTo>
                    <a:pt x="35964" y="10429"/>
                    <a:pt x="38499" y="4726"/>
                    <a:pt x="38499" y="4725"/>
                  </a:cubicBezTo>
                  <a:lnTo>
                    <a:pt x="38499" y="4725"/>
                  </a:lnTo>
                  <a:cubicBezTo>
                    <a:pt x="35066" y="5940"/>
                    <a:pt x="30736" y="9003"/>
                    <a:pt x="27673" y="11485"/>
                  </a:cubicBezTo>
                  <a:cubicBezTo>
                    <a:pt x="24768" y="13756"/>
                    <a:pt x="22973" y="17136"/>
                    <a:pt x="22761" y="20780"/>
                  </a:cubicBezTo>
                  <a:cubicBezTo>
                    <a:pt x="22603" y="22787"/>
                    <a:pt x="22603" y="24740"/>
                    <a:pt x="22656" y="26747"/>
                  </a:cubicBezTo>
                  <a:cubicBezTo>
                    <a:pt x="21019" y="24107"/>
                    <a:pt x="20702" y="18931"/>
                    <a:pt x="20702" y="18931"/>
                  </a:cubicBezTo>
                  <a:lnTo>
                    <a:pt x="18009" y="22311"/>
                  </a:lnTo>
                  <a:cubicBezTo>
                    <a:pt x="15579" y="25427"/>
                    <a:pt x="14259" y="29229"/>
                    <a:pt x="14417" y="33190"/>
                  </a:cubicBezTo>
                  <a:cubicBezTo>
                    <a:pt x="14470" y="35408"/>
                    <a:pt x="14576" y="37256"/>
                    <a:pt x="14576" y="37256"/>
                  </a:cubicBezTo>
                  <a:lnTo>
                    <a:pt x="12199" y="29969"/>
                  </a:lnTo>
                  <a:cubicBezTo>
                    <a:pt x="10932" y="32081"/>
                    <a:pt x="9823" y="34299"/>
                    <a:pt x="8820" y="36570"/>
                  </a:cubicBezTo>
                  <a:cubicBezTo>
                    <a:pt x="7499" y="39527"/>
                    <a:pt x="7130" y="42854"/>
                    <a:pt x="7816" y="46076"/>
                  </a:cubicBezTo>
                  <a:lnTo>
                    <a:pt x="8239" y="48188"/>
                  </a:lnTo>
                  <a:lnTo>
                    <a:pt x="5334" y="44914"/>
                  </a:lnTo>
                  <a:cubicBezTo>
                    <a:pt x="4384" y="47079"/>
                    <a:pt x="3591" y="49297"/>
                    <a:pt x="2958" y="51568"/>
                  </a:cubicBezTo>
                  <a:cubicBezTo>
                    <a:pt x="0" y="61496"/>
                    <a:pt x="1479" y="66830"/>
                    <a:pt x="1479" y="66830"/>
                  </a:cubicBezTo>
                  <a:lnTo>
                    <a:pt x="8080" y="63028"/>
                  </a:lnTo>
                  <a:cubicBezTo>
                    <a:pt x="19804" y="55582"/>
                    <a:pt x="21652" y="52624"/>
                    <a:pt x="23606" y="50565"/>
                  </a:cubicBezTo>
                  <a:lnTo>
                    <a:pt x="24821" y="49244"/>
                  </a:lnTo>
                  <a:lnTo>
                    <a:pt x="19857" y="46973"/>
                  </a:lnTo>
                  <a:lnTo>
                    <a:pt x="19857" y="46973"/>
                  </a:lnTo>
                  <a:lnTo>
                    <a:pt x="24451" y="47026"/>
                  </a:lnTo>
                  <a:cubicBezTo>
                    <a:pt x="24526" y="47028"/>
                    <a:pt x="24601" y="47030"/>
                    <a:pt x="24676" y="47030"/>
                  </a:cubicBezTo>
                  <a:cubicBezTo>
                    <a:pt x="26392" y="47030"/>
                    <a:pt x="28049" y="46450"/>
                    <a:pt x="29415" y="45336"/>
                  </a:cubicBezTo>
                  <a:lnTo>
                    <a:pt x="32373" y="42960"/>
                  </a:lnTo>
                  <a:lnTo>
                    <a:pt x="27250" y="41534"/>
                  </a:lnTo>
                  <a:cubicBezTo>
                    <a:pt x="29204" y="40900"/>
                    <a:pt x="31950" y="40267"/>
                    <a:pt x="33904" y="39844"/>
                  </a:cubicBezTo>
                  <a:cubicBezTo>
                    <a:pt x="35489" y="39527"/>
                    <a:pt x="36914" y="38841"/>
                    <a:pt x="38129" y="37837"/>
                  </a:cubicBezTo>
                  <a:lnTo>
                    <a:pt x="41773" y="34827"/>
                  </a:lnTo>
                  <a:lnTo>
                    <a:pt x="38393" y="33296"/>
                  </a:lnTo>
                  <a:lnTo>
                    <a:pt x="38393" y="33296"/>
                  </a:lnTo>
                  <a:cubicBezTo>
                    <a:pt x="39053" y="33411"/>
                    <a:pt x="39700" y="33463"/>
                    <a:pt x="40330" y="33463"/>
                  </a:cubicBezTo>
                  <a:cubicBezTo>
                    <a:pt x="46062" y="33463"/>
                    <a:pt x="50434" y="29177"/>
                    <a:pt x="50434" y="29177"/>
                  </a:cubicBezTo>
                  <a:cubicBezTo>
                    <a:pt x="51860" y="27751"/>
                    <a:pt x="53391" y="26430"/>
                    <a:pt x="54975" y="25216"/>
                  </a:cubicBezTo>
                  <a:lnTo>
                    <a:pt x="57088" y="23790"/>
                  </a:lnTo>
                  <a:lnTo>
                    <a:pt x="49906" y="21625"/>
                  </a:lnTo>
                  <a:lnTo>
                    <a:pt x="57458" y="20674"/>
                  </a:lnTo>
                  <a:cubicBezTo>
                    <a:pt x="60204" y="20304"/>
                    <a:pt x="62739" y="18773"/>
                    <a:pt x="64270" y="16397"/>
                  </a:cubicBezTo>
                  <a:cubicBezTo>
                    <a:pt x="65696" y="14178"/>
                    <a:pt x="67016" y="11274"/>
                    <a:pt x="66488" y="8422"/>
                  </a:cubicBezTo>
                  <a:cubicBezTo>
                    <a:pt x="66171" y="6732"/>
                    <a:pt x="65273" y="5201"/>
                    <a:pt x="63953" y="4092"/>
                  </a:cubicBezTo>
                  <a:cubicBezTo>
                    <a:pt x="60522" y="1034"/>
                    <a:pt x="56705" y="1"/>
                    <a:pt x="532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3"/>
            <p:cNvSpPr/>
            <p:nvPr/>
          </p:nvSpPr>
          <p:spPr>
            <a:xfrm>
              <a:off x="3765075" y="3126825"/>
              <a:ext cx="1324250" cy="1417975"/>
            </a:xfrm>
            <a:custGeom>
              <a:avLst/>
              <a:gdLst/>
              <a:ahLst/>
              <a:cxnLst/>
              <a:rect l="l" t="t" r="r" b="b"/>
              <a:pathLst>
                <a:path w="52970" h="56719" extrusionOk="0">
                  <a:moveTo>
                    <a:pt x="52969" y="0"/>
                  </a:moveTo>
                  <a:lnTo>
                    <a:pt x="52969" y="0"/>
                  </a:lnTo>
                  <a:cubicBezTo>
                    <a:pt x="47424" y="3380"/>
                    <a:pt x="42143" y="7288"/>
                    <a:pt x="37285" y="11618"/>
                  </a:cubicBezTo>
                  <a:cubicBezTo>
                    <a:pt x="32373" y="15949"/>
                    <a:pt x="27673" y="20491"/>
                    <a:pt x="23237" y="25296"/>
                  </a:cubicBezTo>
                  <a:cubicBezTo>
                    <a:pt x="21125" y="27778"/>
                    <a:pt x="18907" y="30208"/>
                    <a:pt x="16900" y="32742"/>
                  </a:cubicBezTo>
                  <a:cubicBezTo>
                    <a:pt x="15844" y="34010"/>
                    <a:pt x="14788" y="35225"/>
                    <a:pt x="13784" y="36545"/>
                  </a:cubicBezTo>
                  <a:lnTo>
                    <a:pt x="10827" y="40453"/>
                  </a:lnTo>
                  <a:lnTo>
                    <a:pt x="9401" y="42407"/>
                  </a:lnTo>
                  <a:lnTo>
                    <a:pt x="7975" y="44413"/>
                  </a:lnTo>
                  <a:lnTo>
                    <a:pt x="5229" y="48427"/>
                  </a:lnTo>
                  <a:cubicBezTo>
                    <a:pt x="3434" y="51173"/>
                    <a:pt x="1691" y="53919"/>
                    <a:pt x="1" y="56718"/>
                  </a:cubicBezTo>
                  <a:cubicBezTo>
                    <a:pt x="1902" y="54025"/>
                    <a:pt x="3698" y="51332"/>
                    <a:pt x="5599" y="48691"/>
                  </a:cubicBezTo>
                  <a:lnTo>
                    <a:pt x="8503" y="44730"/>
                  </a:lnTo>
                  <a:lnTo>
                    <a:pt x="9929" y="42776"/>
                  </a:lnTo>
                  <a:lnTo>
                    <a:pt x="11408" y="40822"/>
                  </a:lnTo>
                  <a:lnTo>
                    <a:pt x="14418" y="37020"/>
                  </a:lnTo>
                  <a:cubicBezTo>
                    <a:pt x="15421" y="35700"/>
                    <a:pt x="16530" y="34485"/>
                    <a:pt x="17534" y="33218"/>
                  </a:cubicBezTo>
                  <a:cubicBezTo>
                    <a:pt x="19593" y="30736"/>
                    <a:pt x="21811" y="28306"/>
                    <a:pt x="23977" y="25877"/>
                  </a:cubicBezTo>
                  <a:cubicBezTo>
                    <a:pt x="28307" y="21071"/>
                    <a:pt x="32902" y="16477"/>
                    <a:pt x="37760" y="12094"/>
                  </a:cubicBezTo>
                  <a:cubicBezTo>
                    <a:pt x="38922" y="11038"/>
                    <a:pt x="40137" y="9929"/>
                    <a:pt x="41404" y="8872"/>
                  </a:cubicBezTo>
                  <a:lnTo>
                    <a:pt x="43252" y="7341"/>
                  </a:lnTo>
                  <a:lnTo>
                    <a:pt x="45153" y="5809"/>
                  </a:lnTo>
                  <a:cubicBezTo>
                    <a:pt x="47688" y="3750"/>
                    <a:pt x="50276" y="1796"/>
                    <a:pt x="52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44"/>
          <p:cNvGrpSpPr/>
          <p:nvPr/>
        </p:nvGrpSpPr>
        <p:grpSpPr>
          <a:xfrm rot="4331277">
            <a:off x="-513986" y="3661786"/>
            <a:ext cx="1697197" cy="1636493"/>
            <a:chOff x="1437500" y="2029350"/>
            <a:chExt cx="654850" cy="631450"/>
          </a:xfrm>
        </p:grpSpPr>
        <p:sp>
          <p:nvSpPr>
            <p:cNvPr id="365" name="Google Shape;365;p44"/>
            <p:cNvSpPr/>
            <p:nvPr/>
          </p:nvSpPr>
          <p:spPr>
            <a:xfrm>
              <a:off x="1458600" y="2435550"/>
              <a:ext cx="464775" cy="225250"/>
            </a:xfrm>
            <a:custGeom>
              <a:avLst/>
              <a:gdLst/>
              <a:ahLst/>
              <a:cxnLst/>
              <a:rect l="l" t="t" r="r" b="b"/>
              <a:pathLst>
                <a:path w="18591" h="9010" extrusionOk="0">
                  <a:moveTo>
                    <a:pt x="2778" y="1"/>
                  </a:moveTo>
                  <a:cubicBezTo>
                    <a:pt x="2521" y="1"/>
                    <a:pt x="2265" y="11"/>
                    <a:pt x="2008" y="32"/>
                  </a:cubicBezTo>
                  <a:cubicBezTo>
                    <a:pt x="1532" y="32"/>
                    <a:pt x="1110" y="190"/>
                    <a:pt x="688" y="401"/>
                  </a:cubicBezTo>
                  <a:cubicBezTo>
                    <a:pt x="265" y="613"/>
                    <a:pt x="1" y="1088"/>
                    <a:pt x="54" y="1563"/>
                  </a:cubicBezTo>
                  <a:cubicBezTo>
                    <a:pt x="54" y="1827"/>
                    <a:pt x="212" y="2038"/>
                    <a:pt x="371" y="2250"/>
                  </a:cubicBezTo>
                  <a:cubicBezTo>
                    <a:pt x="1163" y="3359"/>
                    <a:pt x="2589" y="3781"/>
                    <a:pt x="3909" y="4098"/>
                  </a:cubicBezTo>
                  <a:cubicBezTo>
                    <a:pt x="6338" y="4679"/>
                    <a:pt x="8820" y="4996"/>
                    <a:pt x="11250" y="5629"/>
                  </a:cubicBezTo>
                  <a:cubicBezTo>
                    <a:pt x="13890" y="6263"/>
                    <a:pt x="16372" y="7425"/>
                    <a:pt x="18590" y="9009"/>
                  </a:cubicBezTo>
                  <a:cubicBezTo>
                    <a:pt x="16214" y="5946"/>
                    <a:pt x="13098" y="3464"/>
                    <a:pt x="9560" y="1827"/>
                  </a:cubicBezTo>
                  <a:cubicBezTo>
                    <a:pt x="7419" y="828"/>
                    <a:pt x="5107" y="1"/>
                    <a:pt x="2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1892975" y="2107125"/>
              <a:ext cx="199375" cy="481050"/>
            </a:xfrm>
            <a:custGeom>
              <a:avLst/>
              <a:gdLst/>
              <a:ahLst/>
              <a:cxnLst/>
              <a:rect l="l" t="t" r="r" b="b"/>
              <a:pathLst>
                <a:path w="7975" h="19242" extrusionOk="0">
                  <a:moveTo>
                    <a:pt x="1449" y="0"/>
                  </a:moveTo>
                  <a:cubicBezTo>
                    <a:pt x="1128" y="0"/>
                    <a:pt x="803" y="130"/>
                    <a:pt x="581" y="389"/>
                  </a:cubicBezTo>
                  <a:cubicBezTo>
                    <a:pt x="423" y="547"/>
                    <a:pt x="317" y="811"/>
                    <a:pt x="265" y="1075"/>
                  </a:cubicBezTo>
                  <a:cubicBezTo>
                    <a:pt x="0" y="2395"/>
                    <a:pt x="581" y="3716"/>
                    <a:pt x="1215" y="4930"/>
                  </a:cubicBezTo>
                  <a:cubicBezTo>
                    <a:pt x="2430" y="7148"/>
                    <a:pt x="3803" y="9261"/>
                    <a:pt x="4912" y="11479"/>
                  </a:cubicBezTo>
                  <a:cubicBezTo>
                    <a:pt x="6179" y="13908"/>
                    <a:pt x="6971" y="16496"/>
                    <a:pt x="7235" y="19242"/>
                  </a:cubicBezTo>
                  <a:cubicBezTo>
                    <a:pt x="7975" y="15387"/>
                    <a:pt x="7764" y="11426"/>
                    <a:pt x="6655" y="7676"/>
                  </a:cubicBezTo>
                  <a:cubicBezTo>
                    <a:pt x="5915" y="5194"/>
                    <a:pt x="4912" y="2659"/>
                    <a:pt x="3011" y="864"/>
                  </a:cubicBezTo>
                  <a:cubicBezTo>
                    <a:pt x="2694" y="494"/>
                    <a:pt x="2271" y="230"/>
                    <a:pt x="1849" y="72"/>
                  </a:cubicBezTo>
                  <a:cubicBezTo>
                    <a:pt x="1722" y="24"/>
                    <a:pt x="1586" y="0"/>
                    <a:pt x="1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4"/>
            <p:cNvSpPr/>
            <p:nvPr/>
          </p:nvSpPr>
          <p:spPr>
            <a:xfrm>
              <a:off x="1437500" y="2029350"/>
              <a:ext cx="551875" cy="594475"/>
            </a:xfrm>
            <a:custGeom>
              <a:avLst/>
              <a:gdLst/>
              <a:ahLst/>
              <a:cxnLst/>
              <a:rect l="l" t="t" r="r" b="b"/>
              <a:pathLst>
                <a:path w="22075" h="23779" extrusionOk="0">
                  <a:moveTo>
                    <a:pt x="2112" y="1"/>
                  </a:moveTo>
                  <a:cubicBezTo>
                    <a:pt x="1989" y="1"/>
                    <a:pt x="1866" y="5"/>
                    <a:pt x="1743" y="14"/>
                  </a:cubicBezTo>
                  <a:cubicBezTo>
                    <a:pt x="1003" y="67"/>
                    <a:pt x="370" y="595"/>
                    <a:pt x="106" y="1282"/>
                  </a:cubicBezTo>
                  <a:cubicBezTo>
                    <a:pt x="0" y="1651"/>
                    <a:pt x="0" y="2074"/>
                    <a:pt x="106" y="2496"/>
                  </a:cubicBezTo>
                  <a:cubicBezTo>
                    <a:pt x="634" y="4556"/>
                    <a:pt x="2376" y="6087"/>
                    <a:pt x="4066" y="7355"/>
                  </a:cubicBezTo>
                  <a:cubicBezTo>
                    <a:pt x="7235" y="9731"/>
                    <a:pt x="10615" y="11844"/>
                    <a:pt x="13678" y="14273"/>
                  </a:cubicBezTo>
                  <a:cubicBezTo>
                    <a:pt x="16794" y="16702"/>
                    <a:pt x="20279" y="20240"/>
                    <a:pt x="22075" y="23779"/>
                  </a:cubicBezTo>
                  <a:cubicBezTo>
                    <a:pt x="20754" y="17811"/>
                    <a:pt x="17533" y="12372"/>
                    <a:pt x="13572" y="7724"/>
                  </a:cubicBezTo>
                  <a:cubicBezTo>
                    <a:pt x="10932" y="4556"/>
                    <a:pt x="7763" y="1704"/>
                    <a:pt x="3908" y="331"/>
                  </a:cubicBezTo>
                  <a:cubicBezTo>
                    <a:pt x="3336" y="111"/>
                    <a:pt x="2727" y="1"/>
                    <a:pt x="2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44"/>
          <p:cNvGrpSpPr/>
          <p:nvPr/>
        </p:nvGrpSpPr>
        <p:grpSpPr>
          <a:xfrm>
            <a:off x="1451652" y="-233558"/>
            <a:ext cx="6194691" cy="1547106"/>
            <a:chOff x="1222300" y="238125"/>
            <a:chExt cx="5164825" cy="1289900"/>
          </a:xfrm>
        </p:grpSpPr>
        <p:sp>
          <p:nvSpPr>
            <p:cNvPr id="369" name="Google Shape;369;p44"/>
            <p:cNvSpPr/>
            <p:nvPr/>
          </p:nvSpPr>
          <p:spPr>
            <a:xfrm>
              <a:off x="1222300" y="268475"/>
              <a:ext cx="644300" cy="743325"/>
            </a:xfrm>
            <a:custGeom>
              <a:avLst/>
              <a:gdLst/>
              <a:ahLst/>
              <a:cxnLst/>
              <a:rect l="l" t="t" r="r" b="b"/>
              <a:pathLst>
                <a:path w="25772" h="29733" extrusionOk="0">
                  <a:moveTo>
                    <a:pt x="1637" y="1"/>
                  </a:moveTo>
                  <a:lnTo>
                    <a:pt x="0" y="29733"/>
                  </a:lnTo>
                  <a:lnTo>
                    <a:pt x="25771" y="11460"/>
                  </a:lnTo>
                  <a:lnTo>
                    <a:pt x="16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1862600" y="554975"/>
              <a:ext cx="636400" cy="742000"/>
            </a:xfrm>
            <a:custGeom>
              <a:avLst/>
              <a:gdLst/>
              <a:ahLst/>
              <a:cxnLst/>
              <a:rect l="l" t="t" r="r" b="b"/>
              <a:pathLst>
                <a:path w="25456" h="29680" extrusionOk="0">
                  <a:moveTo>
                    <a:pt x="1" y="0"/>
                  </a:moveTo>
                  <a:lnTo>
                    <a:pt x="2272" y="29680"/>
                  </a:lnTo>
                  <a:lnTo>
                    <a:pt x="25455" y="81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2496325" y="759600"/>
              <a:ext cx="664125" cy="715600"/>
            </a:xfrm>
            <a:custGeom>
              <a:avLst/>
              <a:gdLst/>
              <a:ahLst/>
              <a:cxnLst/>
              <a:rect l="l" t="t" r="r" b="b"/>
              <a:pathLst>
                <a:path w="26565" h="28624" extrusionOk="0">
                  <a:moveTo>
                    <a:pt x="1" y="1"/>
                  </a:moveTo>
                  <a:lnTo>
                    <a:pt x="8186" y="28624"/>
                  </a:lnTo>
                  <a:lnTo>
                    <a:pt x="26564" y="29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3156450" y="833550"/>
              <a:ext cx="666750" cy="694475"/>
            </a:xfrm>
            <a:custGeom>
              <a:avLst/>
              <a:gdLst/>
              <a:ahLst/>
              <a:cxnLst/>
              <a:rect l="l" t="t" r="r" b="b"/>
              <a:pathLst>
                <a:path w="26670" h="27779" extrusionOk="0">
                  <a:moveTo>
                    <a:pt x="1" y="0"/>
                  </a:moveTo>
                  <a:lnTo>
                    <a:pt x="10668" y="27778"/>
                  </a:lnTo>
                  <a:lnTo>
                    <a:pt x="26670" y="5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3820525" y="819025"/>
              <a:ext cx="668075" cy="705025"/>
            </a:xfrm>
            <a:custGeom>
              <a:avLst/>
              <a:gdLst/>
              <a:ahLst/>
              <a:cxnLst/>
              <a:rect l="l" t="t" r="r" b="b"/>
              <a:pathLst>
                <a:path w="26723" h="28201" extrusionOk="0">
                  <a:moveTo>
                    <a:pt x="26723" y="0"/>
                  </a:moveTo>
                  <a:lnTo>
                    <a:pt x="1" y="1109"/>
                  </a:lnTo>
                  <a:lnTo>
                    <a:pt x="12411" y="28201"/>
                  </a:lnTo>
                  <a:lnTo>
                    <a:pt x="267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4"/>
            <p:cNvSpPr/>
            <p:nvPr/>
          </p:nvSpPr>
          <p:spPr>
            <a:xfrm>
              <a:off x="4488575" y="741125"/>
              <a:ext cx="662800" cy="730125"/>
            </a:xfrm>
            <a:custGeom>
              <a:avLst/>
              <a:gdLst/>
              <a:ahLst/>
              <a:cxnLst/>
              <a:rect l="l" t="t" r="r" b="b"/>
              <a:pathLst>
                <a:path w="26512" h="29205" extrusionOk="0">
                  <a:moveTo>
                    <a:pt x="26511" y="1"/>
                  </a:moveTo>
                  <a:lnTo>
                    <a:pt x="1" y="3169"/>
                  </a:lnTo>
                  <a:lnTo>
                    <a:pt x="14418" y="29205"/>
                  </a:lnTo>
                  <a:lnTo>
                    <a:pt x="26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4"/>
            <p:cNvSpPr/>
            <p:nvPr/>
          </p:nvSpPr>
          <p:spPr>
            <a:xfrm>
              <a:off x="5151350" y="531200"/>
              <a:ext cx="633750" cy="775025"/>
            </a:xfrm>
            <a:custGeom>
              <a:avLst/>
              <a:gdLst/>
              <a:ahLst/>
              <a:cxnLst/>
              <a:rect l="l" t="t" r="r" b="b"/>
              <a:pathLst>
                <a:path w="25350" h="31001" extrusionOk="0">
                  <a:moveTo>
                    <a:pt x="25349" y="1"/>
                  </a:moveTo>
                  <a:lnTo>
                    <a:pt x="0" y="8398"/>
                  </a:lnTo>
                  <a:lnTo>
                    <a:pt x="19382" y="31000"/>
                  </a:lnTo>
                  <a:lnTo>
                    <a:pt x="25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5786400" y="238125"/>
              <a:ext cx="600725" cy="788200"/>
            </a:xfrm>
            <a:custGeom>
              <a:avLst/>
              <a:gdLst/>
              <a:ahLst/>
              <a:cxnLst/>
              <a:rect l="l" t="t" r="r" b="b"/>
              <a:pathLst>
                <a:path w="24029" h="31528" extrusionOk="0">
                  <a:moveTo>
                    <a:pt x="24029" y="0"/>
                  </a:moveTo>
                  <a:lnTo>
                    <a:pt x="0" y="11671"/>
                  </a:lnTo>
                  <a:lnTo>
                    <a:pt x="22180" y="31528"/>
                  </a:lnTo>
                  <a:lnTo>
                    <a:pt x="240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44"/>
          <p:cNvGrpSpPr/>
          <p:nvPr/>
        </p:nvGrpSpPr>
        <p:grpSpPr>
          <a:xfrm rot="-4331277" flipH="1">
            <a:off x="7836376" y="3576336"/>
            <a:ext cx="1697197" cy="1636493"/>
            <a:chOff x="1437500" y="2029350"/>
            <a:chExt cx="654850" cy="631450"/>
          </a:xfrm>
        </p:grpSpPr>
        <p:sp>
          <p:nvSpPr>
            <p:cNvPr id="378" name="Google Shape;378;p44"/>
            <p:cNvSpPr/>
            <p:nvPr/>
          </p:nvSpPr>
          <p:spPr>
            <a:xfrm>
              <a:off x="1458600" y="2435550"/>
              <a:ext cx="464775" cy="225250"/>
            </a:xfrm>
            <a:custGeom>
              <a:avLst/>
              <a:gdLst/>
              <a:ahLst/>
              <a:cxnLst/>
              <a:rect l="l" t="t" r="r" b="b"/>
              <a:pathLst>
                <a:path w="18591" h="9010" extrusionOk="0">
                  <a:moveTo>
                    <a:pt x="2778" y="1"/>
                  </a:moveTo>
                  <a:cubicBezTo>
                    <a:pt x="2521" y="1"/>
                    <a:pt x="2265" y="11"/>
                    <a:pt x="2008" y="32"/>
                  </a:cubicBezTo>
                  <a:cubicBezTo>
                    <a:pt x="1532" y="32"/>
                    <a:pt x="1110" y="190"/>
                    <a:pt x="688" y="401"/>
                  </a:cubicBezTo>
                  <a:cubicBezTo>
                    <a:pt x="265" y="613"/>
                    <a:pt x="1" y="1088"/>
                    <a:pt x="54" y="1563"/>
                  </a:cubicBezTo>
                  <a:cubicBezTo>
                    <a:pt x="54" y="1827"/>
                    <a:pt x="212" y="2038"/>
                    <a:pt x="371" y="2250"/>
                  </a:cubicBezTo>
                  <a:cubicBezTo>
                    <a:pt x="1163" y="3359"/>
                    <a:pt x="2589" y="3781"/>
                    <a:pt x="3909" y="4098"/>
                  </a:cubicBezTo>
                  <a:cubicBezTo>
                    <a:pt x="6338" y="4679"/>
                    <a:pt x="8820" y="4996"/>
                    <a:pt x="11250" y="5629"/>
                  </a:cubicBezTo>
                  <a:cubicBezTo>
                    <a:pt x="13890" y="6263"/>
                    <a:pt x="16372" y="7425"/>
                    <a:pt x="18590" y="9009"/>
                  </a:cubicBezTo>
                  <a:cubicBezTo>
                    <a:pt x="16214" y="5946"/>
                    <a:pt x="13098" y="3464"/>
                    <a:pt x="9560" y="1827"/>
                  </a:cubicBezTo>
                  <a:cubicBezTo>
                    <a:pt x="7419" y="828"/>
                    <a:pt x="5107" y="1"/>
                    <a:pt x="2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4"/>
            <p:cNvSpPr/>
            <p:nvPr/>
          </p:nvSpPr>
          <p:spPr>
            <a:xfrm>
              <a:off x="1892975" y="2107125"/>
              <a:ext cx="199375" cy="481050"/>
            </a:xfrm>
            <a:custGeom>
              <a:avLst/>
              <a:gdLst/>
              <a:ahLst/>
              <a:cxnLst/>
              <a:rect l="l" t="t" r="r" b="b"/>
              <a:pathLst>
                <a:path w="7975" h="19242" extrusionOk="0">
                  <a:moveTo>
                    <a:pt x="1449" y="0"/>
                  </a:moveTo>
                  <a:cubicBezTo>
                    <a:pt x="1128" y="0"/>
                    <a:pt x="803" y="130"/>
                    <a:pt x="581" y="389"/>
                  </a:cubicBezTo>
                  <a:cubicBezTo>
                    <a:pt x="423" y="547"/>
                    <a:pt x="317" y="811"/>
                    <a:pt x="265" y="1075"/>
                  </a:cubicBezTo>
                  <a:cubicBezTo>
                    <a:pt x="0" y="2395"/>
                    <a:pt x="581" y="3716"/>
                    <a:pt x="1215" y="4930"/>
                  </a:cubicBezTo>
                  <a:cubicBezTo>
                    <a:pt x="2430" y="7148"/>
                    <a:pt x="3803" y="9261"/>
                    <a:pt x="4912" y="11479"/>
                  </a:cubicBezTo>
                  <a:cubicBezTo>
                    <a:pt x="6179" y="13908"/>
                    <a:pt x="6971" y="16496"/>
                    <a:pt x="7235" y="19242"/>
                  </a:cubicBezTo>
                  <a:cubicBezTo>
                    <a:pt x="7975" y="15387"/>
                    <a:pt x="7764" y="11426"/>
                    <a:pt x="6655" y="7676"/>
                  </a:cubicBezTo>
                  <a:cubicBezTo>
                    <a:pt x="5915" y="5194"/>
                    <a:pt x="4912" y="2659"/>
                    <a:pt x="3011" y="864"/>
                  </a:cubicBezTo>
                  <a:cubicBezTo>
                    <a:pt x="2694" y="494"/>
                    <a:pt x="2271" y="230"/>
                    <a:pt x="1849" y="72"/>
                  </a:cubicBezTo>
                  <a:cubicBezTo>
                    <a:pt x="1722" y="24"/>
                    <a:pt x="1586" y="0"/>
                    <a:pt x="1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4"/>
            <p:cNvSpPr/>
            <p:nvPr/>
          </p:nvSpPr>
          <p:spPr>
            <a:xfrm>
              <a:off x="1437500" y="2029350"/>
              <a:ext cx="551875" cy="594475"/>
            </a:xfrm>
            <a:custGeom>
              <a:avLst/>
              <a:gdLst/>
              <a:ahLst/>
              <a:cxnLst/>
              <a:rect l="l" t="t" r="r" b="b"/>
              <a:pathLst>
                <a:path w="22075" h="23779" extrusionOk="0">
                  <a:moveTo>
                    <a:pt x="2112" y="1"/>
                  </a:moveTo>
                  <a:cubicBezTo>
                    <a:pt x="1989" y="1"/>
                    <a:pt x="1866" y="5"/>
                    <a:pt x="1743" y="14"/>
                  </a:cubicBezTo>
                  <a:cubicBezTo>
                    <a:pt x="1003" y="67"/>
                    <a:pt x="370" y="595"/>
                    <a:pt x="106" y="1282"/>
                  </a:cubicBezTo>
                  <a:cubicBezTo>
                    <a:pt x="0" y="1651"/>
                    <a:pt x="0" y="2074"/>
                    <a:pt x="106" y="2496"/>
                  </a:cubicBezTo>
                  <a:cubicBezTo>
                    <a:pt x="634" y="4556"/>
                    <a:pt x="2376" y="6087"/>
                    <a:pt x="4066" y="7355"/>
                  </a:cubicBezTo>
                  <a:cubicBezTo>
                    <a:pt x="7235" y="9731"/>
                    <a:pt x="10615" y="11844"/>
                    <a:pt x="13678" y="14273"/>
                  </a:cubicBezTo>
                  <a:cubicBezTo>
                    <a:pt x="16794" y="16702"/>
                    <a:pt x="20279" y="20240"/>
                    <a:pt x="22075" y="23779"/>
                  </a:cubicBezTo>
                  <a:cubicBezTo>
                    <a:pt x="20754" y="17811"/>
                    <a:pt x="17533" y="12372"/>
                    <a:pt x="13572" y="7724"/>
                  </a:cubicBezTo>
                  <a:cubicBezTo>
                    <a:pt x="10932" y="4556"/>
                    <a:pt x="7763" y="1704"/>
                    <a:pt x="3908" y="331"/>
                  </a:cubicBezTo>
                  <a:cubicBezTo>
                    <a:pt x="3336" y="111"/>
                    <a:pt x="2727" y="1"/>
                    <a:pt x="2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ctrTitle"/>
          </p:nvPr>
        </p:nvSpPr>
        <p:spPr>
          <a:xfrm rot="956">
            <a:off x="1874550" y="263200"/>
            <a:ext cx="53949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6" name="Google Shape;386;p33"/>
          <p:cNvSpPr txBox="1">
            <a:spLocks noGrp="1"/>
          </p:cNvSpPr>
          <p:nvPr>
            <p:ph type="subTitle" idx="1"/>
          </p:nvPr>
        </p:nvSpPr>
        <p:spPr>
          <a:xfrm rot="1223">
            <a:off x="2041750" y="2141575"/>
            <a:ext cx="50604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"/>
          <p:cNvSpPr/>
          <p:nvPr/>
        </p:nvSpPr>
        <p:spPr>
          <a:xfrm>
            <a:off x="8389509" y="508908"/>
            <a:ext cx="242525" cy="391441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4"/>
          <p:cNvSpPr/>
          <p:nvPr/>
        </p:nvSpPr>
        <p:spPr>
          <a:xfrm>
            <a:off x="8662150" y="769699"/>
            <a:ext cx="137116" cy="13064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4"/>
          <p:cNvSpPr/>
          <p:nvPr/>
        </p:nvSpPr>
        <p:spPr>
          <a:xfrm>
            <a:off x="8317880" y="379572"/>
            <a:ext cx="71618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4"/>
          <p:cNvSpPr/>
          <p:nvPr/>
        </p:nvSpPr>
        <p:spPr>
          <a:xfrm>
            <a:off x="8133039" y="831986"/>
            <a:ext cx="71682" cy="68369"/>
          </a:xfrm>
          <a:custGeom>
            <a:avLst/>
            <a:gdLst/>
            <a:ahLst/>
            <a:cxnLst/>
            <a:rect l="l" t="t" r="r" b="b"/>
            <a:pathLst>
              <a:path w="2272" h="2167" extrusionOk="0">
                <a:moveTo>
                  <a:pt x="1109" y="0"/>
                </a:moveTo>
                <a:cubicBezTo>
                  <a:pt x="523" y="0"/>
                  <a:pt x="1" y="507"/>
                  <a:pt x="56" y="1147"/>
                </a:cubicBezTo>
                <a:lnTo>
                  <a:pt x="126" y="1415"/>
                </a:lnTo>
                <a:cubicBezTo>
                  <a:pt x="184" y="1589"/>
                  <a:pt x="289" y="1740"/>
                  <a:pt x="428" y="1856"/>
                </a:cubicBezTo>
                <a:lnTo>
                  <a:pt x="486" y="1914"/>
                </a:lnTo>
                <a:lnTo>
                  <a:pt x="718" y="2065"/>
                </a:lnTo>
                <a:cubicBezTo>
                  <a:pt x="865" y="2135"/>
                  <a:pt x="1016" y="2167"/>
                  <a:pt x="1163" y="2167"/>
                </a:cubicBezTo>
                <a:cubicBezTo>
                  <a:pt x="1749" y="2167"/>
                  <a:pt x="2272" y="1660"/>
                  <a:pt x="2216" y="1020"/>
                </a:cubicBezTo>
                <a:lnTo>
                  <a:pt x="2146" y="753"/>
                </a:lnTo>
                <a:cubicBezTo>
                  <a:pt x="2088" y="579"/>
                  <a:pt x="1984" y="428"/>
                  <a:pt x="1845" y="311"/>
                </a:cubicBezTo>
                <a:lnTo>
                  <a:pt x="1786" y="253"/>
                </a:lnTo>
                <a:lnTo>
                  <a:pt x="1554" y="102"/>
                </a:lnTo>
                <a:cubicBezTo>
                  <a:pt x="1407" y="32"/>
                  <a:pt x="1256" y="0"/>
                  <a:pt x="1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4"/>
          <p:cNvSpPr/>
          <p:nvPr/>
        </p:nvSpPr>
        <p:spPr>
          <a:xfrm>
            <a:off x="8560349" y="1007629"/>
            <a:ext cx="71682" cy="68211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4"/>
          <p:cNvSpPr/>
          <p:nvPr/>
        </p:nvSpPr>
        <p:spPr>
          <a:xfrm>
            <a:off x="8722733" y="633067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4"/>
          <p:cNvSpPr/>
          <p:nvPr/>
        </p:nvSpPr>
        <p:spPr>
          <a:xfrm rot="-10555174">
            <a:off x="295236" y="4472225"/>
            <a:ext cx="137116" cy="130648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4"/>
          <p:cNvSpPr/>
          <p:nvPr/>
        </p:nvSpPr>
        <p:spPr>
          <a:xfrm rot="-10555174">
            <a:off x="597348" y="4696041"/>
            <a:ext cx="71618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4"/>
          <p:cNvSpPr/>
          <p:nvPr/>
        </p:nvSpPr>
        <p:spPr>
          <a:xfrm rot="-10555174">
            <a:off x="293089" y="4655948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4"/>
          <p:cNvSpPr txBox="1">
            <a:spLocks noGrp="1"/>
          </p:cNvSpPr>
          <p:nvPr>
            <p:ph type="ctrTitle"/>
          </p:nvPr>
        </p:nvSpPr>
        <p:spPr>
          <a:xfrm flipH="1">
            <a:off x="5508938" y="2873469"/>
            <a:ext cx="1560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8" name="Google Shape;398;p34"/>
          <p:cNvSpPr txBox="1">
            <a:spLocks noGrp="1"/>
          </p:cNvSpPr>
          <p:nvPr>
            <p:ph type="subTitle" idx="1"/>
          </p:nvPr>
        </p:nvSpPr>
        <p:spPr>
          <a:xfrm flipH="1">
            <a:off x="4753250" y="3279725"/>
            <a:ext cx="2316300" cy="11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9" name="Google Shape;399;p34"/>
          <p:cNvSpPr txBox="1">
            <a:spLocks noGrp="1"/>
          </p:cNvSpPr>
          <p:nvPr>
            <p:ph type="ctrTitle" idx="2"/>
          </p:nvPr>
        </p:nvSpPr>
        <p:spPr>
          <a:xfrm flipH="1">
            <a:off x="2074463" y="1790857"/>
            <a:ext cx="18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0" name="Google Shape;400;p34"/>
          <p:cNvSpPr txBox="1">
            <a:spLocks noGrp="1"/>
          </p:cNvSpPr>
          <p:nvPr>
            <p:ph type="subTitle" idx="3"/>
          </p:nvPr>
        </p:nvSpPr>
        <p:spPr>
          <a:xfrm flipH="1">
            <a:off x="2074475" y="2197125"/>
            <a:ext cx="2463900" cy="11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01" name="Google Shape;401;p34"/>
          <p:cNvSpPr txBox="1">
            <a:spLocks noGrp="1"/>
          </p:cNvSpPr>
          <p:nvPr>
            <p:ph type="title" idx="4"/>
          </p:nvPr>
        </p:nvSpPr>
        <p:spPr>
          <a:xfrm>
            <a:off x="1699975" y="356125"/>
            <a:ext cx="57441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"/>
          <p:cNvSpPr txBox="1">
            <a:spLocks noGrp="1"/>
          </p:cNvSpPr>
          <p:nvPr>
            <p:ph type="title"/>
          </p:nvPr>
        </p:nvSpPr>
        <p:spPr>
          <a:xfrm flipH="1">
            <a:off x="6749033" y="2626381"/>
            <a:ext cx="1209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04" name="Google Shape;404;p35"/>
          <p:cNvSpPr txBox="1">
            <a:spLocks noGrp="1"/>
          </p:cNvSpPr>
          <p:nvPr>
            <p:ph type="subTitle" idx="1"/>
          </p:nvPr>
        </p:nvSpPr>
        <p:spPr>
          <a:xfrm flipH="1">
            <a:off x="587465" y="3947775"/>
            <a:ext cx="2409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35"/>
          <p:cNvSpPr txBox="1">
            <a:spLocks noGrp="1"/>
          </p:cNvSpPr>
          <p:nvPr>
            <p:ph type="subTitle" idx="2"/>
          </p:nvPr>
        </p:nvSpPr>
        <p:spPr>
          <a:xfrm>
            <a:off x="6148883" y="3947775"/>
            <a:ext cx="2409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35"/>
          <p:cNvSpPr txBox="1">
            <a:spLocks noGrp="1"/>
          </p:cNvSpPr>
          <p:nvPr>
            <p:ph type="title" idx="3"/>
          </p:nvPr>
        </p:nvSpPr>
        <p:spPr>
          <a:xfrm>
            <a:off x="1800450" y="357520"/>
            <a:ext cx="55431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35"/>
          <p:cNvSpPr txBox="1">
            <a:spLocks noGrp="1"/>
          </p:cNvSpPr>
          <p:nvPr>
            <p:ph type="subTitle" idx="4"/>
          </p:nvPr>
        </p:nvSpPr>
        <p:spPr>
          <a:xfrm flipH="1">
            <a:off x="3371975" y="3947775"/>
            <a:ext cx="2409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35"/>
          <p:cNvSpPr txBox="1">
            <a:spLocks noGrp="1"/>
          </p:cNvSpPr>
          <p:nvPr>
            <p:ph type="subTitle" idx="5"/>
          </p:nvPr>
        </p:nvSpPr>
        <p:spPr>
          <a:xfrm flipH="1">
            <a:off x="587465" y="1156975"/>
            <a:ext cx="2409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35"/>
          <p:cNvSpPr txBox="1">
            <a:spLocks noGrp="1"/>
          </p:cNvSpPr>
          <p:nvPr>
            <p:ph type="subTitle" idx="6"/>
          </p:nvPr>
        </p:nvSpPr>
        <p:spPr>
          <a:xfrm>
            <a:off x="6148883" y="1156975"/>
            <a:ext cx="2409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35"/>
          <p:cNvSpPr txBox="1">
            <a:spLocks noGrp="1"/>
          </p:cNvSpPr>
          <p:nvPr>
            <p:ph type="subTitle" idx="7"/>
          </p:nvPr>
        </p:nvSpPr>
        <p:spPr>
          <a:xfrm flipH="1">
            <a:off x="3348825" y="1252675"/>
            <a:ext cx="24561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35"/>
          <p:cNvSpPr txBox="1">
            <a:spLocks noGrp="1"/>
          </p:cNvSpPr>
          <p:nvPr>
            <p:ph type="title" idx="8"/>
          </p:nvPr>
        </p:nvSpPr>
        <p:spPr>
          <a:xfrm>
            <a:off x="3915125" y="2626381"/>
            <a:ext cx="1323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12" name="Google Shape;412;p35"/>
          <p:cNvSpPr txBox="1">
            <a:spLocks noGrp="1"/>
          </p:cNvSpPr>
          <p:nvPr>
            <p:ph type="title" idx="9"/>
          </p:nvPr>
        </p:nvSpPr>
        <p:spPr>
          <a:xfrm>
            <a:off x="1130615" y="2626381"/>
            <a:ext cx="1323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13" name="Google Shape;413;p35"/>
          <p:cNvSpPr/>
          <p:nvPr/>
        </p:nvSpPr>
        <p:spPr>
          <a:xfrm>
            <a:off x="8389509" y="508908"/>
            <a:ext cx="242525" cy="391441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5"/>
          <p:cNvSpPr/>
          <p:nvPr/>
        </p:nvSpPr>
        <p:spPr>
          <a:xfrm>
            <a:off x="8662150" y="769699"/>
            <a:ext cx="137116" cy="13064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5"/>
          <p:cNvSpPr/>
          <p:nvPr/>
        </p:nvSpPr>
        <p:spPr>
          <a:xfrm>
            <a:off x="8317880" y="379572"/>
            <a:ext cx="71618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5"/>
          <p:cNvSpPr/>
          <p:nvPr/>
        </p:nvSpPr>
        <p:spPr>
          <a:xfrm>
            <a:off x="8133039" y="831986"/>
            <a:ext cx="71682" cy="68369"/>
          </a:xfrm>
          <a:custGeom>
            <a:avLst/>
            <a:gdLst/>
            <a:ahLst/>
            <a:cxnLst/>
            <a:rect l="l" t="t" r="r" b="b"/>
            <a:pathLst>
              <a:path w="2272" h="2167" extrusionOk="0">
                <a:moveTo>
                  <a:pt x="1109" y="0"/>
                </a:moveTo>
                <a:cubicBezTo>
                  <a:pt x="523" y="0"/>
                  <a:pt x="1" y="507"/>
                  <a:pt x="56" y="1147"/>
                </a:cubicBezTo>
                <a:lnTo>
                  <a:pt x="126" y="1415"/>
                </a:lnTo>
                <a:cubicBezTo>
                  <a:pt x="184" y="1589"/>
                  <a:pt x="289" y="1740"/>
                  <a:pt x="428" y="1856"/>
                </a:cubicBezTo>
                <a:lnTo>
                  <a:pt x="486" y="1914"/>
                </a:lnTo>
                <a:lnTo>
                  <a:pt x="718" y="2065"/>
                </a:lnTo>
                <a:cubicBezTo>
                  <a:pt x="865" y="2135"/>
                  <a:pt x="1016" y="2167"/>
                  <a:pt x="1163" y="2167"/>
                </a:cubicBezTo>
                <a:cubicBezTo>
                  <a:pt x="1749" y="2167"/>
                  <a:pt x="2272" y="1660"/>
                  <a:pt x="2216" y="1020"/>
                </a:cubicBezTo>
                <a:lnTo>
                  <a:pt x="2146" y="753"/>
                </a:lnTo>
                <a:cubicBezTo>
                  <a:pt x="2088" y="579"/>
                  <a:pt x="1984" y="428"/>
                  <a:pt x="1845" y="311"/>
                </a:cubicBezTo>
                <a:lnTo>
                  <a:pt x="1786" y="253"/>
                </a:lnTo>
                <a:lnTo>
                  <a:pt x="1554" y="102"/>
                </a:lnTo>
                <a:cubicBezTo>
                  <a:pt x="1407" y="32"/>
                  <a:pt x="1256" y="0"/>
                  <a:pt x="1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8560349" y="1007629"/>
            <a:ext cx="71682" cy="68211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/>
          <p:nvPr/>
        </p:nvSpPr>
        <p:spPr>
          <a:xfrm>
            <a:off x="8722733" y="633067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5"/>
          <p:cNvSpPr/>
          <p:nvPr/>
        </p:nvSpPr>
        <p:spPr>
          <a:xfrm rot="-10555174">
            <a:off x="295236" y="4472225"/>
            <a:ext cx="137116" cy="130648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5"/>
          <p:cNvSpPr/>
          <p:nvPr/>
        </p:nvSpPr>
        <p:spPr>
          <a:xfrm rot="-10555174">
            <a:off x="597348" y="4696041"/>
            <a:ext cx="71618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5"/>
          <p:cNvSpPr/>
          <p:nvPr/>
        </p:nvSpPr>
        <p:spPr>
          <a:xfrm rot="-10555174">
            <a:off x="293089" y="4655948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6"/>
          <p:cNvSpPr/>
          <p:nvPr/>
        </p:nvSpPr>
        <p:spPr>
          <a:xfrm>
            <a:off x="514775" y="356125"/>
            <a:ext cx="276400" cy="52155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6"/>
          <p:cNvSpPr/>
          <p:nvPr/>
        </p:nvSpPr>
        <p:spPr>
          <a:xfrm>
            <a:off x="877475" y="765625"/>
            <a:ext cx="187750" cy="181750"/>
          </a:xfrm>
          <a:custGeom>
            <a:avLst/>
            <a:gdLst/>
            <a:ahLst/>
            <a:cxnLst/>
            <a:rect l="l" t="t" r="r" b="b"/>
            <a:pathLst>
              <a:path w="7510" h="7270" extrusionOk="0">
                <a:moveTo>
                  <a:pt x="3618" y="0"/>
                </a:moveTo>
                <a:cubicBezTo>
                  <a:pt x="3539" y="0"/>
                  <a:pt x="3459" y="3"/>
                  <a:pt x="3380" y="8"/>
                </a:cubicBezTo>
                <a:cubicBezTo>
                  <a:pt x="1419" y="217"/>
                  <a:pt x="1" y="1927"/>
                  <a:pt x="209" y="3846"/>
                </a:cubicBezTo>
                <a:lnTo>
                  <a:pt x="418" y="4764"/>
                </a:lnTo>
                <a:cubicBezTo>
                  <a:pt x="627" y="5306"/>
                  <a:pt x="960" y="5848"/>
                  <a:pt x="1461" y="6224"/>
                </a:cubicBezTo>
                <a:lnTo>
                  <a:pt x="1669" y="6432"/>
                </a:lnTo>
                <a:lnTo>
                  <a:pt x="2420" y="6933"/>
                </a:lnTo>
                <a:cubicBezTo>
                  <a:pt x="2914" y="7159"/>
                  <a:pt x="3436" y="7270"/>
                  <a:pt x="3952" y="7270"/>
                </a:cubicBezTo>
                <a:cubicBezTo>
                  <a:pt x="4961" y="7270"/>
                  <a:pt x="5943" y="6844"/>
                  <a:pt x="6634" y="6015"/>
                </a:cubicBezTo>
                <a:cubicBezTo>
                  <a:pt x="7218" y="5306"/>
                  <a:pt x="7510" y="4388"/>
                  <a:pt x="7468" y="3429"/>
                </a:cubicBezTo>
                <a:lnTo>
                  <a:pt x="7259" y="2553"/>
                </a:lnTo>
                <a:cubicBezTo>
                  <a:pt x="7009" y="1969"/>
                  <a:pt x="6675" y="1468"/>
                  <a:pt x="6216" y="1093"/>
                </a:cubicBezTo>
                <a:cubicBezTo>
                  <a:pt x="6133" y="1009"/>
                  <a:pt x="6050" y="926"/>
                  <a:pt x="6008" y="884"/>
                </a:cubicBezTo>
                <a:lnTo>
                  <a:pt x="5215" y="342"/>
                </a:lnTo>
                <a:cubicBezTo>
                  <a:pt x="4705" y="123"/>
                  <a:pt x="4164" y="0"/>
                  <a:pt x="36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6"/>
          <p:cNvSpPr/>
          <p:nvPr/>
        </p:nvSpPr>
        <p:spPr>
          <a:xfrm>
            <a:off x="720000" y="969950"/>
            <a:ext cx="95975" cy="92450"/>
          </a:xfrm>
          <a:custGeom>
            <a:avLst/>
            <a:gdLst/>
            <a:ahLst/>
            <a:cxnLst/>
            <a:rect l="l" t="t" r="r" b="b"/>
            <a:pathLst>
              <a:path w="3839" h="3698" extrusionOk="0">
                <a:moveTo>
                  <a:pt x="1847" y="1"/>
                </a:moveTo>
                <a:cubicBezTo>
                  <a:pt x="1788" y="1"/>
                  <a:pt x="1729" y="4"/>
                  <a:pt x="1669" y="11"/>
                </a:cubicBezTo>
                <a:cubicBezTo>
                  <a:pt x="1211" y="53"/>
                  <a:pt x="793" y="303"/>
                  <a:pt x="460" y="637"/>
                </a:cubicBezTo>
                <a:cubicBezTo>
                  <a:pt x="168" y="1013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2"/>
                </a:cubicBezTo>
                <a:lnTo>
                  <a:pt x="793" y="3265"/>
                </a:lnTo>
                <a:lnTo>
                  <a:pt x="1169" y="3515"/>
                </a:lnTo>
                <a:cubicBezTo>
                  <a:pt x="1392" y="3643"/>
                  <a:pt x="1639" y="3697"/>
                  <a:pt x="1893" y="3697"/>
                </a:cubicBezTo>
                <a:cubicBezTo>
                  <a:pt x="1971" y="3697"/>
                  <a:pt x="2050" y="3692"/>
                  <a:pt x="2128" y="3682"/>
                </a:cubicBezTo>
                <a:cubicBezTo>
                  <a:pt x="3088" y="3599"/>
                  <a:pt x="3839" y="2723"/>
                  <a:pt x="3755" y="1763"/>
                </a:cubicBezTo>
                <a:lnTo>
                  <a:pt x="3630" y="1305"/>
                </a:lnTo>
                <a:cubicBezTo>
                  <a:pt x="3505" y="1013"/>
                  <a:pt x="3338" y="762"/>
                  <a:pt x="3129" y="554"/>
                </a:cubicBezTo>
                <a:lnTo>
                  <a:pt x="3004" y="429"/>
                </a:lnTo>
                <a:lnTo>
                  <a:pt x="2629" y="178"/>
                </a:lnTo>
                <a:cubicBezTo>
                  <a:pt x="2389" y="75"/>
                  <a:pt x="2120" y="1"/>
                  <a:pt x="18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6"/>
          <p:cNvSpPr/>
          <p:nvPr/>
        </p:nvSpPr>
        <p:spPr>
          <a:xfrm>
            <a:off x="8613825" y="4693175"/>
            <a:ext cx="190625" cy="182450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6"/>
          <p:cNvSpPr/>
          <p:nvPr/>
        </p:nvSpPr>
        <p:spPr>
          <a:xfrm>
            <a:off x="8768138" y="4443675"/>
            <a:ext cx="96375" cy="9225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6"/>
          <p:cNvSpPr/>
          <p:nvPr/>
        </p:nvSpPr>
        <p:spPr>
          <a:xfrm>
            <a:off x="8424000" y="4569100"/>
            <a:ext cx="95325" cy="92650"/>
          </a:xfrm>
          <a:custGeom>
            <a:avLst/>
            <a:gdLst/>
            <a:ahLst/>
            <a:cxnLst/>
            <a:rect l="l" t="t" r="r" b="b"/>
            <a:pathLst>
              <a:path w="3813" h="3706" extrusionOk="0">
                <a:moveTo>
                  <a:pt x="1828" y="0"/>
                </a:moveTo>
                <a:cubicBezTo>
                  <a:pt x="1774" y="0"/>
                  <a:pt x="1721" y="4"/>
                  <a:pt x="1669" y="11"/>
                </a:cubicBezTo>
                <a:cubicBezTo>
                  <a:pt x="1169" y="53"/>
                  <a:pt x="751" y="303"/>
                  <a:pt x="459" y="637"/>
                </a:cubicBezTo>
                <a:cubicBezTo>
                  <a:pt x="126" y="1012"/>
                  <a:pt x="0" y="1471"/>
                  <a:pt x="42" y="1972"/>
                </a:cubicBezTo>
                <a:lnTo>
                  <a:pt x="126" y="2431"/>
                </a:lnTo>
                <a:cubicBezTo>
                  <a:pt x="251" y="2723"/>
                  <a:pt x="418" y="2973"/>
                  <a:pt x="668" y="3181"/>
                </a:cubicBezTo>
                <a:lnTo>
                  <a:pt x="751" y="3265"/>
                </a:lnTo>
                <a:lnTo>
                  <a:pt x="1169" y="3515"/>
                </a:lnTo>
                <a:cubicBezTo>
                  <a:pt x="1430" y="3646"/>
                  <a:pt x="1699" y="3706"/>
                  <a:pt x="1960" y="3706"/>
                </a:cubicBezTo>
                <a:cubicBezTo>
                  <a:pt x="2946" y="3706"/>
                  <a:pt x="3812" y="2852"/>
                  <a:pt x="3713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7" y="553"/>
                </a:cubicBezTo>
                <a:lnTo>
                  <a:pt x="2962" y="428"/>
                </a:lnTo>
                <a:lnTo>
                  <a:pt x="2587" y="178"/>
                </a:lnTo>
                <a:cubicBezTo>
                  <a:pt x="2347" y="75"/>
                  <a:pt x="2078" y="0"/>
                  <a:pt x="1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6"/>
          <p:cNvSpPr txBox="1">
            <a:spLocks noGrp="1"/>
          </p:cNvSpPr>
          <p:nvPr>
            <p:ph type="ctrTitle"/>
          </p:nvPr>
        </p:nvSpPr>
        <p:spPr>
          <a:xfrm flipH="1">
            <a:off x="1125573" y="2663094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36"/>
          <p:cNvSpPr txBox="1">
            <a:spLocks noGrp="1"/>
          </p:cNvSpPr>
          <p:nvPr>
            <p:ph type="subTitle" idx="1"/>
          </p:nvPr>
        </p:nvSpPr>
        <p:spPr>
          <a:xfrm flipH="1">
            <a:off x="788675" y="3099800"/>
            <a:ext cx="22344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1" name="Google Shape;431;p36"/>
          <p:cNvSpPr txBox="1">
            <a:spLocks noGrp="1"/>
          </p:cNvSpPr>
          <p:nvPr>
            <p:ph type="ctrTitle" idx="2"/>
          </p:nvPr>
        </p:nvSpPr>
        <p:spPr>
          <a:xfrm flipH="1">
            <a:off x="3792986" y="1849743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6"/>
          <p:cNvSpPr txBox="1">
            <a:spLocks noGrp="1"/>
          </p:cNvSpPr>
          <p:nvPr>
            <p:ph type="subTitle" idx="3"/>
          </p:nvPr>
        </p:nvSpPr>
        <p:spPr>
          <a:xfrm flipH="1">
            <a:off x="3434488" y="2917500"/>
            <a:ext cx="2131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3" name="Google Shape;433;p36"/>
          <p:cNvSpPr txBox="1">
            <a:spLocks noGrp="1"/>
          </p:cNvSpPr>
          <p:nvPr>
            <p:ph type="ctrTitle" idx="4"/>
          </p:nvPr>
        </p:nvSpPr>
        <p:spPr>
          <a:xfrm flipH="1">
            <a:off x="6458497" y="2660486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36"/>
          <p:cNvSpPr txBox="1">
            <a:spLocks noGrp="1"/>
          </p:cNvSpPr>
          <p:nvPr>
            <p:ph type="subTitle" idx="5"/>
          </p:nvPr>
        </p:nvSpPr>
        <p:spPr>
          <a:xfrm flipH="1">
            <a:off x="6121597" y="3103575"/>
            <a:ext cx="22344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5" name="Google Shape;435;p36"/>
          <p:cNvSpPr txBox="1">
            <a:spLocks noGrp="1"/>
          </p:cNvSpPr>
          <p:nvPr>
            <p:ph type="title" idx="6"/>
          </p:nvPr>
        </p:nvSpPr>
        <p:spPr>
          <a:xfrm>
            <a:off x="1728975" y="356125"/>
            <a:ext cx="56859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7"/>
          <p:cNvSpPr txBox="1">
            <a:spLocks noGrp="1"/>
          </p:cNvSpPr>
          <p:nvPr>
            <p:ph type="body" idx="1"/>
          </p:nvPr>
        </p:nvSpPr>
        <p:spPr>
          <a:xfrm>
            <a:off x="720000" y="1401575"/>
            <a:ext cx="42744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8" name="Google Shape;438;p37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439" name="Google Shape;439;p37"/>
          <p:cNvSpPr/>
          <p:nvPr/>
        </p:nvSpPr>
        <p:spPr>
          <a:xfrm rot="5400000">
            <a:off x="5408091" y="1408807"/>
            <a:ext cx="4811866" cy="3743002"/>
          </a:xfrm>
          <a:custGeom>
            <a:avLst/>
            <a:gdLst/>
            <a:ahLst/>
            <a:cxnLst/>
            <a:rect l="l" t="t" r="r" b="b"/>
            <a:pathLst>
              <a:path w="11075" h="8615" extrusionOk="0">
                <a:moveTo>
                  <a:pt x="2996" y="0"/>
                </a:moveTo>
                <a:cubicBezTo>
                  <a:pt x="2494" y="0"/>
                  <a:pt x="1996" y="63"/>
                  <a:pt x="1518" y="240"/>
                </a:cubicBezTo>
                <a:lnTo>
                  <a:pt x="353" y="906"/>
                </a:lnTo>
                <a:cubicBezTo>
                  <a:pt x="0" y="1891"/>
                  <a:pt x="315" y="3111"/>
                  <a:pt x="1069" y="3714"/>
                </a:cubicBezTo>
                <a:cubicBezTo>
                  <a:pt x="1782" y="4284"/>
                  <a:pt x="2717" y="4284"/>
                  <a:pt x="3593" y="4310"/>
                </a:cubicBezTo>
                <a:cubicBezTo>
                  <a:pt x="4464" y="4339"/>
                  <a:pt x="5420" y="4448"/>
                  <a:pt x="6028" y="5152"/>
                </a:cubicBezTo>
                <a:cubicBezTo>
                  <a:pt x="6447" y="5643"/>
                  <a:pt x="6623" y="6334"/>
                  <a:pt x="6845" y="6971"/>
                </a:cubicBezTo>
                <a:cubicBezTo>
                  <a:pt x="7067" y="7608"/>
                  <a:pt x="7394" y="8266"/>
                  <a:pt x="7960" y="8509"/>
                </a:cubicBezTo>
                <a:cubicBezTo>
                  <a:pt x="8129" y="8583"/>
                  <a:pt x="8312" y="8614"/>
                  <a:pt x="8496" y="8614"/>
                </a:cubicBezTo>
                <a:cubicBezTo>
                  <a:pt x="8586" y="8614"/>
                  <a:pt x="8676" y="8607"/>
                  <a:pt x="8765" y="8593"/>
                </a:cubicBezTo>
                <a:cubicBezTo>
                  <a:pt x="9863" y="8417"/>
                  <a:pt x="10743" y="7265"/>
                  <a:pt x="10907" y="6016"/>
                </a:cubicBezTo>
                <a:cubicBezTo>
                  <a:pt x="11074" y="4767"/>
                  <a:pt x="10613" y="3492"/>
                  <a:pt x="9863" y="2579"/>
                </a:cubicBezTo>
                <a:cubicBezTo>
                  <a:pt x="8543" y="969"/>
                  <a:pt x="6497" y="445"/>
                  <a:pt x="4565" y="148"/>
                </a:cubicBezTo>
                <a:cubicBezTo>
                  <a:pt x="4048" y="68"/>
                  <a:pt x="3519" y="0"/>
                  <a:pt x="29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0" name="Google Shape;440;p37"/>
          <p:cNvGrpSpPr/>
          <p:nvPr/>
        </p:nvGrpSpPr>
        <p:grpSpPr>
          <a:xfrm>
            <a:off x="170900" y="81887"/>
            <a:ext cx="8802201" cy="4979726"/>
            <a:chOff x="3658677" y="4458200"/>
            <a:chExt cx="3630073" cy="2053665"/>
          </a:xfrm>
        </p:grpSpPr>
        <p:sp>
          <p:nvSpPr>
            <p:cNvPr id="441" name="Google Shape;441;p37"/>
            <p:cNvSpPr/>
            <p:nvPr/>
          </p:nvSpPr>
          <p:spPr>
            <a:xfrm>
              <a:off x="6462200" y="445820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0"/>
                  </a:moveTo>
                  <a:cubicBezTo>
                    <a:pt x="360" y="0"/>
                    <a:pt x="1" y="359"/>
                    <a:pt x="1" y="800"/>
                  </a:cubicBezTo>
                  <a:cubicBezTo>
                    <a:pt x="1" y="1240"/>
                    <a:pt x="360" y="1599"/>
                    <a:pt x="800" y="1599"/>
                  </a:cubicBezTo>
                  <a:cubicBezTo>
                    <a:pt x="1240" y="1599"/>
                    <a:pt x="1599" y="1240"/>
                    <a:pt x="1599" y="800"/>
                  </a:cubicBezTo>
                  <a:cubicBezTo>
                    <a:pt x="1599" y="359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6973325" y="4644250"/>
              <a:ext cx="18625" cy="18825"/>
            </a:xfrm>
            <a:custGeom>
              <a:avLst/>
              <a:gdLst/>
              <a:ahLst/>
              <a:cxnLst/>
              <a:rect l="l" t="t" r="r" b="b"/>
              <a:pathLst>
                <a:path w="745" h="753" extrusionOk="0">
                  <a:moveTo>
                    <a:pt x="373" y="1"/>
                  </a:moveTo>
                  <a:cubicBezTo>
                    <a:pt x="163" y="1"/>
                    <a:pt x="0" y="170"/>
                    <a:pt x="0" y="373"/>
                  </a:cubicBezTo>
                  <a:cubicBezTo>
                    <a:pt x="0" y="583"/>
                    <a:pt x="163" y="752"/>
                    <a:pt x="373" y="752"/>
                  </a:cubicBezTo>
                  <a:cubicBezTo>
                    <a:pt x="576" y="752"/>
                    <a:pt x="745" y="583"/>
                    <a:pt x="745" y="373"/>
                  </a:cubicBezTo>
                  <a:cubicBezTo>
                    <a:pt x="745" y="170"/>
                    <a:pt x="576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7260625" y="4819475"/>
              <a:ext cx="28125" cy="28300"/>
            </a:xfrm>
            <a:custGeom>
              <a:avLst/>
              <a:gdLst/>
              <a:ahLst/>
              <a:cxnLst/>
              <a:rect l="l" t="t" r="r" b="b"/>
              <a:pathLst>
                <a:path w="1125" h="1132" extrusionOk="0">
                  <a:moveTo>
                    <a:pt x="562" y="1"/>
                  </a:moveTo>
                  <a:cubicBezTo>
                    <a:pt x="251" y="1"/>
                    <a:pt x="0" y="251"/>
                    <a:pt x="0" y="563"/>
                  </a:cubicBezTo>
                  <a:cubicBezTo>
                    <a:pt x="0" y="874"/>
                    <a:pt x="251" y="1132"/>
                    <a:pt x="562" y="1132"/>
                  </a:cubicBezTo>
                  <a:cubicBezTo>
                    <a:pt x="874" y="1132"/>
                    <a:pt x="1124" y="874"/>
                    <a:pt x="1124" y="563"/>
                  </a:cubicBezTo>
                  <a:cubicBezTo>
                    <a:pt x="1124" y="251"/>
                    <a:pt x="874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7113500" y="5403375"/>
              <a:ext cx="33700" cy="33725"/>
            </a:xfrm>
            <a:custGeom>
              <a:avLst/>
              <a:gdLst/>
              <a:ahLst/>
              <a:cxnLst/>
              <a:rect l="l" t="t" r="r" b="b"/>
              <a:pathLst>
                <a:path w="1348" h="1349" extrusionOk="0">
                  <a:moveTo>
                    <a:pt x="677" y="1"/>
                  </a:moveTo>
                  <a:cubicBezTo>
                    <a:pt x="298" y="1"/>
                    <a:pt x="0" y="306"/>
                    <a:pt x="0" y="678"/>
                  </a:cubicBezTo>
                  <a:cubicBezTo>
                    <a:pt x="0" y="1051"/>
                    <a:pt x="298" y="1349"/>
                    <a:pt x="677" y="1349"/>
                  </a:cubicBezTo>
                  <a:cubicBezTo>
                    <a:pt x="1050" y="1349"/>
                    <a:pt x="1348" y="1051"/>
                    <a:pt x="1348" y="678"/>
                  </a:cubicBezTo>
                  <a:cubicBezTo>
                    <a:pt x="1348" y="306"/>
                    <a:pt x="1050" y="1"/>
                    <a:pt x="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6136150" y="4498150"/>
              <a:ext cx="13225" cy="13400"/>
            </a:xfrm>
            <a:custGeom>
              <a:avLst/>
              <a:gdLst/>
              <a:ahLst/>
              <a:cxnLst/>
              <a:rect l="l" t="t" r="r" b="b"/>
              <a:pathLst>
                <a:path w="529" h="536" extrusionOk="0">
                  <a:moveTo>
                    <a:pt x="264" y="1"/>
                  </a:moveTo>
                  <a:cubicBezTo>
                    <a:pt x="115" y="1"/>
                    <a:pt x="0" y="122"/>
                    <a:pt x="0" y="271"/>
                  </a:cubicBezTo>
                  <a:cubicBezTo>
                    <a:pt x="0" y="414"/>
                    <a:pt x="115" y="536"/>
                    <a:pt x="264" y="536"/>
                  </a:cubicBezTo>
                  <a:cubicBezTo>
                    <a:pt x="413" y="536"/>
                    <a:pt x="528" y="414"/>
                    <a:pt x="528" y="271"/>
                  </a:cubicBezTo>
                  <a:cubicBezTo>
                    <a:pt x="528" y="122"/>
                    <a:pt x="413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3658677" y="5838515"/>
              <a:ext cx="55900" cy="51875"/>
            </a:xfrm>
            <a:custGeom>
              <a:avLst/>
              <a:gdLst/>
              <a:ahLst/>
              <a:cxnLst/>
              <a:rect l="l" t="t" r="r" b="b"/>
              <a:pathLst>
                <a:path w="2236" h="2075" extrusionOk="0">
                  <a:moveTo>
                    <a:pt x="1110" y="1"/>
                  </a:moveTo>
                  <a:cubicBezTo>
                    <a:pt x="614" y="1"/>
                    <a:pt x="174" y="363"/>
                    <a:pt x="95" y="868"/>
                  </a:cubicBezTo>
                  <a:cubicBezTo>
                    <a:pt x="0" y="1437"/>
                    <a:pt x="386" y="1972"/>
                    <a:pt x="948" y="2060"/>
                  </a:cubicBezTo>
                  <a:cubicBezTo>
                    <a:pt x="1006" y="2070"/>
                    <a:pt x="1064" y="2074"/>
                    <a:pt x="1121" y="2074"/>
                  </a:cubicBezTo>
                  <a:cubicBezTo>
                    <a:pt x="1622" y="2074"/>
                    <a:pt x="2061" y="1712"/>
                    <a:pt x="2140" y="1207"/>
                  </a:cubicBezTo>
                  <a:cubicBezTo>
                    <a:pt x="2235" y="638"/>
                    <a:pt x="1849" y="103"/>
                    <a:pt x="1280" y="15"/>
                  </a:cubicBezTo>
                  <a:cubicBezTo>
                    <a:pt x="1223" y="5"/>
                    <a:pt x="1166" y="1"/>
                    <a:pt x="1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4357202" y="6492715"/>
              <a:ext cx="19150" cy="19150"/>
            </a:xfrm>
            <a:custGeom>
              <a:avLst/>
              <a:gdLst/>
              <a:ahLst/>
              <a:cxnLst/>
              <a:rect l="l" t="t" r="r" b="b"/>
              <a:pathLst>
                <a:path w="766" h="766" extrusionOk="0">
                  <a:moveTo>
                    <a:pt x="386" y="0"/>
                  </a:moveTo>
                  <a:cubicBezTo>
                    <a:pt x="176" y="0"/>
                    <a:pt x="0" y="169"/>
                    <a:pt x="0" y="379"/>
                  </a:cubicBezTo>
                  <a:cubicBezTo>
                    <a:pt x="0" y="596"/>
                    <a:pt x="176" y="765"/>
                    <a:pt x="386" y="765"/>
                  </a:cubicBezTo>
                  <a:cubicBezTo>
                    <a:pt x="596" y="765"/>
                    <a:pt x="765" y="596"/>
                    <a:pt x="765" y="379"/>
                  </a:cubicBezTo>
                  <a:cubicBezTo>
                    <a:pt x="765" y="169"/>
                    <a:pt x="596" y="0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3869102" y="6308590"/>
              <a:ext cx="81300" cy="74175"/>
            </a:xfrm>
            <a:custGeom>
              <a:avLst/>
              <a:gdLst/>
              <a:ahLst/>
              <a:cxnLst/>
              <a:rect l="l" t="t" r="r" b="b"/>
              <a:pathLst>
                <a:path w="3252" h="2967" extrusionOk="0">
                  <a:moveTo>
                    <a:pt x="1626" y="1"/>
                  </a:moveTo>
                  <a:cubicBezTo>
                    <a:pt x="1247" y="1"/>
                    <a:pt x="868" y="146"/>
                    <a:pt x="576" y="437"/>
                  </a:cubicBezTo>
                  <a:cubicBezTo>
                    <a:pt x="1" y="1013"/>
                    <a:pt x="1" y="1954"/>
                    <a:pt x="576" y="2530"/>
                  </a:cubicBezTo>
                  <a:cubicBezTo>
                    <a:pt x="868" y="2821"/>
                    <a:pt x="1247" y="2967"/>
                    <a:pt x="1626" y="2967"/>
                  </a:cubicBezTo>
                  <a:cubicBezTo>
                    <a:pt x="2005" y="2967"/>
                    <a:pt x="2385" y="2821"/>
                    <a:pt x="2676" y="2530"/>
                  </a:cubicBezTo>
                  <a:cubicBezTo>
                    <a:pt x="3251" y="1954"/>
                    <a:pt x="3251" y="1013"/>
                    <a:pt x="2676" y="437"/>
                  </a:cubicBezTo>
                  <a:cubicBezTo>
                    <a:pt x="2385" y="146"/>
                    <a:pt x="2005" y="1"/>
                    <a:pt x="16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8"/>
          <p:cNvSpPr txBox="1">
            <a:spLocks noGrp="1"/>
          </p:cNvSpPr>
          <p:nvPr>
            <p:ph type="title"/>
          </p:nvPr>
        </p:nvSpPr>
        <p:spPr>
          <a:xfrm>
            <a:off x="1553925" y="1791454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38"/>
          <p:cNvSpPr txBox="1">
            <a:spLocks noGrp="1"/>
          </p:cNvSpPr>
          <p:nvPr>
            <p:ph type="subTitle" idx="1"/>
          </p:nvPr>
        </p:nvSpPr>
        <p:spPr>
          <a:xfrm>
            <a:off x="827325" y="2757725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9pPr>
          </a:lstStyle>
          <a:p>
            <a:endParaRPr/>
          </a:p>
        </p:txBody>
      </p:sp>
      <p:sp>
        <p:nvSpPr>
          <p:cNvPr id="452" name="Google Shape;452;p38"/>
          <p:cNvSpPr txBox="1">
            <a:spLocks noGrp="1"/>
          </p:cNvSpPr>
          <p:nvPr>
            <p:ph type="subTitle" idx="2"/>
          </p:nvPr>
        </p:nvSpPr>
        <p:spPr>
          <a:xfrm>
            <a:off x="827325" y="3555726"/>
            <a:ext cx="2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38"/>
          <p:cNvSpPr txBox="1">
            <a:spLocks noGrp="1"/>
          </p:cNvSpPr>
          <p:nvPr>
            <p:ph type="title" idx="3"/>
          </p:nvPr>
        </p:nvSpPr>
        <p:spPr>
          <a:xfrm>
            <a:off x="4169700" y="1791454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38"/>
          <p:cNvSpPr txBox="1">
            <a:spLocks noGrp="1"/>
          </p:cNvSpPr>
          <p:nvPr>
            <p:ph type="subTitle" idx="4"/>
          </p:nvPr>
        </p:nvSpPr>
        <p:spPr>
          <a:xfrm>
            <a:off x="3443100" y="2757725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9pPr>
          </a:lstStyle>
          <a:p>
            <a:endParaRPr/>
          </a:p>
        </p:txBody>
      </p:sp>
      <p:sp>
        <p:nvSpPr>
          <p:cNvPr id="455" name="Google Shape;455;p38"/>
          <p:cNvSpPr txBox="1">
            <a:spLocks noGrp="1"/>
          </p:cNvSpPr>
          <p:nvPr>
            <p:ph type="subTitle" idx="5"/>
          </p:nvPr>
        </p:nvSpPr>
        <p:spPr>
          <a:xfrm>
            <a:off x="3443100" y="3555725"/>
            <a:ext cx="2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8"/>
          <p:cNvSpPr txBox="1">
            <a:spLocks noGrp="1"/>
          </p:cNvSpPr>
          <p:nvPr>
            <p:ph type="title" idx="6"/>
          </p:nvPr>
        </p:nvSpPr>
        <p:spPr>
          <a:xfrm>
            <a:off x="6785475" y="1791454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38"/>
          <p:cNvSpPr txBox="1">
            <a:spLocks noGrp="1"/>
          </p:cNvSpPr>
          <p:nvPr>
            <p:ph type="subTitle" idx="7"/>
          </p:nvPr>
        </p:nvSpPr>
        <p:spPr>
          <a:xfrm>
            <a:off x="6058875" y="2757725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>
                <a:latin typeface="Sansita Black"/>
                <a:ea typeface="Sansita Black"/>
                <a:cs typeface="Sansita Black"/>
                <a:sym typeface="Sansita Black"/>
              </a:defRPr>
            </a:lvl9pPr>
          </a:lstStyle>
          <a:p>
            <a:endParaRPr/>
          </a:p>
        </p:txBody>
      </p:sp>
      <p:sp>
        <p:nvSpPr>
          <p:cNvPr id="458" name="Google Shape;458;p38"/>
          <p:cNvSpPr txBox="1">
            <a:spLocks noGrp="1"/>
          </p:cNvSpPr>
          <p:nvPr>
            <p:ph type="subTitle" idx="8"/>
          </p:nvPr>
        </p:nvSpPr>
        <p:spPr>
          <a:xfrm>
            <a:off x="6058875" y="3555726"/>
            <a:ext cx="2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8"/>
          <p:cNvSpPr txBox="1">
            <a:spLocks noGrp="1"/>
          </p:cNvSpPr>
          <p:nvPr>
            <p:ph type="title" idx="9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"/>
              <a:buNone/>
              <a:defRPr sz="3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grpSp>
        <p:nvGrpSpPr>
          <p:cNvPr id="460" name="Google Shape;460;p38"/>
          <p:cNvGrpSpPr/>
          <p:nvPr/>
        </p:nvGrpSpPr>
        <p:grpSpPr>
          <a:xfrm>
            <a:off x="-594282" y="-425544"/>
            <a:ext cx="10332564" cy="5994588"/>
            <a:chOff x="-594282" y="-425544"/>
            <a:chExt cx="10332564" cy="5994588"/>
          </a:xfrm>
        </p:grpSpPr>
        <p:sp>
          <p:nvSpPr>
            <p:cNvPr id="461" name="Google Shape;461;p38"/>
            <p:cNvSpPr/>
            <p:nvPr/>
          </p:nvSpPr>
          <p:spPr>
            <a:xfrm rot="10800000" flipH="1">
              <a:off x="7754692" y="-425544"/>
              <a:ext cx="1983590" cy="2441949"/>
            </a:xfrm>
            <a:custGeom>
              <a:avLst/>
              <a:gdLst/>
              <a:ahLst/>
              <a:cxnLst/>
              <a:rect l="l" t="t" r="r" b="b"/>
              <a:pathLst>
                <a:path w="34400" h="42349" extrusionOk="0">
                  <a:moveTo>
                    <a:pt x="25194" y="0"/>
                  </a:moveTo>
                  <a:cubicBezTo>
                    <a:pt x="22991" y="0"/>
                    <a:pt x="20805" y="247"/>
                    <a:pt x="18900" y="974"/>
                  </a:cubicBezTo>
                  <a:cubicBezTo>
                    <a:pt x="16779" y="1783"/>
                    <a:pt x="15022" y="3245"/>
                    <a:pt x="14444" y="5140"/>
                  </a:cubicBezTo>
                  <a:cubicBezTo>
                    <a:pt x="13966" y="6724"/>
                    <a:pt x="14318" y="8464"/>
                    <a:pt x="14314" y="10140"/>
                  </a:cubicBezTo>
                  <a:cubicBezTo>
                    <a:pt x="14310" y="11905"/>
                    <a:pt x="13874" y="13678"/>
                    <a:pt x="12629" y="14998"/>
                  </a:cubicBezTo>
                  <a:cubicBezTo>
                    <a:pt x="10680" y="17065"/>
                    <a:pt x="7168" y="17664"/>
                    <a:pt x="4623" y="19240"/>
                  </a:cubicBezTo>
                  <a:cubicBezTo>
                    <a:pt x="2079" y="20812"/>
                    <a:pt x="587" y="23364"/>
                    <a:pt x="294" y="26089"/>
                  </a:cubicBezTo>
                  <a:cubicBezTo>
                    <a:pt x="0" y="28813"/>
                    <a:pt x="851" y="31689"/>
                    <a:pt x="2414" y="34296"/>
                  </a:cubicBezTo>
                  <a:cubicBezTo>
                    <a:pt x="4640" y="38014"/>
                    <a:pt x="8706" y="41404"/>
                    <a:pt x="13522" y="42180"/>
                  </a:cubicBezTo>
                  <a:cubicBezTo>
                    <a:pt x="14234" y="42294"/>
                    <a:pt x="14944" y="42348"/>
                    <a:pt x="15646" y="42348"/>
                  </a:cubicBezTo>
                  <a:cubicBezTo>
                    <a:pt x="18651" y="42348"/>
                    <a:pt x="21503" y="41356"/>
                    <a:pt x="23695" y="39837"/>
                  </a:cubicBezTo>
                  <a:cubicBezTo>
                    <a:pt x="26402" y="37959"/>
                    <a:pt x="28213" y="35356"/>
                    <a:pt x="29630" y="32644"/>
                  </a:cubicBezTo>
                  <a:cubicBezTo>
                    <a:pt x="33046" y="26122"/>
                    <a:pt x="34400" y="18666"/>
                    <a:pt x="33021" y="11209"/>
                  </a:cubicBezTo>
                  <a:cubicBezTo>
                    <a:pt x="32522" y="8527"/>
                    <a:pt x="31541" y="5660"/>
                    <a:pt x="29035" y="3706"/>
                  </a:cubicBezTo>
                  <a:lnTo>
                    <a:pt x="25941" y="10"/>
                  </a:lnTo>
                  <a:cubicBezTo>
                    <a:pt x="25692" y="4"/>
                    <a:pt x="25443" y="0"/>
                    <a:pt x="25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8"/>
            <p:cNvSpPr/>
            <p:nvPr/>
          </p:nvSpPr>
          <p:spPr>
            <a:xfrm>
              <a:off x="-594282" y="3667457"/>
              <a:ext cx="2104728" cy="1901587"/>
            </a:xfrm>
            <a:custGeom>
              <a:avLst/>
              <a:gdLst/>
              <a:ahLst/>
              <a:cxnLst/>
              <a:rect l="l" t="t" r="r" b="b"/>
              <a:pathLst>
                <a:path w="43236" h="39063" extrusionOk="0">
                  <a:moveTo>
                    <a:pt x="8783" y="1"/>
                  </a:moveTo>
                  <a:cubicBezTo>
                    <a:pt x="6152" y="1"/>
                    <a:pt x="3517" y="804"/>
                    <a:pt x="1396" y="2367"/>
                  </a:cubicBezTo>
                  <a:lnTo>
                    <a:pt x="1287" y="6022"/>
                  </a:lnTo>
                  <a:cubicBezTo>
                    <a:pt x="646" y="10628"/>
                    <a:pt x="0" y="15277"/>
                    <a:pt x="373" y="19908"/>
                  </a:cubicBezTo>
                  <a:cubicBezTo>
                    <a:pt x="742" y="24544"/>
                    <a:pt x="2218" y="29226"/>
                    <a:pt x="5332" y="32679"/>
                  </a:cubicBezTo>
                  <a:cubicBezTo>
                    <a:pt x="8488" y="36175"/>
                    <a:pt x="13090" y="38124"/>
                    <a:pt x="17755" y="38778"/>
                  </a:cubicBezTo>
                  <a:cubicBezTo>
                    <a:pt x="19176" y="38976"/>
                    <a:pt x="20605" y="39063"/>
                    <a:pt x="22036" y="39063"/>
                  </a:cubicBezTo>
                  <a:cubicBezTo>
                    <a:pt x="25302" y="39063"/>
                    <a:pt x="28580" y="38612"/>
                    <a:pt x="31797" y="38003"/>
                  </a:cubicBezTo>
                  <a:cubicBezTo>
                    <a:pt x="34576" y="37479"/>
                    <a:pt x="37405" y="36808"/>
                    <a:pt x="39769" y="35253"/>
                  </a:cubicBezTo>
                  <a:cubicBezTo>
                    <a:pt x="41634" y="34025"/>
                    <a:pt x="43235" y="32005"/>
                    <a:pt x="43043" y="29779"/>
                  </a:cubicBezTo>
                  <a:cubicBezTo>
                    <a:pt x="42837" y="27373"/>
                    <a:pt x="40653" y="25617"/>
                    <a:pt x="38432" y="24678"/>
                  </a:cubicBezTo>
                  <a:cubicBezTo>
                    <a:pt x="36571" y="23890"/>
                    <a:pt x="34559" y="23462"/>
                    <a:pt x="32539" y="23425"/>
                  </a:cubicBezTo>
                  <a:cubicBezTo>
                    <a:pt x="32428" y="23423"/>
                    <a:pt x="32317" y="23422"/>
                    <a:pt x="32206" y="23422"/>
                  </a:cubicBezTo>
                  <a:cubicBezTo>
                    <a:pt x="30733" y="23422"/>
                    <a:pt x="29258" y="23598"/>
                    <a:pt x="27787" y="23598"/>
                  </a:cubicBezTo>
                  <a:cubicBezTo>
                    <a:pt x="27434" y="23598"/>
                    <a:pt x="27082" y="23588"/>
                    <a:pt x="26729" y="23563"/>
                  </a:cubicBezTo>
                  <a:cubicBezTo>
                    <a:pt x="24797" y="23421"/>
                    <a:pt x="22764" y="22721"/>
                    <a:pt x="21658" y="21132"/>
                  </a:cubicBezTo>
                  <a:cubicBezTo>
                    <a:pt x="19998" y="18739"/>
                    <a:pt x="21016" y="15511"/>
                    <a:pt x="21083" y="12598"/>
                  </a:cubicBezTo>
                  <a:cubicBezTo>
                    <a:pt x="21188" y="8009"/>
                    <a:pt x="18501" y="3465"/>
                    <a:pt x="14427" y="1348"/>
                  </a:cubicBezTo>
                  <a:cubicBezTo>
                    <a:pt x="12691" y="444"/>
                    <a:pt x="10738" y="1"/>
                    <a:pt x="8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38"/>
          <p:cNvGrpSpPr/>
          <p:nvPr/>
        </p:nvGrpSpPr>
        <p:grpSpPr>
          <a:xfrm>
            <a:off x="256432" y="2915325"/>
            <a:ext cx="8631136" cy="2095694"/>
            <a:chOff x="3729225" y="4572825"/>
            <a:chExt cx="3559525" cy="864275"/>
          </a:xfrm>
        </p:grpSpPr>
        <p:sp>
          <p:nvSpPr>
            <p:cNvPr id="464" name="Google Shape;464;p38"/>
            <p:cNvSpPr/>
            <p:nvPr/>
          </p:nvSpPr>
          <p:spPr>
            <a:xfrm>
              <a:off x="7260625" y="5070877"/>
              <a:ext cx="28125" cy="28300"/>
            </a:xfrm>
            <a:custGeom>
              <a:avLst/>
              <a:gdLst/>
              <a:ahLst/>
              <a:cxnLst/>
              <a:rect l="l" t="t" r="r" b="b"/>
              <a:pathLst>
                <a:path w="1125" h="1132" extrusionOk="0">
                  <a:moveTo>
                    <a:pt x="562" y="1"/>
                  </a:moveTo>
                  <a:cubicBezTo>
                    <a:pt x="251" y="1"/>
                    <a:pt x="0" y="251"/>
                    <a:pt x="0" y="563"/>
                  </a:cubicBezTo>
                  <a:cubicBezTo>
                    <a:pt x="0" y="874"/>
                    <a:pt x="251" y="1132"/>
                    <a:pt x="562" y="1132"/>
                  </a:cubicBezTo>
                  <a:cubicBezTo>
                    <a:pt x="874" y="1132"/>
                    <a:pt x="1124" y="874"/>
                    <a:pt x="1124" y="563"/>
                  </a:cubicBezTo>
                  <a:cubicBezTo>
                    <a:pt x="1124" y="251"/>
                    <a:pt x="874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6807350" y="5335826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284" y="0"/>
                  </a:moveTo>
                  <a:cubicBezTo>
                    <a:pt x="129" y="0"/>
                    <a:pt x="0" y="122"/>
                    <a:pt x="0" y="278"/>
                  </a:cubicBezTo>
                  <a:cubicBezTo>
                    <a:pt x="0" y="433"/>
                    <a:pt x="129" y="562"/>
                    <a:pt x="284" y="562"/>
                  </a:cubicBezTo>
                  <a:cubicBezTo>
                    <a:pt x="440" y="562"/>
                    <a:pt x="562" y="433"/>
                    <a:pt x="562" y="278"/>
                  </a:cubicBezTo>
                  <a:cubicBezTo>
                    <a:pt x="562" y="122"/>
                    <a:pt x="440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7113500" y="5403375"/>
              <a:ext cx="33700" cy="33725"/>
            </a:xfrm>
            <a:custGeom>
              <a:avLst/>
              <a:gdLst/>
              <a:ahLst/>
              <a:cxnLst/>
              <a:rect l="l" t="t" r="r" b="b"/>
              <a:pathLst>
                <a:path w="1348" h="1349" extrusionOk="0">
                  <a:moveTo>
                    <a:pt x="677" y="1"/>
                  </a:moveTo>
                  <a:cubicBezTo>
                    <a:pt x="298" y="1"/>
                    <a:pt x="0" y="306"/>
                    <a:pt x="0" y="678"/>
                  </a:cubicBezTo>
                  <a:cubicBezTo>
                    <a:pt x="0" y="1051"/>
                    <a:pt x="298" y="1349"/>
                    <a:pt x="677" y="1349"/>
                  </a:cubicBezTo>
                  <a:cubicBezTo>
                    <a:pt x="1050" y="1349"/>
                    <a:pt x="1348" y="1051"/>
                    <a:pt x="1348" y="678"/>
                  </a:cubicBezTo>
                  <a:cubicBezTo>
                    <a:pt x="1348" y="306"/>
                    <a:pt x="1050" y="1"/>
                    <a:pt x="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6216325" y="5406251"/>
              <a:ext cx="22375" cy="22375"/>
            </a:xfrm>
            <a:custGeom>
              <a:avLst/>
              <a:gdLst/>
              <a:ahLst/>
              <a:cxnLst/>
              <a:rect l="l" t="t" r="r" b="b"/>
              <a:pathLst>
                <a:path w="895" h="895" extrusionOk="0">
                  <a:moveTo>
                    <a:pt x="447" y="0"/>
                  </a:moveTo>
                  <a:cubicBezTo>
                    <a:pt x="203" y="0"/>
                    <a:pt x="0" y="197"/>
                    <a:pt x="0" y="447"/>
                  </a:cubicBezTo>
                  <a:cubicBezTo>
                    <a:pt x="0" y="691"/>
                    <a:pt x="203" y="894"/>
                    <a:pt x="447" y="894"/>
                  </a:cubicBezTo>
                  <a:cubicBezTo>
                    <a:pt x="698" y="894"/>
                    <a:pt x="894" y="691"/>
                    <a:pt x="894" y="447"/>
                  </a:cubicBezTo>
                  <a:cubicBezTo>
                    <a:pt x="894" y="197"/>
                    <a:pt x="698" y="0"/>
                    <a:pt x="4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729225" y="4572825"/>
              <a:ext cx="27800" cy="27775"/>
            </a:xfrm>
            <a:custGeom>
              <a:avLst/>
              <a:gdLst/>
              <a:ahLst/>
              <a:cxnLst/>
              <a:rect l="l" t="t" r="r" b="b"/>
              <a:pathLst>
                <a:path w="1112" h="1111" extrusionOk="0">
                  <a:moveTo>
                    <a:pt x="556" y="0"/>
                  </a:moveTo>
                  <a:cubicBezTo>
                    <a:pt x="251" y="0"/>
                    <a:pt x="1" y="251"/>
                    <a:pt x="1" y="555"/>
                  </a:cubicBezTo>
                  <a:cubicBezTo>
                    <a:pt x="1" y="860"/>
                    <a:pt x="251" y="1111"/>
                    <a:pt x="556" y="1111"/>
                  </a:cubicBezTo>
                  <a:cubicBezTo>
                    <a:pt x="861" y="1111"/>
                    <a:pt x="1111" y="860"/>
                    <a:pt x="1111" y="555"/>
                  </a:cubicBezTo>
                  <a:cubicBezTo>
                    <a:pt x="1111" y="251"/>
                    <a:pt x="861" y="0"/>
                    <a:pt x="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4388324" y="5309299"/>
              <a:ext cx="41175" cy="37525"/>
            </a:xfrm>
            <a:custGeom>
              <a:avLst/>
              <a:gdLst/>
              <a:ahLst/>
              <a:cxnLst/>
              <a:rect l="l" t="t" r="r" b="b"/>
              <a:pathLst>
                <a:path w="1647" h="1501" extrusionOk="0">
                  <a:moveTo>
                    <a:pt x="820" y="1"/>
                  </a:moveTo>
                  <a:cubicBezTo>
                    <a:pt x="629" y="1"/>
                    <a:pt x="438" y="73"/>
                    <a:pt x="292" y="219"/>
                  </a:cubicBezTo>
                  <a:cubicBezTo>
                    <a:pt x="1" y="510"/>
                    <a:pt x="1" y="991"/>
                    <a:pt x="292" y="1282"/>
                  </a:cubicBezTo>
                  <a:cubicBezTo>
                    <a:pt x="438" y="1428"/>
                    <a:pt x="629" y="1501"/>
                    <a:pt x="820" y="1501"/>
                  </a:cubicBezTo>
                  <a:cubicBezTo>
                    <a:pt x="1012" y="1501"/>
                    <a:pt x="1203" y="1428"/>
                    <a:pt x="1348" y="1282"/>
                  </a:cubicBezTo>
                  <a:cubicBezTo>
                    <a:pt x="1646" y="991"/>
                    <a:pt x="1646" y="510"/>
                    <a:pt x="1348" y="219"/>
                  </a:cubicBezTo>
                  <a:cubicBezTo>
                    <a:pt x="1203" y="73"/>
                    <a:pt x="1012" y="1"/>
                    <a:pt x="8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" name="Google Shape;470;p38"/>
          <p:cNvGrpSpPr/>
          <p:nvPr/>
        </p:nvGrpSpPr>
        <p:grpSpPr>
          <a:xfrm flipH="1">
            <a:off x="119323" y="4244901"/>
            <a:ext cx="917815" cy="727346"/>
            <a:chOff x="6745150" y="3299431"/>
            <a:chExt cx="715812" cy="567264"/>
          </a:xfrm>
        </p:grpSpPr>
        <p:sp>
          <p:nvSpPr>
            <p:cNvPr id="471" name="Google Shape;471;p38"/>
            <p:cNvSpPr/>
            <p:nvPr/>
          </p:nvSpPr>
          <p:spPr>
            <a:xfrm>
              <a:off x="7128938" y="3320962"/>
              <a:ext cx="154475" cy="226759"/>
            </a:xfrm>
            <a:custGeom>
              <a:avLst/>
              <a:gdLst/>
              <a:ahLst/>
              <a:cxnLst/>
              <a:rect l="l" t="t" r="r" b="b"/>
              <a:pathLst>
                <a:path w="2791" h="4097" extrusionOk="0">
                  <a:moveTo>
                    <a:pt x="1408" y="0"/>
                  </a:moveTo>
                  <a:cubicBezTo>
                    <a:pt x="819" y="0"/>
                    <a:pt x="278" y="511"/>
                    <a:pt x="149" y="1101"/>
                  </a:cubicBezTo>
                  <a:cubicBezTo>
                    <a:pt x="0" y="1744"/>
                    <a:pt x="251" y="2428"/>
                    <a:pt x="623" y="2970"/>
                  </a:cubicBezTo>
                  <a:cubicBezTo>
                    <a:pt x="976" y="3484"/>
                    <a:pt x="1477" y="3911"/>
                    <a:pt x="2073" y="4094"/>
                  </a:cubicBezTo>
                  <a:cubicBezTo>
                    <a:pt x="2079" y="4096"/>
                    <a:pt x="2085" y="4097"/>
                    <a:pt x="2092" y="4097"/>
                  </a:cubicBezTo>
                  <a:cubicBezTo>
                    <a:pt x="2232" y="4097"/>
                    <a:pt x="2418" y="3626"/>
                    <a:pt x="2418" y="3626"/>
                  </a:cubicBezTo>
                  <a:cubicBezTo>
                    <a:pt x="2560" y="3146"/>
                    <a:pt x="2702" y="2665"/>
                    <a:pt x="2743" y="2170"/>
                  </a:cubicBezTo>
                  <a:cubicBezTo>
                    <a:pt x="2790" y="1676"/>
                    <a:pt x="2730" y="1161"/>
                    <a:pt x="2486" y="728"/>
                  </a:cubicBezTo>
                  <a:cubicBezTo>
                    <a:pt x="2296" y="383"/>
                    <a:pt x="1978" y="92"/>
                    <a:pt x="1592" y="17"/>
                  </a:cubicBezTo>
                  <a:cubicBezTo>
                    <a:pt x="1530" y="6"/>
                    <a:pt x="1469" y="0"/>
                    <a:pt x="1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7123680" y="3318139"/>
              <a:ext cx="166098" cy="232183"/>
            </a:xfrm>
            <a:custGeom>
              <a:avLst/>
              <a:gdLst/>
              <a:ahLst/>
              <a:cxnLst/>
              <a:rect l="l" t="t" r="r" b="b"/>
              <a:pathLst>
                <a:path w="3001" h="4195" extrusionOk="0">
                  <a:moveTo>
                    <a:pt x="1498" y="0"/>
                  </a:moveTo>
                  <a:cubicBezTo>
                    <a:pt x="979" y="0"/>
                    <a:pt x="505" y="382"/>
                    <a:pt x="285" y="847"/>
                  </a:cubicBezTo>
                  <a:cubicBezTo>
                    <a:pt x="1" y="1477"/>
                    <a:pt x="183" y="2215"/>
                    <a:pt x="509" y="2790"/>
                  </a:cubicBezTo>
                  <a:cubicBezTo>
                    <a:pt x="874" y="3427"/>
                    <a:pt x="1436" y="3996"/>
                    <a:pt x="2154" y="4192"/>
                  </a:cubicBezTo>
                  <a:cubicBezTo>
                    <a:pt x="2160" y="4194"/>
                    <a:pt x="2165" y="4194"/>
                    <a:pt x="2170" y="4194"/>
                  </a:cubicBezTo>
                  <a:cubicBezTo>
                    <a:pt x="2209" y="4194"/>
                    <a:pt x="2233" y="4153"/>
                    <a:pt x="2215" y="4118"/>
                  </a:cubicBezTo>
                  <a:cubicBezTo>
                    <a:pt x="1904" y="3569"/>
                    <a:pt x="1612" y="2960"/>
                    <a:pt x="1490" y="2337"/>
                  </a:cubicBezTo>
                  <a:cubicBezTo>
                    <a:pt x="1450" y="2147"/>
                    <a:pt x="1423" y="1937"/>
                    <a:pt x="1484" y="1747"/>
                  </a:cubicBezTo>
                  <a:cubicBezTo>
                    <a:pt x="1500" y="1711"/>
                    <a:pt x="1467" y="1686"/>
                    <a:pt x="1433" y="1686"/>
                  </a:cubicBezTo>
                  <a:cubicBezTo>
                    <a:pt x="1412" y="1686"/>
                    <a:pt x="1390" y="1696"/>
                    <a:pt x="1382" y="1720"/>
                  </a:cubicBezTo>
                  <a:cubicBezTo>
                    <a:pt x="1267" y="2073"/>
                    <a:pt x="1402" y="2499"/>
                    <a:pt x="1518" y="2838"/>
                  </a:cubicBezTo>
                  <a:cubicBezTo>
                    <a:pt x="1653" y="3217"/>
                    <a:pt x="1815" y="3583"/>
                    <a:pt x="1998" y="3942"/>
                  </a:cubicBezTo>
                  <a:cubicBezTo>
                    <a:pt x="2018" y="3977"/>
                    <a:pt x="2037" y="4015"/>
                    <a:pt x="2057" y="4052"/>
                  </a:cubicBezTo>
                  <a:lnTo>
                    <a:pt x="2057" y="4052"/>
                  </a:lnTo>
                  <a:cubicBezTo>
                    <a:pt x="1519" y="3867"/>
                    <a:pt x="1087" y="3459"/>
                    <a:pt x="766" y="2993"/>
                  </a:cubicBezTo>
                  <a:cubicBezTo>
                    <a:pt x="400" y="2465"/>
                    <a:pt x="143" y="1788"/>
                    <a:pt x="292" y="1145"/>
                  </a:cubicBezTo>
                  <a:cubicBezTo>
                    <a:pt x="420" y="610"/>
                    <a:pt x="915" y="109"/>
                    <a:pt x="1490" y="102"/>
                  </a:cubicBezTo>
                  <a:cubicBezTo>
                    <a:pt x="2147" y="102"/>
                    <a:pt x="2581" y="718"/>
                    <a:pt x="2730" y="1294"/>
                  </a:cubicBezTo>
                  <a:cubicBezTo>
                    <a:pt x="2926" y="2086"/>
                    <a:pt x="2689" y="2899"/>
                    <a:pt x="2466" y="3657"/>
                  </a:cubicBezTo>
                  <a:cubicBezTo>
                    <a:pt x="2453" y="3698"/>
                    <a:pt x="2485" y="3723"/>
                    <a:pt x="2516" y="3723"/>
                  </a:cubicBezTo>
                  <a:cubicBezTo>
                    <a:pt x="2538" y="3723"/>
                    <a:pt x="2559" y="3712"/>
                    <a:pt x="2567" y="3684"/>
                  </a:cubicBezTo>
                  <a:cubicBezTo>
                    <a:pt x="2784" y="2953"/>
                    <a:pt x="3001" y="2181"/>
                    <a:pt x="2858" y="1409"/>
                  </a:cubicBezTo>
                  <a:cubicBezTo>
                    <a:pt x="2743" y="793"/>
                    <a:pt x="2337" y="122"/>
                    <a:pt x="1667" y="14"/>
                  </a:cubicBezTo>
                  <a:cubicBezTo>
                    <a:pt x="1610" y="5"/>
                    <a:pt x="1554" y="0"/>
                    <a:pt x="1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6931398" y="3404206"/>
              <a:ext cx="172850" cy="202184"/>
            </a:xfrm>
            <a:custGeom>
              <a:avLst/>
              <a:gdLst/>
              <a:ahLst/>
              <a:cxnLst/>
              <a:rect l="l" t="t" r="r" b="b"/>
              <a:pathLst>
                <a:path w="3123" h="3653" extrusionOk="0">
                  <a:moveTo>
                    <a:pt x="1244" y="1"/>
                  </a:moveTo>
                  <a:cubicBezTo>
                    <a:pt x="1182" y="1"/>
                    <a:pt x="1119" y="6"/>
                    <a:pt x="1057" y="16"/>
                  </a:cubicBezTo>
                  <a:cubicBezTo>
                    <a:pt x="407" y="132"/>
                    <a:pt x="1" y="883"/>
                    <a:pt x="95" y="1540"/>
                  </a:cubicBezTo>
                  <a:cubicBezTo>
                    <a:pt x="190" y="2197"/>
                    <a:pt x="664" y="2745"/>
                    <a:pt x="1213" y="3118"/>
                  </a:cubicBezTo>
                  <a:cubicBezTo>
                    <a:pt x="1686" y="3442"/>
                    <a:pt x="2245" y="3651"/>
                    <a:pt x="2816" y="3651"/>
                  </a:cubicBezTo>
                  <a:cubicBezTo>
                    <a:pt x="2866" y="3651"/>
                    <a:pt x="2917" y="3649"/>
                    <a:pt x="2967" y="3646"/>
                  </a:cubicBezTo>
                  <a:lnTo>
                    <a:pt x="2967" y="3653"/>
                  </a:lnTo>
                  <a:cubicBezTo>
                    <a:pt x="3116" y="3639"/>
                    <a:pt x="3122" y="3084"/>
                    <a:pt x="3122" y="3084"/>
                  </a:cubicBezTo>
                  <a:cubicBezTo>
                    <a:pt x="3082" y="2590"/>
                    <a:pt x="3041" y="2089"/>
                    <a:pt x="2906" y="1615"/>
                  </a:cubicBezTo>
                  <a:cubicBezTo>
                    <a:pt x="2770" y="1134"/>
                    <a:pt x="2533" y="673"/>
                    <a:pt x="2154" y="355"/>
                  </a:cubicBezTo>
                  <a:cubicBezTo>
                    <a:pt x="1898" y="144"/>
                    <a:pt x="1574" y="1"/>
                    <a:pt x="1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6929517" y="3400996"/>
              <a:ext cx="177942" cy="208549"/>
            </a:xfrm>
            <a:custGeom>
              <a:avLst/>
              <a:gdLst/>
              <a:ahLst/>
              <a:cxnLst/>
              <a:rect l="l" t="t" r="r" b="b"/>
              <a:pathLst>
                <a:path w="3215" h="3768" extrusionOk="0">
                  <a:moveTo>
                    <a:pt x="1286" y="0"/>
                  </a:moveTo>
                  <a:cubicBezTo>
                    <a:pt x="1204" y="0"/>
                    <a:pt x="1121" y="9"/>
                    <a:pt x="1037" y="27"/>
                  </a:cubicBezTo>
                  <a:cubicBezTo>
                    <a:pt x="488" y="149"/>
                    <a:pt x="136" y="697"/>
                    <a:pt x="75" y="1226"/>
                  </a:cubicBezTo>
                  <a:cubicBezTo>
                    <a:pt x="1" y="1869"/>
                    <a:pt x="360" y="2472"/>
                    <a:pt x="813" y="2891"/>
                  </a:cubicBezTo>
                  <a:cubicBezTo>
                    <a:pt x="1342" y="3389"/>
                    <a:pt x="2066" y="3767"/>
                    <a:pt x="2805" y="3767"/>
                  </a:cubicBezTo>
                  <a:cubicBezTo>
                    <a:pt x="2870" y="3767"/>
                    <a:pt x="2936" y="3764"/>
                    <a:pt x="3001" y="3758"/>
                  </a:cubicBezTo>
                  <a:cubicBezTo>
                    <a:pt x="3041" y="3752"/>
                    <a:pt x="3082" y="3697"/>
                    <a:pt x="3041" y="3670"/>
                  </a:cubicBezTo>
                  <a:cubicBezTo>
                    <a:pt x="2554" y="3264"/>
                    <a:pt x="2066" y="2797"/>
                    <a:pt x="1721" y="2262"/>
                  </a:cubicBezTo>
                  <a:cubicBezTo>
                    <a:pt x="1619" y="2099"/>
                    <a:pt x="1518" y="1916"/>
                    <a:pt x="1511" y="1720"/>
                  </a:cubicBezTo>
                  <a:cubicBezTo>
                    <a:pt x="1508" y="1686"/>
                    <a:pt x="1480" y="1669"/>
                    <a:pt x="1454" y="1669"/>
                  </a:cubicBezTo>
                  <a:cubicBezTo>
                    <a:pt x="1428" y="1669"/>
                    <a:pt x="1403" y="1686"/>
                    <a:pt x="1403" y="1720"/>
                  </a:cubicBezTo>
                  <a:cubicBezTo>
                    <a:pt x="1423" y="2092"/>
                    <a:pt x="1694" y="2431"/>
                    <a:pt x="1917" y="2702"/>
                  </a:cubicBezTo>
                  <a:cubicBezTo>
                    <a:pt x="2175" y="3020"/>
                    <a:pt x="2466" y="3305"/>
                    <a:pt x="2770" y="3575"/>
                  </a:cubicBezTo>
                  <a:cubicBezTo>
                    <a:pt x="2800" y="3602"/>
                    <a:pt x="2832" y="3630"/>
                    <a:pt x="2865" y="3659"/>
                  </a:cubicBezTo>
                  <a:lnTo>
                    <a:pt x="2865" y="3659"/>
                  </a:lnTo>
                  <a:cubicBezTo>
                    <a:pt x="2843" y="3659"/>
                    <a:pt x="2822" y="3660"/>
                    <a:pt x="2801" y="3660"/>
                  </a:cubicBezTo>
                  <a:cubicBezTo>
                    <a:pt x="2188" y="3660"/>
                    <a:pt x="1601" y="3387"/>
                    <a:pt x="1118" y="3020"/>
                  </a:cubicBezTo>
                  <a:cubicBezTo>
                    <a:pt x="651" y="2654"/>
                    <a:pt x="224" y="2126"/>
                    <a:pt x="177" y="1510"/>
                  </a:cubicBezTo>
                  <a:cubicBezTo>
                    <a:pt x="136" y="995"/>
                    <a:pt x="394" y="413"/>
                    <a:pt x="881" y="190"/>
                  </a:cubicBezTo>
                  <a:cubicBezTo>
                    <a:pt x="1013" y="131"/>
                    <a:pt x="1148" y="105"/>
                    <a:pt x="1281" y="105"/>
                  </a:cubicBezTo>
                  <a:cubicBezTo>
                    <a:pt x="1780" y="105"/>
                    <a:pt x="2259" y="474"/>
                    <a:pt x="2527" y="880"/>
                  </a:cubicBezTo>
                  <a:cubicBezTo>
                    <a:pt x="2974" y="1544"/>
                    <a:pt x="3041" y="2363"/>
                    <a:pt x="3102" y="3142"/>
                  </a:cubicBezTo>
                  <a:cubicBezTo>
                    <a:pt x="3106" y="3176"/>
                    <a:pt x="3134" y="3193"/>
                    <a:pt x="3162" y="3193"/>
                  </a:cubicBezTo>
                  <a:cubicBezTo>
                    <a:pt x="3189" y="3193"/>
                    <a:pt x="3214" y="3176"/>
                    <a:pt x="3211" y="3142"/>
                  </a:cubicBezTo>
                  <a:cubicBezTo>
                    <a:pt x="3150" y="2384"/>
                    <a:pt x="3082" y="1591"/>
                    <a:pt x="2682" y="928"/>
                  </a:cubicBezTo>
                  <a:cubicBezTo>
                    <a:pt x="2391" y="440"/>
                    <a:pt x="1871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6745482" y="3522597"/>
              <a:ext cx="218955" cy="167980"/>
            </a:xfrm>
            <a:custGeom>
              <a:avLst/>
              <a:gdLst/>
              <a:ahLst/>
              <a:cxnLst/>
              <a:rect l="l" t="t" r="r" b="b"/>
              <a:pathLst>
                <a:path w="3956" h="3035" extrusionOk="0">
                  <a:moveTo>
                    <a:pt x="1310" y="1"/>
                  </a:moveTo>
                  <a:cubicBezTo>
                    <a:pt x="1067" y="1"/>
                    <a:pt x="824" y="60"/>
                    <a:pt x="624" y="193"/>
                  </a:cubicBezTo>
                  <a:cubicBezTo>
                    <a:pt x="68" y="566"/>
                    <a:pt x="1" y="1412"/>
                    <a:pt x="346" y="1974"/>
                  </a:cubicBezTo>
                  <a:cubicBezTo>
                    <a:pt x="698" y="2536"/>
                    <a:pt x="1355" y="2848"/>
                    <a:pt x="2005" y="2977"/>
                  </a:cubicBezTo>
                  <a:cubicBezTo>
                    <a:pt x="2208" y="3015"/>
                    <a:pt x="2415" y="3035"/>
                    <a:pt x="2620" y="3035"/>
                  </a:cubicBezTo>
                  <a:cubicBezTo>
                    <a:pt x="3039" y="3035"/>
                    <a:pt x="3454" y="2951"/>
                    <a:pt x="3827" y="2760"/>
                  </a:cubicBezTo>
                  <a:lnTo>
                    <a:pt x="3827" y="2753"/>
                  </a:lnTo>
                  <a:cubicBezTo>
                    <a:pt x="3956" y="2692"/>
                    <a:pt x="3746" y="2178"/>
                    <a:pt x="3746" y="2178"/>
                  </a:cubicBezTo>
                  <a:cubicBezTo>
                    <a:pt x="3509" y="1737"/>
                    <a:pt x="3272" y="1297"/>
                    <a:pt x="2953" y="918"/>
                  </a:cubicBezTo>
                  <a:cubicBezTo>
                    <a:pt x="2642" y="532"/>
                    <a:pt x="2236" y="207"/>
                    <a:pt x="1755" y="65"/>
                  </a:cubicBezTo>
                  <a:cubicBezTo>
                    <a:pt x="1612" y="23"/>
                    <a:pt x="1461" y="1"/>
                    <a:pt x="1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6745150" y="3519664"/>
              <a:ext cx="215911" cy="174345"/>
            </a:xfrm>
            <a:custGeom>
              <a:avLst/>
              <a:gdLst/>
              <a:ahLst/>
              <a:cxnLst/>
              <a:rect l="l" t="t" r="r" b="b"/>
              <a:pathLst>
                <a:path w="3901" h="3150" extrusionOk="0">
                  <a:moveTo>
                    <a:pt x="1294" y="0"/>
                  </a:moveTo>
                  <a:cubicBezTo>
                    <a:pt x="1038" y="0"/>
                    <a:pt x="788" y="67"/>
                    <a:pt x="569" y="226"/>
                  </a:cubicBezTo>
                  <a:cubicBezTo>
                    <a:pt x="108" y="558"/>
                    <a:pt x="0" y="1208"/>
                    <a:pt x="163" y="1723"/>
                  </a:cubicBezTo>
                  <a:cubicBezTo>
                    <a:pt x="352" y="2339"/>
                    <a:pt x="921" y="2738"/>
                    <a:pt x="1497" y="2942"/>
                  </a:cubicBezTo>
                  <a:cubicBezTo>
                    <a:pt x="1859" y="3072"/>
                    <a:pt x="2256" y="3149"/>
                    <a:pt x="2650" y="3149"/>
                  </a:cubicBezTo>
                  <a:cubicBezTo>
                    <a:pt x="3073" y="3149"/>
                    <a:pt x="3492" y="3060"/>
                    <a:pt x="3860" y="2854"/>
                  </a:cubicBezTo>
                  <a:cubicBezTo>
                    <a:pt x="3901" y="2833"/>
                    <a:pt x="3894" y="2772"/>
                    <a:pt x="3846" y="2759"/>
                  </a:cubicBezTo>
                  <a:cubicBezTo>
                    <a:pt x="3237" y="2583"/>
                    <a:pt x="2600" y="2352"/>
                    <a:pt x="2072" y="1994"/>
                  </a:cubicBezTo>
                  <a:cubicBezTo>
                    <a:pt x="1916" y="1885"/>
                    <a:pt x="1754" y="1757"/>
                    <a:pt x="1666" y="1580"/>
                  </a:cubicBezTo>
                  <a:cubicBezTo>
                    <a:pt x="1655" y="1562"/>
                    <a:pt x="1640" y="1554"/>
                    <a:pt x="1624" y="1554"/>
                  </a:cubicBezTo>
                  <a:cubicBezTo>
                    <a:pt x="1589" y="1554"/>
                    <a:pt x="1552" y="1593"/>
                    <a:pt x="1571" y="1635"/>
                  </a:cubicBezTo>
                  <a:cubicBezTo>
                    <a:pt x="1740" y="1973"/>
                    <a:pt x="2140" y="2176"/>
                    <a:pt x="2465" y="2339"/>
                  </a:cubicBezTo>
                  <a:cubicBezTo>
                    <a:pt x="2817" y="2515"/>
                    <a:pt x="3190" y="2657"/>
                    <a:pt x="3569" y="2779"/>
                  </a:cubicBezTo>
                  <a:cubicBezTo>
                    <a:pt x="3609" y="2796"/>
                    <a:pt x="3651" y="2811"/>
                    <a:pt x="3693" y="2824"/>
                  </a:cubicBezTo>
                  <a:lnTo>
                    <a:pt x="3693" y="2824"/>
                  </a:lnTo>
                  <a:cubicBezTo>
                    <a:pt x="3373" y="2978"/>
                    <a:pt x="3020" y="3042"/>
                    <a:pt x="2665" y="3042"/>
                  </a:cubicBezTo>
                  <a:cubicBezTo>
                    <a:pt x="2376" y="3042"/>
                    <a:pt x="2085" y="2999"/>
                    <a:pt x="1808" y="2928"/>
                  </a:cubicBezTo>
                  <a:cubicBezTo>
                    <a:pt x="1232" y="2779"/>
                    <a:pt x="637" y="2461"/>
                    <a:pt x="352" y="1919"/>
                  </a:cubicBezTo>
                  <a:cubicBezTo>
                    <a:pt x="108" y="1452"/>
                    <a:pt x="129" y="802"/>
                    <a:pt x="508" y="416"/>
                  </a:cubicBezTo>
                  <a:cubicBezTo>
                    <a:pt x="724" y="196"/>
                    <a:pt x="1001" y="109"/>
                    <a:pt x="1286" y="109"/>
                  </a:cubicBezTo>
                  <a:cubicBezTo>
                    <a:pt x="1636" y="109"/>
                    <a:pt x="1999" y="240"/>
                    <a:pt x="2282" y="422"/>
                  </a:cubicBezTo>
                  <a:cubicBezTo>
                    <a:pt x="2953" y="856"/>
                    <a:pt x="3339" y="1574"/>
                    <a:pt x="3704" y="2258"/>
                  </a:cubicBezTo>
                  <a:cubicBezTo>
                    <a:pt x="3713" y="2277"/>
                    <a:pt x="3728" y="2284"/>
                    <a:pt x="3743" y="2284"/>
                  </a:cubicBezTo>
                  <a:cubicBezTo>
                    <a:pt x="3778" y="2284"/>
                    <a:pt x="3816" y="2246"/>
                    <a:pt x="3792" y="2203"/>
                  </a:cubicBezTo>
                  <a:cubicBezTo>
                    <a:pt x="3440" y="1540"/>
                    <a:pt x="3068" y="863"/>
                    <a:pt x="2451" y="409"/>
                  </a:cubicBezTo>
                  <a:cubicBezTo>
                    <a:pt x="2126" y="171"/>
                    <a:pt x="1704" y="0"/>
                    <a:pt x="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7148033" y="3569256"/>
              <a:ext cx="154143" cy="226150"/>
            </a:xfrm>
            <a:custGeom>
              <a:avLst/>
              <a:gdLst/>
              <a:ahLst/>
              <a:cxnLst/>
              <a:rect l="l" t="t" r="r" b="b"/>
              <a:pathLst>
                <a:path w="2785" h="4086" extrusionOk="0">
                  <a:moveTo>
                    <a:pt x="921" y="1"/>
                  </a:moveTo>
                  <a:cubicBezTo>
                    <a:pt x="899" y="1"/>
                    <a:pt x="881" y="7"/>
                    <a:pt x="868" y="21"/>
                  </a:cubicBezTo>
                  <a:cubicBezTo>
                    <a:pt x="421" y="454"/>
                    <a:pt x="163" y="1057"/>
                    <a:pt x="82" y="1680"/>
                  </a:cubicBezTo>
                  <a:cubicBezTo>
                    <a:pt x="1" y="2337"/>
                    <a:pt x="89" y="3055"/>
                    <a:pt x="509" y="3563"/>
                  </a:cubicBezTo>
                  <a:cubicBezTo>
                    <a:pt x="778" y="3887"/>
                    <a:pt x="1206" y="4085"/>
                    <a:pt x="1616" y="4085"/>
                  </a:cubicBezTo>
                  <a:cubicBezTo>
                    <a:pt x="1856" y="4085"/>
                    <a:pt x="2090" y="4017"/>
                    <a:pt x="2283" y="3867"/>
                  </a:cubicBezTo>
                  <a:cubicBezTo>
                    <a:pt x="2594" y="3623"/>
                    <a:pt x="2750" y="3224"/>
                    <a:pt x="2764" y="2831"/>
                  </a:cubicBezTo>
                  <a:cubicBezTo>
                    <a:pt x="2784" y="2337"/>
                    <a:pt x="2601" y="1849"/>
                    <a:pt x="2337" y="1429"/>
                  </a:cubicBezTo>
                  <a:cubicBezTo>
                    <a:pt x="2073" y="1003"/>
                    <a:pt x="1728" y="644"/>
                    <a:pt x="1389" y="278"/>
                  </a:cubicBezTo>
                  <a:cubicBezTo>
                    <a:pt x="1389" y="278"/>
                    <a:pt x="1071" y="1"/>
                    <a:pt x="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7145432" y="3567485"/>
              <a:ext cx="162722" cy="230910"/>
            </a:xfrm>
            <a:custGeom>
              <a:avLst/>
              <a:gdLst/>
              <a:ahLst/>
              <a:cxnLst/>
              <a:rect l="l" t="t" r="r" b="b"/>
              <a:pathLst>
                <a:path w="2940" h="4172" extrusionOk="0">
                  <a:moveTo>
                    <a:pt x="910" y="0"/>
                  </a:moveTo>
                  <a:cubicBezTo>
                    <a:pt x="897" y="0"/>
                    <a:pt x="884" y="4"/>
                    <a:pt x="874" y="12"/>
                  </a:cubicBezTo>
                  <a:cubicBezTo>
                    <a:pt x="373" y="473"/>
                    <a:pt x="136" y="1150"/>
                    <a:pt x="68" y="1813"/>
                  </a:cubicBezTo>
                  <a:cubicBezTo>
                    <a:pt x="0" y="2464"/>
                    <a:pt x="109" y="3195"/>
                    <a:pt x="569" y="3689"/>
                  </a:cubicBezTo>
                  <a:cubicBezTo>
                    <a:pt x="840" y="3984"/>
                    <a:pt x="1251" y="4172"/>
                    <a:pt x="1657" y="4172"/>
                  </a:cubicBezTo>
                  <a:cubicBezTo>
                    <a:pt x="1820" y="4172"/>
                    <a:pt x="1982" y="4141"/>
                    <a:pt x="2134" y="4075"/>
                  </a:cubicBezTo>
                  <a:cubicBezTo>
                    <a:pt x="2757" y="3811"/>
                    <a:pt x="2939" y="3060"/>
                    <a:pt x="2831" y="2443"/>
                  </a:cubicBezTo>
                  <a:cubicBezTo>
                    <a:pt x="2689" y="1570"/>
                    <a:pt x="2059" y="899"/>
                    <a:pt x="1470" y="276"/>
                  </a:cubicBezTo>
                  <a:cubicBezTo>
                    <a:pt x="1459" y="266"/>
                    <a:pt x="1447" y="261"/>
                    <a:pt x="1435" y="261"/>
                  </a:cubicBezTo>
                  <a:cubicBezTo>
                    <a:pt x="1395" y="261"/>
                    <a:pt x="1359" y="314"/>
                    <a:pt x="1395" y="351"/>
                  </a:cubicBezTo>
                  <a:cubicBezTo>
                    <a:pt x="1883" y="865"/>
                    <a:pt x="2391" y="1400"/>
                    <a:pt x="2628" y="2078"/>
                  </a:cubicBezTo>
                  <a:cubicBezTo>
                    <a:pt x="2838" y="2667"/>
                    <a:pt x="2838" y="3479"/>
                    <a:pt x="2276" y="3879"/>
                  </a:cubicBezTo>
                  <a:cubicBezTo>
                    <a:pt x="2095" y="4009"/>
                    <a:pt x="1882" y="4067"/>
                    <a:pt x="1667" y="4067"/>
                  </a:cubicBezTo>
                  <a:cubicBezTo>
                    <a:pt x="1333" y="4067"/>
                    <a:pt x="992" y="3930"/>
                    <a:pt x="745" y="3716"/>
                  </a:cubicBezTo>
                  <a:cubicBezTo>
                    <a:pt x="278" y="3303"/>
                    <a:pt x="136" y="2626"/>
                    <a:pt x="156" y="2030"/>
                  </a:cubicBezTo>
                  <a:cubicBezTo>
                    <a:pt x="188" y="1363"/>
                    <a:pt x="393" y="665"/>
                    <a:pt x="855" y="179"/>
                  </a:cubicBezTo>
                  <a:lnTo>
                    <a:pt x="855" y="179"/>
                  </a:lnTo>
                  <a:cubicBezTo>
                    <a:pt x="849" y="374"/>
                    <a:pt x="855" y="569"/>
                    <a:pt x="860" y="764"/>
                  </a:cubicBezTo>
                  <a:cubicBezTo>
                    <a:pt x="881" y="1197"/>
                    <a:pt x="915" y="1637"/>
                    <a:pt x="1043" y="2051"/>
                  </a:cubicBezTo>
                  <a:cubicBezTo>
                    <a:pt x="1097" y="2233"/>
                    <a:pt x="1179" y="2430"/>
                    <a:pt x="1314" y="2565"/>
                  </a:cubicBezTo>
                  <a:cubicBezTo>
                    <a:pt x="1325" y="2576"/>
                    <a:pt x="1337" y="2580"/>
                    <a:pt x="1349" y="2580"/>
                  </a:cubicBezTo>
                  <a:cubicBezTo>
                    <a:pt x="1391" y="2580"/>
                    <a:pt x="1431" y="2527"/>
                    <a:pt x="1389" y="2491"/>
                  </a:cubicBezTo>
                  <a:cubicBezTo>
                    <a:pt x="1131" y="2233"/>
                    <a:pt x="1070" y="1773"/>
                    <a:pt x="1023" y="1427"/>
                  </a:cubicBezTo>
                  <a:cubicBezTo>
                    <a:pt x="976" y="1048"/>
                    <a:pt x="955" y="669"/>
                    <a:pt x="962" y="297"/>
                  </a:cubicBezTo>
                  <a:cubicBezTo>
                    <a:pt x="962" y="215"/>
                    <a:pt x="962" y="134"/>
                    <a:pt x="962" y="53"/>
                  </a:cubicBezTo>
                  <a:cubicBezTo>
                    <a:pt x="967" y="20"/>
                    <a:pt x="939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6955032" y="3633184"/>
              <a:ext cx="154087" cy="230799"/>
            </a:xfrm>
            <a:custGeom>
              <a:avLst/>
              <a:gdLst/>
              <a:ahLst/>
              <a:cxnLst/>
              <a:rect l="l" t="t" r="r" b="b"/>
              <a:pathLst>
                <a:path w="2784" h="4170" extrusionOk="0">
                  <a:moveTo>
                    <a:pt x="1403" y="0"/>
                  </a:moveTo>
                  <a:cubicBezTo>
                    <a:pt x="1390" y="0"/>
                    <a:pt x="1378" y="3"/>
                    <a:pt x="1368" y="10"/>
                  </a:cubicBezTo>
                  <a:cubicBezTo>
                    <a:pt x="840" y="349"/>
                    <a:pt x="474" y="891"/>
                    <a:pt x="271" y="1480"/>
                  </a:cubicBezTo>
                  <a:cubicBezTo>
                    <a:pt x="54" y="2110"/>
                    <a:pt x="0" y="2827"/>
                    <a:pt x="319" y="3417"/>
                  </a:cubicBezTo>
                  <a:cubicBezTo>
                    <a:pt x="554" y="3857"/>
                    <a:pt x="1054" y="4170"/>
                    <a:pt x="1541" y="4170"/>
                  </a:cubicBezTo>
                  <a:cubicBezTo>
                    <a:pt x="1697" y="4170"/>
                    <a:pt x="1853" y="4137"/>
                    <a:pt x="1998" y="4067"/>
                  </a:cubicBezTo>
                  <a:cubicBezTo>
                    <a:pt x="2350" y="3891"/>
                    <a:pt x="2580" y="3525"/>
                    <a:pt x="2668" y="3139"/>
                  </a:cubicBezTo>
                  <a:cubicBezTo>
                    <a:pt x="2784" y="2658"/>
                    <a:pt x="2702" y="2143"/>
                    <a:pt x="2533" y="1683"/>
                  </a:cubicBezTo>
                  <a:cubicBezTo>
                    <a:pt x="2357" y="1216"/>
                    <a:pt x="2093" y="789"/>
                    <a:pt x="1829" y="369"/>
                  </a:cubicBezTo>
                  <a:cubicBezTo>
                    <a:pt x="1829" y="369"/>
                    <a:pt x="1545" y="0"/>
                    <a:pt x="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6951656" y="3630638"/>
              <a:ext cx="159345" cy="236057"/>
            </a:xfrm>
            <a:custGeom>
              <a:avLst/>
              <a:gdLst/>
              <a:ahLst/>
              <a:cxnLst/>
              <a:rect l="l" t="t" r="r" b="b"/>
              <a:pathLst>
                <a:path w="2879" h="4265" extrusionOk="0">
                  <a:moveTo>
                    <a:pt x="1429" y="0"/>
                  </a:moveTo>
                  <a:cubicBezTo>
                    <a:pt x="1421" y="0"/>
                    <a:pt x="1411" y="3"/>
                    <a:pt x="1402" y="9"/>
                  </a:cubicBezTo>
                  <a:cubicBezTo>
                    <a:pt x="833" y="354"/>
                    <a:pt x="468" y="943"/>
                    <a:pt x="264" y="1560"/>
                  </a:cubicBezTo>
                  <a:cubicBezTo>
                    <a:pt x="61" y="2183"/>
                    <a:pt x="0" y="2982"/>
                    <a:pt x="386" y="3571"/>
                  </a:cubicBezTo>
                  <a:cubicBezTo>
                    <a:pt x="643" y="3973"/>
                    <a:pt x="1115" y="4265"/>
                    <a:pt x="1596" y="4265"/>
                  </a:cubicBezTo>
                  <a:cubicBezTo>
                    <a:pt x="1674" y="4265"/>
                    <a:pt x="1751" y="4257"/>
                    <a:pt x="1829" y="4241"/>
                  </a:cubicBezTo>
                  <a:cubicBezTo>
                    <a:pt x="2479" y="4106"/>
                    <a:pt x="2811" y="3422"/>
                    <a:pt x="2838" y="2812"/>
                  </a:cubicBezTo>
                  <a:cubicBezTo>
                    <a:pt x="2878" y="1919"/>
                    <a:pt x="2391" y="1119"/>
                    <a:pt x="1930" y="388"/>
                  </a:cubicBezTo>
                  <a:cubicBezTo>
                    <a:pt x="1920" y="372"/>
                    <a:pt x="1905" y="366"/>
                    <a:pt x="1890" y="366"/>
                  </a:cubicBezTo>
                  <a:cubicBezTo>
                    <a:pt x="1853" y="366"/>
                    <a:pt x="1814" y="404"/>
                    <a:pt x="1842" y="442"/>
                  </a:cubicBezTo>
                  <a:cubicBezTo>
                    <a:pt x="2215" y="1038"/>
                    <a:pt x="2601" y="1661"/>
                    <a:pt x="2709" y="2365"/>
                  </a:cubicBezTo>
                  <a:cubicBezTo>
                    <a:pt x="2797" y="2988"/>
                    <a:pt x="2635" y="3774"/>
                    <a:pt x="2018" y="4072"/>
                  </a:cubicBezTo>
                  <a:cubicBezTo>
                    <a:pt x="1884" y="4135"/>
                    <a:pt x="1742" y="4163"/>
                    <a:pt x="1601" y="4163"/>
                  </a:cubicBezTo>
                  <a:cubicBezTo>
                    <a:pt x="1207" y="4163"/>
                    <a:pt x="813" y="3946"/>
                    <a:pt x="569" y="3652"/>
                  </a:cubicBezTo>
                  <a:cubicBezTo>
                    <a:pt x="143" y="3137"/>
                    <a:pt x="149" y="2393"/>
                    <a:pt x="312" y="1783"/>
                  </a:cubicBezTo>
                  <a:cubicBezTo>
                    <a:pt x="477" y="1161"/>
                    <a:pt x="809" y="545"/>
                    <a:pt x="1346" y="169"/>
                  </a:cubicBezTo>
                  <a:lnTo>
                    <a:pt x="1346" y="169"/>
                  </a:lnTo>
                  <a:cubicBezTo>
                    <a:pt x="1304" y="359"/>
                    <a:pt x="1267" y="552"/>
                    <a:pt x="1240" y="740"/>
                  </a:cubicBezTo>
                  <a:cubicBezTo>
                    <a:pt x="1172" y="1167"/>
                    <a:pt x="1118" y="1614"/>
                    <a:pt x="1158" y="2047"/>
                  </a:cubicBezTo>
                  <a:cubicBezTo>
                    <a:pt x="1179" y="2237"/>
                    <a:pt x="1212" y="2440"/>
                    <a:pt x="1321" y="2596"/>
                  </a:cubicBezTo>
                  <a:cubicBezTo>
                    <a:pt x="1334" y="2615"/>
                    <a:pt x="1351" y="2623"/>
                    <a:pt x="1368" y="2623"/>
                  </a:cubicBezTo>
                  <a:cubicBezTo>
                    <a:pt x="1405" y="2623"/>
                    <a:pt x="1439" y="2585"/>
                    <a:pt x="1416" y="2548"/>
                  </a:cubicBezTo>
                  <a:cubicBezTo>
                    <a:pt x="1206" y="2237"/>
                    <a:pt x="1240" y="1790"/>
                    <a:pt x="1260" y="1438"/>
                  </a:cubicBezTo>
                  <a:cubicBezTo>
                    <a:pt x="1287" y="1058"/>
                    <a:pt x="1348" y="679"/>
                    <a:pt x="1422" y="307"/>
                  </a:cubicBezTo>
                  <a:cubicBezTo>
                    <a:pt x="1443" y="226"/>
                    <a:pt x="1456" y="144"/>
                    <a:pt x="1477" y="70"/>
                  </a:cubicBezTo>
                  <a:cubicBezTo>
                    <a:pt x="1487" y="33"/>
                    <a:pt x="1461" y="0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6887064" y="3299431"/>
              <a:ext cx="573898" cy="447651"/>
            </a:xfrm>
            <a:custGeom>
              <a:avLst/>
              <a:gdLst/>
              <a:ahLst/>
              <a:cxnLst/>
              <a:rect l="l" t="t" r="r" b="b"/>
              <a:pathLst>
                <a:path w="10369" h="8088" extrusionOk="0">
                  <a:moveTo>
                    <a:pt x="10299" y="0"/>
                  </a:moveTo>
                  <a:cubicBezTo>
                    <a:pt x="10285" y="0"/>
                    <a:pt x="10270" y="8"/>
                    <a:pt x="10262" y="27"/>
                  </a:cubicBezTo>
                  <a:cubicBezTo>
                    <a:pt x="9903" y="853"/>
                    <a:pt x="9510" y="1672"/>
                    <a:pt x="8982" y="2404"/>
                  </a:cubicBezTo>
                  <a:cubicBezTo>
                    <a:pt x="8454" y="3135"/>
                    <a:pt x="7763" y="3738"/>
                    <a:pt x="6964" y="4185"/>
                  </a:cubicBezTo>
                  <a:cubicBezTo>
                    <a:pt x="5427" y="5045"/>
                    <a:pt x="3666" y="5390"/>
                    <a:pt x="2115" y="6216"/>
                  </a:cubicBezTo>
                  <a:cubicBezTo>
                    <a:pt x="1303" y="6656"/>
                    <a:pt x="551" y="7232"/>
                    <a:pt x="30" y="8011"/>
                  </a:cubicBezTo>
                  <a:cubicBezTo>
                    <a:pt x="1" y="8049"/>
                    <a:pt x="40" y="8087"/>
                    <a:pt x="77" y="8087"/>
                  </a:cubicBezTo>
                  <a:cubicBezTo>
                    <a:pt x="93" y="8087"/>
                    <a:pt x="108" y="8081"/>
                    <a:pt x="118" y="8065"/>
                  </a:cubicBezTo>
                  <a:cubicBezTo>
                    <a:pt x="1086" y="6616"/>
                    <a:pt x="2793" y="5952"/>
                    <a:pt x="4364" y="5390"/>
                  </a:cubicBezTo>
                  <a:cubicBezTo>
                    <a:pt x="5203" y="5085"/>
                    <a:pt x="6043" y="4794"/>
                    <a:pt x="6835" y="4381"/>
                  </a:cubicBezTo>
                  <a:cubicBezTo>
                    <a:pt x="7621" y="3968"/>
                    <a:pt x="8318" y="3420"/>
                    <a:pt x="8867" y="2722"/>
                  </a:cubicBezTo>
                  <a:cubicBezTo>
                    <a:pt x="9497" y="1923"/>
                    <a:pt x="9950" y="1002"/>
                    <a:pt x="10350" y="81"/>
                  </a:cubicBezTo>
                  <a:cubicBezTo>
                    <a:pt x="10369" y="39"/>
                    <a:pt x="10333" y="0"/>
                    <a:pt x="10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38"/>
          <p:cNvSpPr/>
          <p:nvPr/>
        </p:nvSpPr>
        <p:spPr>
          <a:xfrm>
            <a:off x="8396877" y="1510703"/>
            <a:ext cx="325454" cy="458443"/>
          </a:xfrm>
          <a:custGeom>
            <a:avLst/>
            <a:gdLst/>
            <a:ahLst/>
            <a:cxnLst/>
            <a:rect l="l" t="t" r="r" b="b"/>
            <a:pathLst>
              <a:path w="6468" h="9111" extrusionOk="0">
                <a:moveTo>
                  <a:pt x="3170" y="3510"/>
                </a:moveTo>
                <a:cubicBezTo>
                  <a:pt x="3170" y="3517"/>
                  <a:pt x="3177" y="3523"/>
                  <a:pt x="3177" y="3530"/>
                </a:cubicBezTo>
                <a:lnTo>
                  <a:pt x="3163" y="3523"/>
                </a:lnTo>
                <a:cubicBezTo>
                  <a:pt x="3170" y="3523"/>
                  <a:pt x="3170" y="3517"/>
                  <a:pt x="3170" y="3510"/>
                </a:cubicBezTo>
                <a:close/>
                <a:moveTo>
                  <a:pt x="1666" y="0"/>
                </a:moveTo>
                <a:cubicBezTo>
                  <a:pt x="1602" y="0"/>
                  <a:pt x="1540" y="13"/>
                  <a:pt x="1484" y="43"/>
                </a:cubicBezTo>
                <a:cubicBezTo>
                  <a:pt x="1348" y="117"/>
                  <a:pt x="1280" y="273"/>
                  <a:pt x="1274" y="429"/>
                </a:cubicBezTo>
                <a:cubicBezTo>
                  <a:pt x="1267" y="578"/>
                  <a:pt x="1314" y="727"/>
                  <a:pt x="1375" y="869"/>
                </a:cubicBezTo>
                <a:cubicBezTo>
                  <a:pt x="1612" y="1424"/>
                  <a:pt x="1917" y="1851"/>
                  <a:pt x="2479" y="2210"/>
                </a:cubicBezTo>
                <a:cubicBezTo>
                  <a:pt x="2479" y="2210"/>
                  <a:pt x="2574" y="2264"/>
                  <a:pt x="2635" y="2271"/>
                </a:cubicBezTo>
                <a:cubicBezTo>
                  <a:pt x="2730" y="2474"/>
                  <a:pt x="2824" y="2684"/>
                  <a:pt x="2912" y="2894"/>
                </a:cubicBezTo>
                <a:cubicBezTo>
                  <a:pt x="2987" y="3056"/>
                  <a:pt x="3055" y="3226"/>
                  <a:pt x="3122" y="3395"/>
                </a:cubicBezTo>
                <a:cubicBezTo>
                  <a:pt x="3034" y="3381"/>
                  <a:pt x="2946" y="3368"/>
                  <a:pt x="2858" y="3334"/>
                </a:cubicBezTo>
                <a:cubicBezTo>
                  <a:pt x="2723" y="3300"/>
                  <a:pt x="2587" y="3246"/>
                  <a:pt x="2452" y="3192"/>
                </a:cubicBezTo>
                <a:cubicBezTo>
                  <a:pt x="2405" y="3171"/>
                  <a:pt x="2350" y="3144"/>
                  <a:pt x="2303" y="3124"/>
                </a:cubicBezTo>
                <a:cubicBezTo>
                  <a:pt x="2283" y="3070"/>
                  <a:pt x="2256" y="3022"/>
                  <a:pt x="2256" y="3022"/>
                </a:cubicBezTo>
                <a:cubicBezTo>
                  <a:pt x="1883" y="2474"/>
                  <a:pt x="1450" y="2169"/>
                  <a:pt x="894" y="1946"/>
                </a:cubicBezTo>
                <a:cubicBezTo>
                  <a:pt x="761" y="1895"/>
                  <a:pt x="622" y="1850"/>
                  <a:pt x="477" y="1850"/>
                </a:cubicBezTo>
                <a:cubicBezTo>
                  <a:pt x="467" y="1850"/>
                  <a:pt x="457" y="1850"/>
                  <a:pt x="447" y="1851"/>
                </a:cubicBezTo>
                <a:cubicBezTo>
                  <a:pt x="298" y="1864"/>
                  <a:pt x="143" y="1939"/>
                  <a:pt x="68" y="2074"/>
                </a:cubicBezTo>
                <a:cubicBezTo>
                  <a:pt x="1" y="2203"/>
                  <a:pt x="21" y="2365"/>
                  <a:pt x="89" y="2501"/>
                </a:cubicBezTo>
                <a:cubicBezTo>
                  <a:pt x="190" y="2718"/>
                  <a:pt x="393" y="2873"/>
                  <a:pt x="610" y="2995"/>
                </a:cubicBezTo>
                <a:cubicBezTo>
                  <a:pt x="1010" y="3226"/>
                  <a:pt x="1477" y="3347"/>
                  <a:pt x="1937" y="3354"/>
                </a:cubicBezTo>
                <a:cubicBezTo>
                  <a:pt x="1950" y="3355"/>
                  <a:pt x="1962" y="3355"/>
                  <a:pt x="1975" y="3355"/>
                </a:cubicBezTo>
                <a:cubicBezTo>
                  <a:pt x="2065" y="3355"/>
                  <a:pt x="2158" y="3334"/>
                  <a:pt x="2235" y="3286"/>
                </a:cubicBezTo>
                <a:cubicBezTo>
                  <a:pt x="2283" y="3314"/>
                  <a:pt x="2330" y="3334"/>
                  <a:pt x="2371" y="3361"/>
                </a:cubicBezTo>
                <a:cubicBezTo>
                  <a:pt x="2506" y="3422"/>
                  <a:pt x="2642" y="3490"/>
                  <a:pt x="2784" y="3544"/>
                </a:cubicBezTo>
                <a:cubicBezTo>
                  <a:pt x="2926" y="3598"/>
                  <a:pt x="3075" y="3639"/>
                  <a:pt x="3231" y="3652"/>
                </a:cubicBezTo>
                <a:cubicBezTo>
                  <a:pt x="3400" y="4079"/>
                  <a:pt x="3569" y="4499"/>
                  <a:pt x="3732" y="4925"/>
                </a:cubicBezTo>
                <a:cubicBezTo>
                  <a:pt x="3739" y="4946"/>
                  <a:pt x="3752" y="4973"/>
                  <a:pt x="3759" y="4993"/>
                </a:cubicBezTo>
                <a:cubicBezTo>
                  <a:pt x="3339" y="4844"/>
                  <a:pt x="2912" y="4702"/>
                  <a:pt x="2493" y="4560"/>
                </a:cubicBezTo>
                <a:cubicBezTo>
                  <a:pt x="2493" y="4560"/>
                  <a:pt x="2486" y="4553"/>
                  <a:pt x="2486" y="4553"/>
                </a:cubicBezTo>
                <a:cubicBezTo>
                  <a:pt x="2066" y="4038"/>
                  <a:pt x="1612" y="3781"/>
                  <a:pt x="1037" y="3605"/>
                </a:cubicBezTo>
                <a:cubicBezTo>
                  <a:pt x="924" y="3569"/>
                  <a:pt x="812" y="3541"/>
                  <a:pt x="697" y="3541"/>
                </a:cubicBezTo>
                <a:cubicBezTo>
                  <a:pt x="659" y="3541"/>
                  <a:pt x="621" y="3544"/>
                  <a:pt x="583" y="3551"/>
                </a:cubicBezTo>
                <a:cubicBezTo>
                  <a:pt x="434" y="3571"/>
                  <a:pt x="285" y="3659"/>
                  <a:pt x="231" y="3801"/>
                </a:cubicBezTo>
                <a:cubicBezTo>
                  <a:pt x="224" y="3815"/>
                  <a:pt x="217" y="3821"/>
                  <a:pt x="217" y="3835"/>
                </a:cubicBezTo>
                <a:lnTo>
                  <a:pt x="197" y="3835"/>
                </a:lnTo>
                <a:cubicBezTo>
                  <a:pt x="204" y="3835"/>
                  <a:pt x="210" y="3835"/>
                  <a:pt x="217" y="3842"/>
                </a:cubicBezTo>
                <a:cubicBezTo>
                  <a:pt x="177" y="3964"/>
                  <a:pt x="217" y="4113"/>
                  <a:pt x="285" y="4228"/>
                </a:cubicBezTo>
                <a:cubicBezTo>
                  <a:pt x="407" y="4431"/>
                  <a:pt x="624" y="4573"/>
                  <a:pt x="847" y="4668"/>
                </a:cubicBezTo>
                <a:cubicBezTo>
                  <a:pt x="1215" y="4840"/>
                  <a:pt x="1624" y="4924"/>
                  <a:pt x="2029" y="4924"/>
                </a:cubicBezTo>
                <a:cubicBezTo>
                  <a:pt x="2087" y="4924"/>
                  <a:pt x="2144" y="4922"/>
                  <a:pt x="2201" y="4918"/>
                </a:cubicBezTo>
                <a:cubicBezTo>
                  <a:pt x="2337" y="4905"/>
                  <a:pt x="2472" y="4864"/>
                  <a:pt x="2554" y="4763"/>
                </a:cubicBezTo>
                <a:cubicBezTo>
                  <a:pt x="2560" y="4756"/>
                  <a:pt x="2560" y="4756"/>
                  <a:pt x="2560" y="4749"/>
                </a:cubicBezTo>
                <a:cubicBezTo>
                  <a:pt x="3000" y="4925"/>
                  <a:pt x="3434" y="5108"/>
                  <a:pt x="3874" y="5291"/>
                </a:cubicBezTo>
                <a:cubicBezTo>
                  <a:pt x="3996" y="5623"/>
                  <a:pt x="4118" y="5955"/>
                  <a:pt x="4233" y="6286"/>
                </a:cubicBezTo>
                <a:cubicBezTo>
                  <a:pt x="3833" y="6205"/>
                  <a:pt x="3434" y="6124"/>
                  <a:pt x="3041" y="6029"/>
                </a:cubicBezTo>
                <a:cubicBezTo>
                  <a:pt x="3021" y="5995"/>
                  <a:pt x="3000" y="5968"/>
                  <a:pt x="3000" y="5968"/>
                </a:cubicBezTo>
                <a:cubicBezTo>
                  <a:pt x="2533" y="5494"/>
                  <a:pt x="2059" y="5271"/>
                  <a:pt x="1470" y="5142"/>
                </a:cubicBezTo>
                <a:cubicBezTo>
                  <a:pt x="1380" y="5121"/>
                  <a:pt x="1287" y="5106"/>
                  <a:pt x="1195" y="5106"/>
                </a:cubicBezTo>
                <a:cubicBezTo>
                  <a:pt x="1135" y="5106"/>
                  <a:pt x="1075" y="5112"/>
                  <a:pt x="1016" y="5128"/>
                </a:cubicBezTo>
                <a:cubicBezTo>
                  <a:pt x="867" y="5162"/>
                  <a:pt x="732" y="5264"/>
                  <a:pt x="684" y="5406"/>
                </a:cubicBezTo>
                <a:cubicBezTo>
                  <a:pt x="637" y="5548"/>
                  <a:pt x="684" y="5704"/>
                  <a:pt x="773" y="5826"/>
                </a:cubicBezTo>
                <a:cubicBezTo>
                  <a:pt x="915" y="6022"/>
                  <a:pt x="1138" y="6144"/>
                  <a:pt x="1368" y="6225"/>
                </a:cubicBezTo>
                <a:cubicBezTo>
                  <a:pt x="1672" y="6333"/>
                  <a:pt x="1991" y="6389"/>
                  <a:pt x="2311" y="6389"/>
                </a:cubicBezTo>
                <a:cubicBezTo>
                  <a:pt x="2455" y="6389"/>
                  <a:pt x="2600" y="6377"/>
                  <a:pt x="2743" y="6354"/>
                </a:cubicBezTo>
                <a:cubicBezTo>
                  <a:pt x="2865" y="6341"/>
                  <a:pt x="2987" y="6293"/>
                  <a:pt x="3061" y="6198"/>
                </a:cubicBezTo>
                <a:cubicBezTo>
                  <a:pt x="3481" y="6320"/>
                  <a:pt x="3894" y="6435"/>
                  <a:pt x="4314" y="6544"/>
                </a:cubicBezTo>
                <a:cubicBezTo>
                  <a:pt x="4362" y="6693"/>
                  <a:pt x="4402" y="6835"/>
                  <a:pt x="4443" y="6984"/>
                </a:cubicBezTo>
                <a:cubicBezTo>
                  <a:pt x="4490" y="7153"/>
                  <a:pt x="4538" y="7329"/>
                  <a:pt x="4572" y="7505"/>
                </a:cubicBezTo>
                <a:cubicBezTo>
                  <a:pt x="4612" y="7675"/>
                  <a:pt x="4646" y="7851"/>
                  <a:pt x="4666" y="8027"/>
                </a:cubicBezTo>
                <a:cubicBezTo>
                  <a:pt x="4714" y="8365"/>
                  <a:pt x="4727" y="8711"/>
                  <a:pt x="4666" y="9029"/>
                </a:cubicBezTo>
                <a:lnTo>
                  <a:pt x="5283" y="9110"/>
                </a:lnTo>
                <a:cubicBezTo>
                  <a:pt x="5289" y="9009"/>
                  <a:pt x="5296" y="8907"/>
                  <a:pt x="5296" y="8806"/>
                </a:cubicBezTo>
                <a:cubicBezTo>
                  <a:pt x="5296" y="8711"/>
                  <a:pt x="5296" y="8609"/>
                  <a:pt x="5283" y="8508"/>
                </a:cubicBezTo>
                <a:cubicBezTo>
                  <a:pt x="5276" y="8413"/>
                  <a:pt x="5269" y="8311"/>
                  <a:pt x="5249" y="8216"/>
                </a:cubicBezTo>
                <a:cubicBezTo>
                  <a:pt x="5235" y="8122"/>
                  <a:pt x="5222" y="8027"/>
                  <a:pt x="5201" y="7932"/>
                </a:cubicBezTo>
                <a:cubicBezTo>
                  <a:pt x="5161" y="7742"/>
                  <a:pt x="5113" y="7560"/>
                  <a:pt x="5059" y="7377"/>
                </a:cubicBezTo>
                <a:cubicBezTo>
                  <a:pt x="5005" y="7201"/>
                  <a:pt x="4951" y="7018"/>
                  <a:pt x="4890" y="6842"/>
                </a:cubicBezTo>
                <a:cubicBezTo>
                  <a:pt x="4829" y="6672"/>
                  <a:pt x="4768" y="6510"/>
                  <a:pt x="4700" y="6341"/>
                </a:cubicBezTo>
                <a:cubicBezTo>
                  <a:pt x="4815" y="6117"/>
                  <a:pt x="4924" y="5894"/>
                  <a:pt x="5032" y="5670"/>
                </a:cubicBezTo>
                <a:cubicBezTo>
                  <a:pt x="5093" y="5528"/>
                  <a:pt x="5154" y="5393"/>
                  <a:pt x="5215" y="5250"/>
                </a:cubicBezTo>
                <a:cubicBezTo>
                  <a:pt x="5303" y="5237"/>
                  <a:pt x="5377" y="5189"/>
                  <a:pt x="5452" y="5135"/>
                </a:cubicBezTo>
                <a:cubicBezTo>
                  <a:pt x="5818" y="4851"/>
                  <a:pt x="6109" y="4478"/>
                  <a:pt x="6298" y="4052"/>
                </a:cubicBezTo>
                <a:cubicBezTo>
                  <a:pt x="6400" y="3835"/>
                  <a:pt x="6468" y="3584"/>
                  <a:pt x="6427" y="3347"/>
                </a:cubicBezTo>
                <a:cubicBezTo>
                  <a:pt x="6400" y="3205"/>
                  <a:pt x="6319" y="3056"/>
                  <a:pt x="6183" y="2995"/>
                </a:cubicBezTo>
                <a:cubicBezTo>
                  <a:pt x="6133" y="2970"/>
                  <a:pt x="6078" y="2959"/>
                  <a:pt x="6023" y="2959"/>
                </a:cubicBezTo>
                <a:cubicBezTo>
                  <a:pt x="5928" y="2959"/>
                  <a:pt x="5831" y="2991"/>
                  <a:pt x="5750" y="3043"/>
                </a:cubicBezTo>
                <a:cubicBezTo>
                  <a:pt x="5621" y="3124"/>
                  <a:pt x="5526" y="3253"/>
                  <a:pt x="5452" y="3381"/>
                </a:cubicBezTo>
                <a:cubicBezTo>
                  <a:pt x="5134" y="3896"/>
                  <a:pt x="4964" y="4390"/>
                  <a:pt x="4991" y="5061"/>
                </a:cubicBezTo>
                <a:cubicBezTo>
                  <a:pt x="4991" y="5061"/>
                  <a:pt x="5012" y="5176"/>
                  <a:pt x="5052" y="5230"/>
                </a:cubicBezTo>
                <a:cubicBezTo>
                  <a:pt x="4985" y="5352"/>
                  <a:pt x="4924" y="5467"/>
                  <a:pt x="4863" y="5582"/>
                </a:cubicBezTo>
                <a:cubicBezTo>
                  <a:pt x="4775" y="5751"/>
                  <a:pt x="4680" y="5907"/>
                  <a:pt x="4585" y="6070"/>
                </a:cubicBezTo>
                <a:cubicBezTo>
                  <a:pt x="4456" y="5765"/>
                  <a:pt x="4321" y="5467"/>
                  <a:pt x="4186" y="5169"/>
                </a:cubicBezTo>
                <a:cubicBezTo>
                  <a:pt x="4287" y="4763"/>
                  <a:pt x="4396" y="4363"/>
                  <a:pt x="4504" y="3957"/>
                </a:cubicBezTo>
                <a:cubicBezTo>
                  <a:pt x="4626" y="3950"/>
                  <a:pt x="4734" y="3876"/>
                  <a:pt x="4822" y="3788"/>
                </a:cubicBezTo>
                <a:cubicBezTo>
                  <a:pt x="5140" y="3449"/>
                  <a:pt x="5377" y="3036"/>
                  <a:pt x="5499" y="2582"/>
                </a:cubicBezTo>
                <a:cubicBezTo>
                  <a:pt x="5560" y="2352"/>
                  <a:pt x="5594" y="2095"/>
                  <a:pt x="5513" y="1864"/>
                </a:cubicBezTo>
                <a:cubicBezTo>
                  <a:pt x="5459" y="1729"/>
                  <a:pt x="5364" y="1600"/>
                  <a:pt x="5222" y="1553"/>
                </a:cubicBezTo>
                <a:lnTo>
                  <a:pt x="5222" y="1560"/>
                </a:lnTo>
                <a:cubicBezTo>
                  <a:pt x="5186" y="1548"/>
                  <a:pt x="5151" y="1543"/>
                  <a:pt x="5115" y="1543"/>
                </a:cubicBezTo>
                <a:cubicBezTo>
                  <a:pt x="4999" y="1543"/>
                  <a:pt x="4883" y="1597"/>
                  <a:pt x="4795" y="1675"/>
                </a:cubicBezTo>
                <a:cubicBezTo>
                  <a:pt x="4680" y="1776"/>
                  <a:pt x="4612" y="1912"/>
                  <a:pt x="4551" y="2054"/>
                </a:cubicBezTo>
                <a:cubicBezTo>
                  <a:pt x="4321" y="2609"/>
                  <a:pt x="4226" y="3124"/>
                  <a:pt x="4362" y="3781"/>
                </a:cubicBezTo>
                <a:cubicBezTo>
                  <a:pt x="4362" y="3781"/>
                  <a:pt x="4368" y="3801"/>
                  <a:pt x="4375" y="3828"/>
                </a:cubicBezTo>
                <a:cubicBezTo>
                  <a:pt x="4260" y="4167"/>
                  <a:pt x="4145" y="4505"/>
                  <a:pt x="4037" y="4844"/>
                </a:cubicBezTo>
                <a:cubicBezTo>
                  <a:pt x="4030" y="4830"/>
                  <a:pt x="4023" y="4824"/>
                  <a:pt x="4016" y="4803"/>
                </a:cubicBezTo>
                <a:cubicBezTo>
                  <a:pt x="3820" y="4384"/>
                  <a:pt x="3617" y="3970"/>
                  <a:pt x="3414" y="3551"/>
                </a:cubicBezTo>
                <a:cubicBezTo>
                  <a:pt x="3454" y="3320"/>
                  <a:pt x="3488" y="3097"/>
                  <a:pt x="3522" y="2867"/>
                </a:cubicBezTo>
                <a:lnTo>
                  <a:pt x="3529" y="2867"/>
                </a:lnTo>
                <a:cubicBezTo>
                  <a:pt x="3657" y="2833"/>
                  <a:pt x="3752" y="2731"/>
                  <a:pt x="3820" y="2616"/>
                </a:cubicBezTo>
                <a:cubicBezTo>
                  <a:pt x="4057" y="2217"/>
                  <a:pt x="4192" y="1763"/>
                  <a:pt x="4213" y="1296"/>
                </a:cubicBezTo>
                <a:cubicBezTo>
                  <a:pt x="4219" y="1052"/>
                  <a:pt x="4192" y="801"/>
                  <a:pt x="4064" y="598"/>
                </a:cubicBezTo>
                <a:cubicBezTo>
                  <a:pt x="3982" y="469"/>
                  <a:pt x="3854" y="368"/>
                  <a:pt x="3712" y="354"/>
                </a:cubicBezTo>
                <a:lnTo>
                  <a:pt x="3698" y="354"/>
                </a:lnTo>
                <a:cubicBezTo>
                  <a:pt x="3693" y="354"/>
                  <a:pt x="3688" y="354"/>
                  <a:pt x="3683" y="354"/>
                </a:cubicBezTo>
                <a:cubicBezTo>
                  <a:pt x="3539" y="354"/>
                  <a:pt x="3404" y="446"/>
                  <a:pt x="3326" y="564"/>
                </a:cubicBezTo>
                <a:cubicBezTo>
                  <a:pt x="3238" y="686"/>
                  <a:pt x="3197" y="842"/>
                  <a:pt x="3170" y="991"/>
                </a:cubicBezTo>
                <a:cubicBezTo>
                  <a:pt x="3068" y="1573"/>
                  <a:pt x="3095" y="2095"/>
                  <a:pt x="3359" y="2691"/>
                </a:cubicBezTo>
                <a:cubicBezTo>
                  <a:pt x="3326" y="2860"/>
                  <a:pt x="3285" y="3036"/>
                  <a:pt x="3244" y="3205"/>
                </a:cubicBezTo>
                <a:cubicBezTo>
                  <a:pt x="3183" y="3077"/>
                  <a:pt x="3116" y="2948"/>
                  <a:pt x="3055" y="2826"/>
                </a:cubicBezTo>
                <a:cubicBezTo>
                  <a:pt x="2946" y="2616"/>
                  <a:pt x="2838" y="2413"/>
                  <a:pt x="2730" y="2210"/>
                </a:cubicBezTo>
                <a:cubicBezTo>
                  <a:pt x="2791" y="2122"/>
                  <a:pt x="2811" y="2000"/>
                  <a:pt x="2804" y="1885"/>
                </a:cubicBezTo>
                <a:cubicBezTo>
                  <a:pt x="2791" y="1424"/>
                  <a:pt x="2655" y="964"/>
                  <a:pt x="2418" y="564"/>
                </a:cubicBezTo>
                <a:cubicBezTo>
                  <a:pt x="2296" y="354"/>
                  <a:pt x="2134" y="158"/>
                  <a:pt x="1910" y="56"/>
                </a:cubicBezTo>
                <a:cubicBezTo>
                  <a:pt x="1834" y="22"/>
                  <a:pt x="1749" y="0"/>
                  <a:pt x="16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PTMON title">
  <p:cSld name="PPTMON title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39"/>
          <p:cNvPicPr preferRelativeResize="0"/>
          <p:nvPr/>
        </p:nvPicPr>
        <p:blipFill rotWithShape="1">
          <a:blip r:embed="rId2">
            <a:alphaModFix/>
          </a:blip>
          <a:srcRect b="6847"/>
          <a:stretch/>
        </p:blipFill>
        <p:spPr>
          <a:xfrm>
            <a:off x="0" y="3083242"/>
            <a:ext cx="9144000" cy="206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9"/>
          <p:cNvPicPr preferRelativeResize="0"/>
          <p:nvPr/>
        </p:nvPicPr>
        <p:blipFill rotWithShape="1">
          <a:blip r:embed="rId3">
            <a:alphaModFix/>
          </a:blip>
          <a:srcRect l="46401" t="57448" r="32565"/>
          <a:stretch/>
        </p:blipFill>
        <p:spPr>
          <a:xfrm>
            <a:off x="4930459" y="3624447"/>
            <a:ext cx="2154676" cy="129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9"/>
          <p:cNvPicPr preferRelativeResize="0"/>
          <p:nvPr/>
        </p:nvPicPr>
        <p:blipFill rotWithShape="1">
          <a:blip r:embed="rId3">
            <a:alphaModFix/>
          </a:blip>
          <a:srcRect l="78350" b="17849"/>
          <a:stretch/>
        </p:blipFill>
        <p:spPr>
          <a:xfrm>
            <a:off x="7705752" y="2945783"/>
            <a:ext cx="1431802" cy="161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9"/>
          <p:cNvPicPr preferRelativeResize="0"/>
          <p:nvPr/>
        </p:nvPicPr>
        <p:blipFill rotWithShape="1">
          <a:blip r:embed="rId3">
            <a:alphaModFix/>
          </a:blip>
          <a:srcRect l="21813" t="25524" r="54829" b="749"/>
          <a:stretch/>
        </p:blipFill>
        <p:spPr>
          <a:xfrm>
            <a:off x="1880380" y="3136799"/>
            <a:ext cx="1639940" cy="153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9909"/>
          <a:stretch/>
        </p:blipFill>
        <p:spPr>
          <a:xfrm>
            <a:off x="4328394" y="5200650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9">
            <a:hlinkClick r:id="rId6"/>
          </p:cNvPr>
          <p:cNvSpPr txBox="1"/>
          <p:nvPr/>
        </p:nvSpPr>
        <p:spPr>
          <a:xfrm>
            <a:off x="3136204" y="5242441"/>
            <a:ext cx="201797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7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39"/>
          <p:cNvPicPr preferRelativeResize="0"/>
          <p:nvPr/>
        </p:nvPicPr>
        <p:blipFill rotWithShape="1">
          <a:blip r:embed="rId8">
            <a:alphaModFix/>
          </a:blip>
          <a:srcRect b="32326"/>
          <a:stretch/>
        </p:blipFill>
        <p:spPr>
          <a:xfrm>
            <a:off x="0" y="4246245"/>
            <a:ext cx="9144000" cy="89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9"/>
          <p:cNvPicPr preferRelativeResize="0"/>
          <p:nvPr/>
        </p:nvPicPr>
        <p:blipFill rotWithShape="1">
          <a:blip r:embed="rId9">
            <a:alphaModFix/>
          </a:blip>
          <a:srcRect t="7184"/>
          <a:stretch/>
        </p:blipFill>
        <p:spPr>
          <a:xfrm>
            <a:off x="4151948" y="0"/>
            <a:ext cx="840105" cy="105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6921" y="0"/>
            <a:ext cx="1336630" cy="138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7410450" y="0"/>
            <a:ext cx="1336630" cy="138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33550" y="184380"/>
            <a:ext cx="909479" cy="52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48400" y="729628"/>
            <a:ext cx="909479" cy="52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57601" y="3639173"/>
            <a:ext cx="1828800" cy="4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9"/>
          <p:cNvPicPr preferRelativeResize="0"/>
          <p:nvPr/>
        </p:nvPicPr>
        <p:blipFill rotWithShape="1">
          <a:blip r:embed="rId3">
            <a:alphaModFix/>
          </a:blip>
          <a:srcRect t="32706" r="86618" b="4361"/>
          <a:stretch/>
        </p:blipFill>
        <p:spPr>
          <a:xfrm>
            <a:off x="15123" y="2888511"/>
            <a:ext cx="1370885" cy="191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52831" y="2929045"/>
            <a:ext cx="1508297" cy="175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32548" y="2499013"/>
            <a:ext cx="1713367" cy="227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31407" y="3855400"/>
            <a:ext cx="4334009" cy="1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PTMON slide">
  <p:cSld name="3_PPTMON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40"/>
          <p:cNvPicPr preferRelativeResize="0"/>
          <p:nvPr/>
        </p:nvPicPr>
        <p:blipFill rotWithShape="1">
          <a:blip r:embed="rId3">
            <a:alphaModFix/>
          </a:blip>
          <a:srcRect l="78350" r="2824" b="17849"/>
          <a:stretch/>
        </p:blipFill>
        <p:spPr>
          <a:xfrm>
            <a:off x="8320620" y="3814779"/>
            <a:ext cx="823381" cy="106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0"/>
          <p:cNvPicPr preferRelativeResize="0"/>
          <p:nvPr/>
        </p:nvPicPr>
        <p:blipFill rotWithShape="1">
          <a:blip r:embed="rId3">
            <a:alphaModFix/>
          </a:blip>
          <a:srcRect t="32706" r="86618" b="4361"/>
          <a:stretch/>
        </p:blipFill>
        <p:spPr>
          <a:xfrm>
            <a:off x="72266" y="4243062"/>
            <a:ext cx="585305" cy="81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0"/>
          <p:cNvPicPr preferRelativeResize="0"/>
          <p:nvPr/>
        </p:nvPicPr>
        <p:blipFill rotWithShape="1">
          <a:blip r:embed="rId3">
            <a:alphaModFix/>
          </a:blip>
          <a:srcRect l="46401" t="57448" r="32565"/>
          <a:stretch/>
        </p:blipFill>
        <p:spPr>
          <a:xfrm>
            <a:off x="6143021" y="4406435"/>
            <a:ext cx="919947" cy="55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0"/>
          <p:cNvPicPr preferRelativeResize="0"/>
          <p:nvPr/>
        </p:nvPicPr>
        <p:blipFill rotWithShape="1">
          <a:blip r:embed="rId3">
            <a:alphaModFix/>
          </a:blip>
          <a:srcRect l="21813" t="25524" r="54829" b="749"/>
          <a:stretch/>
        </p:blipFill>
        <p:spPr>
          <a:xfrm>
            <a:off x="2631767" y="4145013"/>
            <a:ext cx="1021637" cy="95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9909"/>
          <a:stretch/>
        </p:blipFill>
        <p:spPr>
          <a:xfrm>
            <a:off x="4328394" y="5200650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0">
            <a:hlinkClick r:id="rId6"/>
          </p:cNvPr>
          <p:cNvSpPr txBox="1"/>
          <p:nvPr/>
        </p:nvSpPr>
        <p:spPr>
          <a:xfrm>
            <a:off x="3136204" y="5242441"/>
            <a:ext cx="201797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7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40"/>
          <p:cNvPicPr preferRelativeResize="0"/>
          <p:nvPr/>
        </p:nvPicPr>
        <p:blipFill rotWithShape="1">
          <a:blip r:embed="rId8">
            <a:alphaModFix/>
          </a:blip>
          <a:srcRect b="72253"/>
          <a:stretch/>
        </p:blipFill>
        <p:spPr>
          <a:xfrm>
            <a:off x="0" y="4775596"/>
            <a:ext cx="9144000" cy="36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8107" y="747893"/>
            <a:ext cx="586439" cy="33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2184" y="3858201"/>
            <a:ext cx="1023641" cy="119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1435" y="3858201"/>
            <a:ext cx="895724" cy="118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0"/>
          <p:cNvPicPr preferRelativeResize="0"/>
          <p:nvPr/>
        </p:nvPicPr>
        <p:blipFill rotWithShape="1">
          <a:blip r:embed="rId12">
            <a:alphaModFix/>
          </a:blip>
          <a:srcRect r="66424"/>
          <a:stretch/>
        </p:blipFill>
        <p:spPr>
          <a:xfrm>
            <a:off x="1242195" y="4406435"/>
            <a:ext cx="924089" cy="66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0"/>
          <p:cNvPicPr preferRelativeResize="0"/>
          <p:nvPr/>
        </p:nvPicPr>
        <p:blipFill rotWithShape="1">
          <a:blip r:embed="rId12">
            <a:alphaModFix/>
          </a:blip>
          <a:srcRect l="54130" t="26324" r="21111" b="19099"/>
          <a:stretch/>
        </p:blipFill>
        <p:spPr>
          <a:xfrm>
            <a:off x="5930800" y="4679449"/>
            <a:ext cx="681371" cy="36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0"/>
          <p:cNvPicPr preferRelativeResize="0"/>
          <p:nvPr/>
        </p:nvPicPr>
        <p:blipFill rotWithShape="1">
          <a:blip r:embed="rId12">
            <a:alphaModFix/>
          </a:blip>
          <a:srcRect l="36024" t="34418" r="54211" b="8972"/>
          <a:stretch/>
        </p:blipFill>
        <p:spPr>
          <a:xfrm>
            <a:off x="3041565" y="4694127"/>
            <a:ext cx="268774" cy="3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0"/>
          <p:cNvPicPr preferRelativeResize="0"/>
          <p:nvPr/>
        </p:nvPicPr>
        <p:blipFill rotWithShape="1">
          <a:blip r:embed="rId12">
            <a:alphaModFix/>
          </a:blip>
          <a:srcRect l="79712" t="4354" b="8110"/>
          <a:stretch/>
        </p:blipFill>
        <p:spPr>
          <a:xfrm>
            <a:off x="7079484" y="4447340"/>
            <a:ext cx="558356" cy="58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2195" y="243068"/>
            <a:ext cx="715681" cy="41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79999" y="450127"/>
            <a:ext cx="715681" cy="41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37312" y="203425"/>
            <a:ext cx="426353" cy="24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>
            <a:spLocks noGrp="1"/>
          </p:cNvSpPr>
          <p:nvPr>
            <p:ph type="ctrTitle"/>
          </p:nvPr>
        </p:nvSpPr>
        <p:spPr>
          <a:xfrm>
            <a:off x="576550" y="1593725"/>
            <a:ext cx="57561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ubTitle" idx="1"/>
          </p:nvPr>
        </p:nvSpPr>
        <p:spPr>
          <a:xfrm>
            <a:off x="576550" y="3683275"/>
            <a:ext cx="50829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9" name="Google Shape;29;p26"/>
          <p:cNvGrpSpPr/>
          <p:nvPr/>
        </p:nvGrpSpPr>
        <p:grpSpPr>
          <a:xfrm rot="689297">
            <a:off x="7778787" y="3059146"/>
            <a:ext cx="1541103" cy="1536826"/>
            <a:chOff x="3707000" y="2909675"/>
            <a:chExt cx="1675425" cy="1670775"/>
          </a:xfrm>
        </p:grpSpPr>
        <p:sp>
          <p:nvSpPr>
            <p:cNvPr id="30" name="Google Shape;30;p26"/>
            <p:cNvSpPr/>
            <p:nvPr/>
          </p:nvSpPr>
          <p:spPr>
            <a:xfrm>
              <a:off x="3707000" y="2909675"/>
              <a:ext cx="1675425" cy="1670775"/>
            </a:xfrm>
            <a:custGeom>
              <a:avLst/>
              <a:gdLst/>
              <a:ahLst/>
              <a:cxnLst/>
              <a:rect l="l" t="t" r="r" b="b"/>
              <a:pathLst>
                <a:path w="67017" h="66831" extrusionOk="0">
                  <a:moveTo>
                    <a:pt x="53234" y="1"/>
                  </a:moveTo>
                  <a:cubicBezTo>
                    <a:pt x="49333" y="1"/>
                    <a:pt x="45870" y="1306"/>
                    <a:pt x="43885" y="2507"/>
                  </a:cubicBezTo>
                  <a:cubicBezTo>
                    <a:pt x="40083" y="4778"/>
                    <a:pt x="36386" y="13703"/>
                    <a:pt x="36386" y="13703"/>
                  </a:cubicBezTo>
                  <a:cubicBezTo>
                    <a:pt x="35964" y="10429"/>
                    <a:pt x="38499" y="4726"/>
                    <a:pt x="38499" y="4725"/>
                  </a:cubicBezTo>
                  <a:lnTo>
                    <a:pt x="38499" y="4725"/>
                  </a:lnTo>
                  <a:cubicBezTo>
                    <a:pt x="35066" y="5940"/>
                    <a:pt x="30736" y="9003"/>
                    <a:pt x="27673" y="11485"/>
                  </a:cubicBezTo>
                  <a:cubicBezTo>
                    <a:pt x="24768" y="13756"/>
                    <a:pt x="22973" y="17136"/>
                    <a:pt x="22761" y="20780"/>
                  </a:cubicBezTo>
                  <a:cubicBezTo>
                    <a:pt x="22603" y="22787"/>
                    <a:pt x="22603" y="24740"/>
                    <a:pt x="22656" y="26747"/>
                  </a:cubicBezTo>
                  <a:cubicBezTo>
                    <a:pt x="21019" y="24107"/>
                    <a:pt x="20702" y="18931"/>
                    <a:pt x="20702" y="18931"/>
                  </a:cubicBezTo>
                  <a:lnTo>
                    <a:pt x="18009" y="22311"/>
                  </a:lnTo>
                  <a:cubicBezTo>
                    <a:pt x="15579" y="25427"/>
                    <a:pt x="14259" y="29229"/>
                    <a:pt x="14417" y="33190"/>
                  </a:cubicBezTo>
                  <a:cubicBezTo>
                    <a:pt x="14470" y="35408"/>
                    <a:pt x="14576" y="37256"/>
                    <a:pt x="14576" y="37256"/>
                  </a:cubicBezTo>
                  <a:lnTo>
                    <a:pt x="12199" y="29969"/>
                  </a:lnTo>
                  <a:cubicBezTo>
                    <a:pt x="10932" y="32081"/>
                    <a:pt x="9823" y="34299"/>
                    <a:pt x="8820" y="36570"/>
                  </a:cubicBezTo>
                  <a:cubicBezTo>
                    <a:pt x="7499" y="39527"/>
                    <a:pt x="7130" y="42854"/>
                    <a:pt x="7816" y="46076"/>
                  </a:cubicBezTo>
                  <a:lnTo>
                    <a:pt x="8239" y="48188"/>
                  </a:lnTo>
                  <a:lnTo>
                    <a:pt x="5334" y="44914"/>
                  </a:lnTo>
                  <a:cubicBezTo>
                    <a:pt x="4384" y="47079"/>
                    <a:pt x="3591" y="49297"/>
                    <a:pt x="2958" y="51568"/>
                  </a:cubicBezTo>
                  <a:cubicBezTo>
                    <a:pt x="0" y="61496"/>
                    <a:pt x="1479" y="66830"/>
                    <a:pt x="1479" y="66830"/>
                  </a:cubicBezTo>
                  <a:lnTo>
                    <a:pt x="8080" y="63028"/>
                  </a:lnTo>
                  <a:cubicBezTo>
                    <a:pt x="19804" y="55582"/>
                    <a:pt x="21652" y="52624"/>
                    <a:pt x="23606" y="50565"/>
                  </a:cubicBezTo>
                  <a:lnTo>
                    <a:pt x="24821" y="49244"/>
                  </a:lnTo>
                  <a:lnTo>
                    <a:pt x="19857" y="46973"/>
                  </a:lnTo>
                  <a:lnTo>
                    <a:pt x="19857" y="46973"/>
                  </a:lnTo>
                  <a:lnTo>
                    <a:pt x="24451" y="47026"/>
                  </a:lnTo>
                  <a:cubicBezTo>
                    <a:pt x="24526" y="47028"/>
                    <a:pt x="24601" y="47030"/>
                    <a:pt x="24676" y="47030"/>
                  </a:cubicBezTo>
                  <a:cubicBezTo>
                    <a:pt x="26392" y="47030"/>
                    <a:pt x="28049" y="46450"/>
                    <a:pt x="29415" y="45336"/>
                  </a:cubicBezTo>
                  <a:lnTo>
                    <a:pt x="32373" y="42960"/>
                  </a:lnTo>
                  <a:lnTo>
                    <a:pt x="27250" y="41534"/>
                  </a:lnTo>
                  <a:cubicBezTo>
                    <a:pt x="29204" y="40900"/>
                    <a:pt x="31950" y="40267"/>
                    <a:pt x="33904" y="39844"/>
                  </a:cubicBezTo>
                  <a:cubicBezTo>
                    <a:pt x="35489" y="39527"/>
                    <a:pt x="36914" y="38841"/>
                    <a:pt x="38129" y="37837"/>
                  </a:cubicBezTo>
                  <a:lnTo>
                    <a:pt x="41773" y="34827"/>
                  </a:lnTo>
                  <a:lnTo>
                    <a:pt x="38393" y="33296"/>
                  </a:lnTo>
                  <a:lnTo>
                    <a:pt x="38393" y="33296"/>
                  </a:lnTo>
                  <a:cubicBezTo>
                    <a:pt x="39053" y="33411"/>
                    <a:pt x="39700" y="33463"/>
                    <a:pt x="40330" y="33463"/>
                  </a:cubicBezTo>
                  <a:cubicBezTo>
                    <a:pt x="46062" y="33463"/>
                    <a:pt x="50434" y="29177"/>
                    <a:pt x="50434" y="29177"/>
                  </a:cubicBezTo>
                  <a:cubicBezTo>
                    <a:pt x="51860" y="27751"/>
                    <a:pt x="53391" y="26430"/>
                    <a:pt x="54975" y="25216"/>
                  </a:cubicBezTo>
                  <a:lnTo>
                    <a:pt x="57088" y="23790"/>
                  </a:lnTo>
                  <a:lnTo>
                    <a:pt x="49906" y="21625"/>
                  </a:lnTo>
                  <a:lnTo>
                    <a:pt x="57458" y="20674"/>
                  </a:lnTo>
                  <a:cubicBezTo>
                    <a:pt x="60204" y="20304"/>
                    <a:pt x="62739" y="18773"/>
                    <a:pt x="64270" y="16397"/>
                  </a:cubicBezTo>
                  <a:cubicBezTo>
                    <a:pt x="65696" y="14178"/>
                    <a:pt x="67016" y="11274"/>
                    <a:pt x="66488" y="8422"/>
                  </a:cubicBezTo>
                  <a:cubicBezTo>
                    <a:pt x="66171" y="6732"/>
                    <a:pt x="65273" y="5201"/>
                    <a:pt x="63953" y="4092"/>
                  </a:cubicBezTo>
                  <a:cubicBezTo>
                    <a:pt x="60522" y="1034"/>
                    <a:pt x="56705" y="1"/>
                    <a:pt x="53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6"/>
            <p:cNvSpPr/>
            <p:nvPr/>
          </p:nvSpPr>
          <p:spPr>
            <a:xfrm>
              <a:off x="3765075" y="3126825"/>
              <a:ext cx="1324250" cy="1417975"/>
            </a:xfrm>
            <a:custGeom>
              <a:avLst/>
              <a:gdLst/>
              <a:ahLst/>
              <a:cxnLst/>
              <a:rect l="l" t="t" r="r" b="b"/>
              <a:pathLst>
                <a:path w="52970" h="56719" extrusionOk="0">
                  <a:moveTo>
                    <a:pt x="52969" y="0"/>
                  </a:moveTo>
                  <a:lnTo>
                    <a:pt x="52969" y="0"/>
                  </a:lnTo>
                  <a:cubicBezTo>
                    <a:pt x="47424" y="3380"/>
                    <a:pt x="42143" y="7288"/>
                    <a:pt x="37285" y="11618"/>
                  </a:cubicBezTo>
                  <a:cubicBezTo>
                    <a:pt x="32373" y="15949"/>
                    <a:pt x="27673" y="20491"/>
                    <a:pt x="23237" y="25296"/>
                  </a:cubicBezTo>
                  <a:cubicBezTo>
                    <a:pt x="21125" y="27778"/>
                    <a:pt x="18907" y="30208"/>
                    <a:pt x="16900" y="32742"/>
                  </a:cubicBezTo>
                  <a:cubicBezTo>
                    <a:pt x="15844" y="34010"/>
                    <a:pt x="14788" y="35225"/>
                    <a:pt x="13784" y="36545"/>
                  </a:cubicBezTo>
                  <a:lnTo>
                    <a:pt x="10827" y="40453"/>
                  </a:lnTo>
                  <a:lnTo>
                    <a:pt x="9401" y="42407"/>
                  </a:lnTo>
                  <a:lnTo>
                    <a:pt x="7975" y="44413"/>
                  </a:lnTo>
                  <a:lnTo>
                    <a:pt x="5229" y="48427"/>
                  </a:lnTo>
                  <a:cubicBezTo>
                    <a:pt x="3434" y="51173"/>
                    <a:pt x="1691" y="53919"/>
                    <a:pt x="1" y="56718"/>
                  </a:cubicBezTo>
                  <a:cubicBezTo>
                    <a:pt x="1902" y="54025"/>
                    <a:pt x="3698" y="51332"/>
                    <a:pt x="5599" y="48691"/>
                  </a:cubicBezTo>
                  <a:lnTo>
                    <a:pt x="8503" y="44730"/>
                  </a:lnTo>
                  <a:lnTo>
                    <a:pt x="9929" y="42776"/>
                  </a:lnTo>
                  <a:lnTo>
                    <a:pt x="11408" y="40822"/>
                  </a:lnTo>
                  <a:lnTo>
                    <a:pt x="14418" y="37020"/>
                  </a:lnTo>
                  <a:cubicBezTo>
                    <a:pt x="15421" y="35700"/>
                    <a:pt x="16530" y="34485"/>
                    <a:pt x="17534" y="33218"/>
                  </a:cubicBezTo>
                  <a:cubicBezTo>
                    <a:pt x="19593" y="30736"/>
                    <a:pt x="21811" y="28306"/>
                    <a:pt x="23977" y="25877"/>
                  </a:cubicBezTo>
                  <a:cubicBezTo>
                    <a:pt x="28307" y="21071"/>
                    <a:pt x="32902" y="16477"/>
                    <a:pt x="37760" y="12094"/>
                  </a:cubicBezTo>
                  <a:cubicBezTo>
                    <a:pt x="38922" y="11038"/>
                    <a:pt x="40137" y="9929"/>
                    <a:pt x="41404" y="8872"/>
                  </a:cubicBezTo>
                  <a:lnTo>
                    <a:pt x="43252" y="7341"/>
                  </a:lnTo>
                  <a:lnTo>
                    <a:pt x="45153" y="5809"/>
                  </a:lnTo>
                  <a:cubicBezTo>
                    <a:pt x="47688" y="3750"/>
                    <a:pt x="50276" y="1796"/>
                    <a:pt x="52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32;p26"/>
          <p:cNvGrpSpPr/>
          <p:nvPr/>
        </p:nvGrpSpPr>
        <p:grpSpPr>
          <a:xfrm rot="689297">
            <a:off x="6300099" y="2768507"/>
            <a:ext cx="1541080" cy="1535607"/>
            <a:chOff x="2068575" y="2920225"/>
            <a:chExt cx="1675400" cy="1669450"/>
          </a:xfrm>
        </p:grpSpPr>
        <p:sp>
          <p:nvSpPr>
            <p:cNvPr id="33" name="Google Shape;33;p26"/>
            <p:cNvSpPr/>
            <p:nvPr/>
          </p:nvSpPr>
          <p:spPr>
            <a:xfrm>
              <a:off x="2068575" y="2920225"/>
              <a:ext cx="1675400" cy="1669450"/>
            </a:xfrm>
            <a:custGeom>
              <a:avLst/>
              <a:gdLst/>
              <a:ahLst/>
              <a:cxnLst/>
              <a:rect l="l" t="t" r="r" b="b"/>
              <a:pathLst>
                <a:path w="67016" h="66778" extrusionOk="0">
                  <a:moveTo>
                    <a:pt x="13782" y="1"/>
                  </a:moveTo>
                  <a:cubicBezTo>
                    <a:pt x="10312" y="1"/>
                    <a:pt x="6494" y="1034"/>
                    <a:pt x="3063" y="4092"/>
                  </a:cubicBezTo>
                  <a:cubicBezTo>
                    <a:pt x="1743" y="5201"/>
                    <a:pt x="792" y="6680"/>
                    <a:pt x="475" y="8370"/>
                  </a:cubicBezTo>
                  <a:cubicBezTo>
                    <a:pt x="0" y="11222"/>
                    <a:pt x="1268" y="14126"/>
                    <a:pt x="2746" y="16344"/>
                  </a:cubicBezTo>
                  <a:cubicBezTo>
                    <a:pt x="4278" y="18668"/>
                    <a:pt x="6760" y="20252"/>
                    <a:pt x="9559" y="20569"/>
                  </a:cubicBezTo>
                  <a:lnTo>
                    <a:pt x="17111" y="21572"/>
                  </a:lnTo>
                  <a:lnTo>
                    <a:pt x="9928" y="23738"/>
                  </a:lnTo>
                  <a:lnTo>
                    <a:pt x="12041" y="25163"/>
                  </a:lnTo>
                  <a:cubicBezTo>
                    <a:pt x="13625" y="26378"/>
                    <a:pt x="15157" y="27698"/>
                    <a:pt x="16583" y="29124"/>
                  </a:cubicBezTo>
                  <a:cubicBezTo>
                    <a:pt x="16583" y="29124"/>
                    <a:pt x="20954" y="33410"/>
                    <a:pt x="26686" y="33410"/>
                  </a:cubicBezTo>
                  <a:cubicBezTo>
                    <a:pt x="27317" y="33410"/>
                    <a:pt x="27964" y="33358"/>
                    <a:pt x="28623" y="33243"/>
                  </a:cubicBezTo>
                  <a:lnTo>
                    <a:pt x="28623" y="33243"/>
                  </a:lnTo>
                  <a:lnTo>
                    <a:pt x="25243" y="34722"/>
                  </a:lnTo>
                  <a:lnTo>
                    <a:pt x="28887" y="37785"/>
                  </a:lnTo>
                  <a:cubicBezTo>
                    <a:pt x="30102" y="38788"/>
                    <a:pt x="31528" y="39475"/>
                    <a:pt x="33112" y="39792"/>
                  </a:cubicBezTo>
                  <a:cubicBezTo>
                    <a:pt x="35066" y="40214"/>
                    <a:pt x="37812" y="40848"/>
                    <a:pt x="39713" y="41482"/>
                  </a:cubicBezTo>
                  <a:lnTo>
                    <a:pt x="34644" y="42908"/>
                  </a:lnTo>
                  <a:lnTo>
                    <a:pt x="37601" y="45284"/>
                  </a:lnTo>
                  <a:cubicBezTo>
                    <a:pt x="38972" y="46350"/>
                    <a:pt x="40635" y="46977"/>
                    <a:pt x="42357" y="46977"/>
                  </a:cubicBezTo>
                  <a:cubicBezTo>
                    <a:pt x="42426" y="46977"/>
                    <a:pt x="42496" y="46976"/>
                    <a:pt x="42565" y="46974"/>
                  </a:cubicBezTo>
                  <a:lnTo>
                    <a:pt x="47159" y="46868"/>
                  </a:lnTo>
                  <a:lnTo>
                    <a:pt x="42195" y="49192"/>
                  </a:lnTo>
                  <a:lnTo>
                    <a:pt x="43410" y="50512"/>
                  </a:lnTo>
                  <a:cubicBezTo>
                    <a:pt x="45364" y="52572"/>
                    <a:pt x="47212" y="55529"/>
                    <a:pt x="58936" y="62975"/>
                  </a:cubicBezTo>
                  <a:lnTo>
                    <a:pt x="65537" y="66778"/>
                  </a:lnTo>
                  <a:cubicBezTo>
                    <a:pt x="65537" y="66778"/>
                    <a:pt x="67016" y="61338"/>
                    <a:pt x="64059" y="51516"/>
                  </a:cubicBezTo>
                  <a:cubicBezTo>
                    <a:pt x="63372" y="49245"/>
                    <a:pt x="62580" y="47027"/>
                    <a:pt x="61629" y="44914"/>
                  </a:cubicBezTo>
                  <a:lnTo>
                    <a:pt x="58725" y="48189"/>
                  </a:lnTo>
                  <a:lnTo>
                    <a:pt x="59147" y="46076"/>
                  </a:lnTo>
                  <a:cubicBezTo>
                    <a:pt x="59834" y="42855"/>
                    <a:pt x="59464" y="39528"/>
                    <a:pt x="58144" y="36570"/>
                  </a:cubicBezTo>
                  <a:cubicBezTo>
                    <a:pt x="57141" y="34300"/>
                    <a:pt x="56032" y="32082"/>
                    <a:pt x="54817" y="29969"/>
                  </a:cubicBezTo>
                  <a:lnTo>
                    <a:pt x="52440" y="37310"/>
                  </a:lnTo>
                  <a:cubicBezTo>
                    <a:pt x="52440" y="37310"/>
                    <a:pt x="52546" y="35409"/>
                    <a:pt x="52599" y="33191"/>
                  </a:cubicBezTo>
                  <a:cubicBezTo>
                    <a:pt x="52705" y="29283"/>
                    <a:pt x="51437" y="25427"/>
                    <a:pt x="49008" y="22365"/>
                  </a:cubicBezTo>
                  <a:lnTo>
                    <a:pt x="46315" y="18932"/>
                  </a:lnTo>
                  <a:cubicBezTo>
                    <a:pt x="46315" y="18932"/>
                    <a:pt x="45998" y="24107"/>
                    <a:pt x="44361" y="26748"/>
                  </a:cubicBezTo>
                  <a:cubicBezTo>
                    <a:pt x="44413" y="24794"/>
                    <a:pt x="44413" y="22787"/>
                    <a:pt x="44255" y="20833"/>
                  </a:cubicBezTo>
                  <a:cubicBezTo>
                    <a:pt x="43991" y="17136"/>
                    <a:pt x="42248" y="13756"/>
                    <a:pt x="39344" y="11486"/>
                  </a:cubicBezTo>
                  <a:cubicBezTo>
                    <a:pt x="36281" y="9056"/>
                    <a:pt x="31950" y="5941"/>
                    <a:pt x="28518" y="4726"/>
                  </a:cubicBezTo>
                  <a:lnTo>
                    <a:pt x="28518" y="4726"/>
                  </a:lnTo>
                  <a:cubicBezTo>
                    <a:pt x="28518" y="4726"/>
                    <a:pt x="31052" y="10430"/>
                    <a:pt x="30630" y="13704"/>
                  </a:cubicBezTo>
                  <a:cubicBezTo>
                    <a:pt x="30630" y="13704"/>
                    <a:pt x="26933" y="4779"/>
                    <a:pt x="23131" y="2508"/>
                  </a:cubicBezTo>
                  <a:cubicBezTo>
                    <a:pt x="21147" y="1306"/>
                    <a:pt x="17684" y="1"/>
                    <a:pt x="13782" y="1"/>
                  </a:cubicBezTo>
                  <a:close/>
                </a:path>
              </a:pathLst>
            </a:custGeom>
            <a:solidFill>
              <a:srgbClr val="823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6"/>
            <p:cNvSpPr/>
            <p:nvPr/>
          </p:nvSpPr>
          <p:spPr>
            <a:xfrm>
              <a:off x="2361650" y="3134750"/>
              <a:ext cx="1325575" cy="1417975"/>
            </a:xfrm>
            <a:custGeom>
              <a:avLst/>
              <a:gdLst/>
              <a:ahLst/>
              <a:cxnLst/>
              <a:rect l="l" t="t" r="r" b="b"/>
              <a:pathLst>
                <a:path w="53023" h="56719" extrusionOk="0">
                  <a:moveTo>
                    <a:pt x="1" y="0"/>
                  </a:moveTo>
                  <a:lnTo>
                    <a:pt x="1" y="0"/>
                  </a:lnTo>
                  <a:cubicBezTo>
                    <a:pt x="2694" y="1796"/>
                    <a:pt x="5282" y="3750"/>
                    <a:pt x="7817" y="5809"/>
                  </a:cubicBezTo>
                  <a:lnTo>
                    <a:pt x="9718" y="7341"/>
                  </a:lnTo>
                  <a:lnTo>
                    <a:pt x="11566" y="8925"/>
                  </a:lnTo>
                  <a:cubicBezTo>
                    <a:pt x="12781" y="9928"/>
                    <a:pt x="13996" y="11037"/>
                    <a:pt x="15210" y="12146"/>
                  </a:cubicBezTo>
                  <a:cubicBezTo>
                    <a:pt x="20016" y="16530"/>
                    <a:pt x="24610" y="21124"/>
                    <a:pt x="29046" y="25930"/>
                  </a:cubicBezTo>
                  <a:cubicBezTo>
                    <a:pt x="31159" y="28359"/>
                    <a:pt x="33377" y="30736"/>
                    <a:pt x="35436" y="33270"/>
                  </a:cubicBezTo>
                  <a:cubicBezTo>
                    <a:pt x="36493" y="34538"/>
                    <a:pt x="37549" y="35752"/>
                    <a:pt x="38552" y="37020"/>
                  </a:cubicBezTo>
                  <a:lnTo>
                    <a:pt x="41562" y="40875"/>
                  </a:lnTo>
                  <a:lnTo>
                    <a:pt x="43041" y="42776"/>
                  </a:lnTo>
                  <a:lnTo>
                    <a:pt x="44520" y="44783"/>
                  </a:lnTo>
                  <a:lnTo>
                    <a:pt x="47372" y="48744"/>
                  </a:lnTo>
                  <a:cubicBezTo>
                    <a:pt x="49325" y="51384"/>
                    <a:pt x="51121" y="54078"/>
                    <a:pt x="53022" y="56718"/>
                  </a:cubicBezTo>
                  <a:cubicBezTo>
                    <a:pt x="51279" y="53972"/>
                    <a:pt x="49590" y="51173"/>
                    <a:pt x="47794" y="48480"/>
                  </a:cubicBezTo>
                  <a:lnTo>
                    <a:pt x="44995" y="44413"/>
                  </a:lnTo>
                  <a:lnTo>
                    <a:pt x="43569" y="42459"/>
                  </a:lnTo>
                  <a:lnTo>
                    <a:pt x="42143" y="40453"/>
                  </a:lnTo>
                  <a:lnTo>
                    <a:pt x="39186" y="36597"/>
                  </a:lnTo>
                  <a:cubicBezTo>
                    <a:pt x="38183" y="35277"/>
                    <a:pt x="37126" y="34063"/>
                    <a:pt x="36070" y="32795"/>
                  </a:cubicBezTo>
                  <a:cubicBezTo>
                    <a:pt x="34063" y="30207"/>
                    <a:pt x="31845" y="27778"/>
                    <a:pt x="29733" y="25349"/>
                  </a:cubicBezTo>
                  <a:cubicBezTo>
                    <a:pt x="25297" y="20490"/>
                    <a:pt x="20597" y="15949"/>
                    <a:pt x="15686" y="11618"/>
                  </a:cubicBezTo>
                  <a:cubicBezTo>
                    <a:pt x="10827" y="7288"/>
                    <a:pt x="5546" y="338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6"/>
          <p:cNvGrpSpPr/>
          <p:nvPr/>
        </p:nvGrpSpPr>
        <p:grpSpPr>
          <a:xfrm rot="689297">
            <a:off x="7602123" y="1946558"/>
            <a:ext cx="1129411" cy="2617625"/>
            <a:chOff x="3399375" y="1795400"/>
            <a:chExt cx="1227850" cy="2845775"/>
          </a:xfrm>
        </p:grpSpPr>
        <p:sp>
          <p:nvSpPr>
            <p:cNvPr id="36" name="Google Shape;36;p26"/>
            <p:cNvSpPr/>
            <p:nvPr/>
          </p:nvSpPr>
          <p:spPr>
            <a:xfrm>
              <a:off x="3399375" y="1795400"/>
              <a:ext cx="1227850" cy="2845775"/>
            </a:xfrm>
            <a:custGeom>
              <a:avLst/>
              <a:gdLst/>
              <a:ahLst/>
              <a:cxnLst/>
              <a:rect l="l" t="t" r="r" b="b"/>
              <a:pathLst>
                <a:path w="49114" h="113831" extrusionOk="0">
                  <a:moveTo>
                    <a:pt x="36391" y="1"/>
                  </a:moveTo>
                  <a:cubicBezTo>
                    <a:pt x="25886" y="1"/>
                    <a:pt x="18993" y="7804"/>
                    <a:pt x="16583" y="12435"/>
                  </a:cubicBezTo>
                  <a:cubicBezTo>
                    <a:pt x="13890" y="17558"/>
                    <a:pt x="15896" y="30179"/>
                    <a:pt x="15896" y="30179"/>
                  </a:cubicBezTo>
                  <a:cubicBezTo>
                    <a:pt x="13150" y="26799"/>
                    <a:pt x="12094" y="18614"/>
                    <a:pt x="12094" y="18614"/>
                  </a:cubicBezTo>
                  <a:cubicBezTo>
                    <a:pt x="9084" y="22363"/>
                    <a:pt x="6338" y="28806"/>
                    <a:pt x="4595" y="33665"/>
                  </a:cubicBezTo>
                  <a:cubicBezTo>
                    <a:pt x="2905" y="38206"/>
                    <a:pt x="3275" y="43223"/>
                    <a:pt x="5493" y="47501"/>
                  </a:cubicBezTo>
                  <a:cubicBezTo>
                    <a:pt x="6707" y="49825"/>
                    <a:pt x="8028" y="52095"/>
                    <a:pt x="9506" y="54261"/>
                  </a:cubicBezTo>
                  <a:cubicBezTo>
                    <a:pt x="5863" y="52465"/>
                    <a:pt x="1902" y="46867"/>
                    <a:pt x="1902" y="46867"/>
                  </a:cubicBezTo>
                  <a:lnTo>
                    <a:pt x="1215" y="52571"/>
                  </a:lnTo>
                  <a:cubicBezTo>
                    <a:pt x="634" y="57693"/>
                    <a:pt x="1849" y="62869"/>
                    <a:pt x="4648" y="67199"/>
                  </a:cubicBezTo>
                  <a:cubicBezTo>
                    <a:pt x="6232" y="69681"/>
                    <a:pt x="7658" y="71688"/>
                    <a:pt x="7658" y="71688"/>
                  </a:cubicBezTo>
                  <a:lnTo>
                    <a:pt x="1" y="65087"/>
                  </a:lnTo>
                  <a:lnTo>
                    <a:pt x="1" y="65087"/>
                  </a:lnTo>
                  <a:cubicBezTo>
                    <a:pt x="53" y="67991"/>
                    <a:pt x="317" y="70843"/>
                    <a:pt x="582" y="73272"/>
                  </a:cubicBezTo>
                  <a:cubicBezTo>
                    <a:pt x="634" y="73800"/>
                    <a:pt x="687" y="74328"/>
                    <a:pt x="793" y="74804"/>
                  </a:cubicBezTo>
                  <a:cubicBezTo>
                    <a:pt x="1321" y="79081"/>
                    <a:pt x="3222" y="83042"/>
                    <a:pt x="6179" y="86158"/>
                  </a:cubicBezTo>
                  <a:lnTo>
                    <a:pt x="8133" y="88270"/>
                  </a:lnTo>
                  <a:lnTo>
                    <a:pt x="2641" y="86580"/>
                  </a:lnTo>
                  <a:lnTo>
                    <a:pt x="2641" y="86580"/>
                  </a:lnTo>
                  <a:cubicBezTo>
                    <a:pt x="5493" y="106543"/>
                    <a:pt x="13362" y="113830"/>
                    <a:pt x="13362" y="113830"/>
                  </a:cubicBezTo>
                  <a:lnTo>
                    <a:pt x="18062" y="105011"/>
                  </a:lnTo>
                  <a:cubicBezTo>
                    <a:pt x="26089" y="88587"/>
                    <a:pt x="26194" y="83993"/>
                    <a:pt x="26934" y="80296"/>
                  </a:cubicBezTo>
                  <a:lnTo>
                    <a:pt x="27409" y="77972"/>
                  </a:lnTo>
                  <a:lnTo>
                    <a:pt x="27409" y="77972"/>
                  </a:lnTo>
                  <a:lnTo>
                    <a:pt x="20280" y="78870"/>
                  </a:lnTo>
                  <a:lnTo>
                    <a:pt x="25508" y="75807"/>
                  </a:lnTo>
                  <a:cubicBezTo>
                    <a:pt x="27567" y="74645"/>
                    <a:pt x="29099" y="72744"/>
                    <a:pt x="29891" y="70526"/>
                  </a:cubicBezTo>
                  <a:lnTo>
                    <a:pt x="31581" y="65826"/>
                  </a:lnTo>
                  <a:lnTo>
                    <a:pt x="24874" y="67674"/>
                  </a:lnTo>
                  <a:cubicBezTo>
                    <a:pt x="26564" y="65720"/>
                    <a:pt x="29257" y="63080"/>
                    <a:pt x="31158" y="61284"/>
                  </a:cubicBezTo>
                  <a:cubicBezTo>
                    <a:pt x="32690" y="59858"/>
                    <a:pt x="33799" y="58063"/>
                    <a:pt x="34486" y="56109"/>
                  </a:cubicBezTo>
                  <a:lnTo>
                    <a:pt x="36439" y="50194"/>
                  </a:lnTo>
                  <a:lnTo>
                    <a:pt x="31634" y="50828"/>
                  </a:lnTo>
                  <a:cubicBezTo>
                    <a:pt x="39872" y="47554"/>
                    <a:pt x="42301" y="37890"/>
                    <a:pt x="42301" y="37890"/>
                  </a:cubicBezTo>
                  <a:cubicBezTo>
                    <a:pt x="42935" y="35302"/>
                    <a:pt x="43727" y="32767"/>
                    <a:pt x="44678" y="30338"/>
                  </a:cubicBezTo>
                  <a:lnTo>
                    <a:pt x="46051" y="27222"/>
                  </a:lnTo>
                  <a:lnTo>
                    <a:pt x="36492" y="29757"/>
                  </a:lnTo>
                  <a:lnTo>
                    <a:pt x="36492" y="29757"/>
                  </a:lnTo>
                  <a:lnTo>
                    <a:pt x="44308" y="23472"/>
                  </a:lnTo>
                  <a:cubicBezTo>
                    <a:pt x="47160" y="21149"/>
                    <a:pt x="48903" y="17663"/>
                    <a:pt x="49008" y="13967"/>
                  </a:cubicBezTo>
                  <a:cubicBezTo>
                    <a:pt x="49114" y="10692"/>
                    <a:pt x="48639" y="6837"/>
                    <a:pt x="46473" y="3986"/>
                  </a:cubicBezTo>
                  <a:cubicBezTo>
                    <a:pt x="44942" y="2032"/>
                    <a:pt x="42724" y="711"/>
                    <a:pt x="40242" y="342"/>
                  </a:cubicBezTo>
                  <a:cubicBezTo>
                    <a:pt x="38909" y="108"/>
                    <a:pt x="37625" y="1"/>
                    <a:pt x="36391" y="1"/>
                  </a:cubicBezTo>
                  <a:close/>
                </a:path>
              </a:pathLst>
            </a:custGeom>
            <a:solidFill>
              <a:srgbClr val="FA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6"/>
            <p:cNvSpPr/>
            <p:nvPr/>
          </p:nvSpPr>
          <p:spPr>
            <a:xfrm>
              <a:off x="3713600" y="2098350"/>
              <a:ext cx="512275" cy="2504525"/>
            </a:xfrm>
            <a:custGeom>
              <a:avLst/>
              <a:gdLst/>
              <a:ahLst/>
              <a:cxnLst/>
              <a:rect l="l" t="t" r="r" b="b"/>
              <a:pathLst>
                <a:path w="20491" h="100181" extrusionOk="0">
                  <a:moveTo>
                    <a:pt x="20491" y="0"/>
                  </a:moveTo>
                  <a:lnTo>
                    <a:pt x="20491" y="0"/>
                  </a:lnTo>
                  <a:cubicBezTo>
                    <a:pt x="16477" y="7605"/>
                    <a:pt x="13520" y="15738"/>
                    <a:pt x="10932" y="23976"/>
                  </a:cubicBezTo>
                  <a:cubicBezTo>
                    <a:pt x="8397" y="32162"/>
                    <a:pt x="6285" y="40506"/>
                    <a:pt x="4648" y="48902"/>
                  </a:cubicBezTo>
                  <a:cubicBezTo>
                    <a:pt x="3908" y="53180"/>
                    <a:pt x="3116" y="57352"/>
                    <a:pt x="2588" y="61630"/>
                  </a:cubicBezTo>
                  <a:cubicBezTo>
                    <a:pt x="2324" y="63795"/>
                    <a:pt x="2007" y="65907"/>
                    <a:pt x="1743" y="68020"/>
                  </a:cubicBezTo>
                  <a:lnTo>
                    <a:pt x="1109" y="74462"/>
                  </a:lnTo>
                  <a:lnTo>
                    <a:pt x="793" y="77631"/>
                  </a:lnTo>
                  <a:lnTo>
                    <a:pt x="634" y="80852"/>
                  </a:lnTo>
                  <a:lnTo>
                    <a:pt x="212" y="87295"/>
                  </a:lnTo>
                  <a:cubicBezTo>
                    <a:pt x="106" y="89460"/>
                    <a:pt x="106" y="91573"/>
                    <a:pt x="53" y="93738"/>
                  </a:cubicBezTo>
                  <a:lnTo>
                    <a:pt x="0" y="100181"/>
                  </a:lnTo>
                  <a:cubicBezTo>
                    <a:pt x="264" y="95903"/>
                    <a:pt x="370" y="91573"/>
                    <a:pt x="687" y="87348"/>
                  </a:cubicBezTo>
                  <a:lnTo>
                    <a:pt x="1215" y="80905"/>
                  </a:lnTo>
                  <a:lnTo>
                    <a:pt x="1479" y="77737"/>
                  </a:lnTo>
                  <a:lnTo>
                    <a:pt x="1849" y="74515"/>
                  </a:lnTo>
                  <a:lnTo>
                    <a:pt x="2588" y="68125"/>
                  </a:lnTo>
                  <a:cubicBezTo>
                    <a:pt x="2799" y="66013"/>
                    <a:pt x="3169" y="63900"/>
                    <a:pt x="3433" y="61788"/>
                  </a:cubicBezTo>
                  <a:cubicBezTo>
                    <a:pt x="4014" y="57510"/>
                    <a:pt x="4859" y="53338"/>
                    <a:pt x="5598" y="49114"/>
                  </a:cubicBezTo>
                  <a:cubicBezTo>
                    <a:pt x="7183" y="40664"/>
                    <a:pt x="9189" y="32373"/>
                    <a:pt x="11619" y="24134"/>
                  </a:cubicBezTo>
                  <a:cubicBezTo>
                    <a:pt x="12199" y="22075"/>
                    <a:pt x="12833" y="20015"/>
                    <a:pt x="13520" y="18008"/>
                  </a:cubicBezTo>
                  <a:lnTo>
                    <a:pt x="14523" y="14945"/>
                  </a:lnTo>
                  <a:lnTo>
                    <a:pt x="15632" y="11883"/>
                  </a:lnTo>
                  <a:cubicBezTo>
                    <a:pt x="17058" y="7869"/>
                    <a:pt x="18642" y="3908"/>
                    <a:pt x="20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26"/>
          <p:cNvGrpSpPr/>
          <p:nvPr/>
        </p:nvGrpSpPr>
        <p:grpSpPr>
          <a:xfrm rot="689297">
            <a:off x="5863002" y="3947566"/>
            <a:ext cx="3526645" cy="1276055"/>
            <a:chOff x="1808475" y="4058875"/>
            <a:chExt cx="3834025" cy="1387275"/>
          </a:xfrm>
        </p:grpSpPr>
        <p:sp>
          <p:nvSpPr>
            <p:cNvPr id="39" name="Google Shape;39;p26"/>
            <p:cNvSpPr/>
            <p:nvPr/>
          </p:nvSpPr>
          <p:spPr>
            <a:xfrm>
              <a:off x="1808475" y="4058875"/>
              <a:ext cx="3834025" cy="1387275"/>
            </a:xfrm>
            <a:custGeom>
              <a:avLst/>
              <a:gdLst/>
              <a:ahLst/>
              <a:cxnLst/>
              <a:rect l="l" t="t" r="r" b="b"/>
              <a:pathLst>
                <a:path w="153361" h="55491" extrusionOk="0">
                  <a:moveTo>
                    <a:pt x="35523" y="14304"/>
                  </a:moveTo>
                  <a:cubicBezTo>
                    <a:pt x="46274" y="14304"/>
                    <a:pt x="52847" y="16340"/>
                    <a:pt x="56877" y="18908"/>
                  </a:cubicBezTo>
                  <a:cubicBezTo>
                    <a:pt x="62950" y="22816"/>
                    <a:pt x="64059" y="31266"/>
                    <a:pt x="59148" y="36652"/>
                  </a:cubicBezTo>
                  <a:cubicBezTo>
                    <a:pt x="56648" y="39353"/>
                    <a:pt x="52794" y="41808"/>
                    <a:pt x="46928" y="41808"/>
                  </a:cubicBezTo>
                  <a:cubicBezTo>
                    <a:pt x="45110" y="41808"/>
                    <a:pt x="43099" y="41573"/>
                    <a:pt x="40876" y="41035"/>
                  </a:cubicBezTo>
                  <a:cubicBezTo>
                    <a:pt x="25085" y="37286"/>
                    <a:pt x="23184" y="15053"/>
                    <a:pt x="23184" y="15053"/>
                  </a:cubicBezTo>
                  <a:cubicBezTo>
                    <a:pt x="27812" y="14534"/>
                    <a:pt x="31904" y="14304"/>
                    <a:pt x="35523" y="14304"/>
                  </a:cubicBezTo>
                  <a:close/>
                  <a:moveTo>
                    <a:pt x="117875" y="14326"/>
                  </a:moveTo>
                  <a:cubicBezTo>
                    <a:pt x="121472" y="14326"/>
                    <a:pt x="125535" y="14550"/>
                    <a:pt x="130124" y="15053"/>
                  </a:cubicBezTo>
                  <a:cubicBezTo>
                    <a:pt x="130124" y="15053"/>
                    <a:pt x="128276" y="37286"/>
                    <a:pt x="112486" y="41035"/>
                  </a:cubicBezTo>
                  <a:cubicBezTo>
                    <a:pt x="110262" y="41573"/>
                    <a:pt x="108248" y="41808"/>
                    <a:pt x="106426" y="41808"/>
                  </a:cubicBezTo>
                  <a:cubicBezTo>
                    <a:pt x="100548" y="41808"/>
                    <a:pt x="96673" y="39353"/>
                    <a:pt x="94214" y="36652"/>
                  </a:cubicBezTo>
                  <a:cubicBezTo>
                    <a:pt x="89302" y="31318"/>
                    <a:pt x="90358" y="22816"/>
                    <a:pt x="96484" y="18908"/>
                  </a:cubicBezTo>
                  <a:cubicBezTo>
                    <a:pt x="100522" y="16335"/>
                    <a:pt x="107111" y="14326"/>
                    <a:pt x="117875" y="14326"/>
                  </a:cubicBezTo>
                  <a:close/>
                  <a:moveTo>
                    <a:pt x="122656" y="0"/>
                  </a:moveTo>
                  <a:cubicBezTo>
                    <a:pt x="108466" y="0"/>
                    <a:pt x="100786" y="2291"/>
                    <a:pt x="92471" y="6551"/>
                  </a:cubicBezTo>
                  <a:cubicBezTo>
                    <a:pt x="87454" y="9085"/>
                    <a:pt x="78265" y="17218"/>
                    <a:pt x="76681" y="22077"/>
                  </a:cubicBezTo>
                  <a:cubicBezTo>
                    <a:pt x="75096" y="17218"/>
                    <a:pt x="67281" y="9508"/>
                    <a:pt x="62211" y="7131"/>
                  </a:cubicBezTo>
                  <a:cubicBezTo>
                    <a:pt x="54269" y="3285"/>
                    <a:pt x="44903" y="410"/>
                    <a:pt x="27463" y="410"/>
                  </a:cubicBezTo>
                  <a:cubicBezTo>
                    <a:pt x="22636" y="410"/>
                    <a:pt x="17190" y="630"/>
                    <a:pt x="10985" y="1111"/>
                  </a:cubicBezTo>
                  <a:cubicBezTo>
                    <a:pt x="8239" y="1322"/>
                    <a:pt x="5387" y="1586"/>
                    <a:pt x="2324" y="1903"/>
                  </a:cubicBezTo>
                  <a:cubicBezTo>
                    <a:pt x="1532" y="2009"/>
                    <a:pt x="793" y="2062"/>
                    <a:pt x="1" y="2167"/>
                  </a:cubicBezTo>
                  <a:cubicBezTo>
                    <a:pt x="1" y="2167"/>
                    <a:pt x="3697" y="46369"/>
                    <a:pt x="35225" y="53974"/>
                  </a:cubicBezTo>
                  <a:cubicBezTo>
                    <a:pt x="39626" y="55028"/>
                    <a:pt x="43610" y="55491"/>
                    <a:pt x="47216" y="55491"/>
                  </a:cubicBezTo>
                  <a:cubicBezTo>
                    <a:pt x="58970" y="55491"/>
                    <a:pt x="66693" y="50570"/>
                    <a:pt x="71664" y="45155"/>
                  </a:cubicBezTo>
                  <a:cubicBezTo>
                    <a:pt x="73935" y="42673"/>
                    <a:pt x="75624" y="39768"/>
                    <a:pt x="76681" y="36547"/>
                  </a:cubicBezTo>
                  <a:cubicBezTo>
                    <a:pt x="77684" y="39768"/>
                    <a:pt x="79427" y="42673"/>
                    <a:pt x="81698" y="45155"/>
                  </a:cubicBezTo>
                  <a:cubicBezTo>
                    <a:pt x="86628" y="50570"/>
                    <a:pt x="94373" y="55491"/>
                    <a:pt x="106115" y="55491"/>
                  </a:cubicBezTo>
                  <a:cubicBezTo>
                    <a:pt x="109717" y="55491"/>
                    <a:pt x="113695" y="55028"/>
                    <a:pt x="118084" y="53974"/>
                  </a:cubicBezTo>
                  <a:cubicBezTo>
                    <a:pt x="143432" y="47901"/>
                    <a:pt x="150773" y="18169"/>
                    <a:pt x="152727" y="6709"/>
                  </a:cubicBezTo>
                  <a:cubicBezTo>
                    <a:pt x="153202" y="3910"/>
                    <a:pt x="153361" y="2167"/>
                    <a:pt x="153361" y="2167"/>
                  </a:cubicBezTo>
                  <a:cubicBezTo>
                    <a:pt x="147129" y="1481"/>
                    <a:pt x="141637" y="953"/>
                    <a:pt x="136778" y="583"/>
                  </a:cubicBezTo>
                  <a:cubicBezTo>
                    <a:pt x="131411" y="192"/>
                    <a:pt x="126761" y="0"/>
                    <a:pt x="1226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6"/>
            <p:cNvSpPr/>
            <p:nvPr/>
          </p:nvSpPr>
          <p:spPr>
            <a:xfrm>
              <a:off x="3990850" y="5059675"/>
              <a:ext cx="142600" cy="122100"/>
            </a:xfrm>
            <a:custGeom>
              <a:avLst/>
              <a:gdLst/>
              <a:ahLst/>
              <a:cxnLst/>
              <a:rect l="l" t="t" r="r" b="b"/>
              <a:pathLst>
                <a:path w="5704" h="4884" extrusionOk="0">
                  <a:moveTo>
                    <a:pt x="3275" y="0"/>
                  </a:moveTo>
                  <a:cubicBezTo>
                    <a:pt x="1109" y="0"/>
                    <a:pt x="0" y="2641"/>
                    <a:pt x="1532" y="4172"/>
                  </a:cubicBezTo>
                  <a:cubicBezTo>
                    <a:pt x="2023" y="4663"/>
                    <a:pt x="2629" y="4883"/>
                    <a:pt x="3225" y="4883"/>
                  </a:cubicBezTo>
                  <a:cubicBezTo>
                    <a:pt x="4486" y="4883"/>
                    <a:pt x="5704" y="3900"/>
                    <a:pt x="5704" y="2429"/>
                  </a:cubicBezTo>
                  <a:cubicBezTo>
                    <a:pt x="5704" y="1109"/>
                    <a:pt x="4595" y="0"/>
                    <a:pt x="3275" y="0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6"/>
            <p:cNvSpPr/>
            <p:nvPr/>
          </p:nvSpPr>
          <p:spPr>
            <a:xfrm>
              <a:off x="4287900" y="5200925"/>
              <a:ext cx="121500" cy="121500"/>
            </a:xfrm>
            <a:custGeom>
              <a:avLst/>
              <a:gdLst/>
              <a:ahLst/>
              <a:cxnLst/>
              <a:rect l="l" t="t" r="r" b="b"/>
              <a:pathLst>
                <a:path w="4860" h="4860" extrusionOk="0">
                  <a:moveTo>
                    <a:pt x="2430" y="1"/>
                  </a:moveTo>
                  <a:cubicBezTo>
                    <a:pt x="1057" y="1"/>
                    <a:pt x="1" y="1110"/>
                    <a:pt x="1" y="2430"/>
                  </a:cubicBezTo>
                  <a:cubicBezTo>
                    <a:pt x="1" y="3750"/>
                    <a:pt x="1057" y="4859"/>
                    <a:pt x="2430" y="4859"/>
                  </a:cubicBezTo>
                  <a:cubicBezTo>
                    <a:pt x="3750" y="4859"/>
                    <a:pt x="4859" y="3750"/>
                    <a:pt x="4859" y="2430"/>
                  </a:cubicBezTo>
                  <a:cubicBezTo>
                    <a:pt x="4859" y="1110"/>
                    <a:pt x="3750" y="1"/>
                    <a:pt x="2430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6"/>
            <p:cNvSpPr/>
            <p:nvPr/>
          </p:nvSpPr>
          <p:spPr>
            <a:xfrm>
              <a:off x="4864850" y="5059675"/>
              <a:ext cx="142625" cy="122100"/>
            </a:xfrm>
            <a:custGeom>
              <a:avLst/>
              <a:gdLst/>
              <a:ahLst/>
              <a:cxnLst/>
              <a:rect l="l" t="t" r="r" b="b"/>
              <a:pathLst>
                <a:path w="5705" h="4884" extrusionOk="0">
                  <a:moveTo>
                    <a:pt x="3275" y="0"/>
                  </a:moveTo>
                  <a:cubicBezTo>
                    <a:pt x="1110" y="0"/>
                    <a:pt x="1" y="2641"/>
                    <a:pt x="1532" y="4172"/>
                  </a:cubicBezTo>
                  <a:cubicBezTo>
                    <a:pt x="2024" y="4663"/>
                    <a:pt x="2629" y="4883"/>
                    <a:pt x="3225" y="4883"/>
                  </a:cubicBezTo>
                  <a:cubicBezTo>
                    <a:pt x="4486" y="4883"/>
                    <a:pt x="5704" y="3900"/>
                    <a:pt x="5704" y="2429"/>
                  </a:cubicBezTo>
                  <a:cubicBezTo>
                    <a:pt x="5704" y="1109"/>
                    <a:pt x="4595" y="0"/>
                    <a:pt x="3275" y="0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6"/>
            <p:cNvSpPr/>
            <p:nvPr/>
          </p:nvSpPr>
          <p:spPr>
            <a:xfrm>
              <a:off x="5250375" y="4576450"/>
              <a:ext cx="121475" cy="121500"/>
            </a:xfrm>
            <a:custGeom>
              <a:avLst/>
              <a:gdLst/>
              <a:ahLst/>
              <a:cxnLst/>
              <a:rect l="l" t="t" r="r" b="b"/>
              <a:pathLst>
                <a:path w="4859" h="4860" extrusionOk="0">
                  <a:moveTo>
                    <a:pt x="2429" y="1"/>
                  </a:moveTo>
                  <a:cubicBezTo>
                    <a:pt x="1109" y="1"/>
                    <a:pt x="0" y="1110"/>
                    <a:pt x="0" y="2430"/>
                  </a:cubicBezTo>
                  <a:cubicBezTo>
                    <a:pt x="0" y="3803"/>
                    <a:pt x="1109" y="4859"/>
                    <a:pt x="2429" y="4859"/>
                  </a:cubicBezTo>
                  <a:cubicBezTo>
                    <a:pt x="3802" y="4859"/>
                    <a:pt x="4859" y="3803"/>
                    <a:pt x="4859" y="2430"/>
                  </a:cubicBezTo>
                  <a:cubicBezTo>
                    <a:pt x="4859" y="1110"/>
                    <a:pt x="3802" y="1"/>
                    <a:pt x="2429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6"/>
            <p:cNvSpPr/>
            <p:nvPr/>
          </p:nvSpPr>
          <p:spPr>
            <a:xfrm>
              <a:off x="4607400" y="5181125"/>
              <a:ext cx="121500" cy="122800"/>
            </a:xfrm>
            <a:custGeom>
              <a:avLst/>
              <a:gdLst/>
              <a:ahLst/>
              <a:cxnLst/>
              <a:rect l="l" t="t" r="r" b="b"/>
              <a:pathLst>
                <a:path w="4860" h="4912" extrusionOk="0">
                  <a:moveTo>
                    <a:pt x="2430" y="1"/>
                  </a:moveTo>
                  <a:cubicBezTo>
                    <a:pt x="1110" y="1"/>
                    <a:pt x="1" y="1110"/>
                    <a:pt x="1" y="2430"/>
                  </a:cubicBezTo>
                  <a:cubicBezTo>
                    <a:pt x="1" y="3803"/>
                    <a:pt x="1110" y="4912"/>
                    <a:pt x="2430" y="4912"/>
                  </a:cubicBezTo>
                  <a:cubicBezTo>
                    <a:pt x="3803" y="4912"/>
                    <a:pt x="4859" y="3803"/>
                    <a:pt x="4859" y="2430"/>
                  </a:cubicBezTo>
                  <a:cubicBezTo>
                    <a:pt x="4859" y="1110"/>
                    <a:pt x="3803" y="1"/>
                    <a:pt x="2430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6"/>
            <p:cNvSpPr/>
            <p:nvPr/>
          </p:nvSpPr>
          <p:spPr>
            <a:xfrm>
              <a:off x="5105150" y="4824650"/>
              <a:ext cx="122800" cy="122825"/>
            </a:xfrm>
            <a:custGeom>
              <a:avLst/>
              <a:gdLst/>
              <a:ahLst/>
              <a:cxnLst/>
              <a:rect l="l" t="t" r="r" b="b"/>
              <a:pathLst>
                <a:path w="4912" h="4913" extrusionOk="0">
                  <a:moveTo>
                    <a:pt x="2482" y="1"/>
                  </a:moveTo>
                  <a:cubicBezTo>
                    <a:pt x="1109" y="1"/>
                    <a:pt x="0" y="1110"/>
                    <a:pt x="0" y="2483"/>
                  </a:cubicBezTo>
                  <a:cubicBezTo>
                    <a:pt x="0" y="3803"/>
                    <a:pt x="1109" y="4912"/>
                    <a:pt x="2482" y="4912"/>
                  </a:cubicBezTo>
                  <a:cubicBezTo>
                    <a:pt x="3802" y="4912"/>
                    <a:pt x="4911" y="3803"/>
                    <a:pt x="4911" y="2483"/>
                  </a:cubicBezTo>
                  <a:cubicBezTo>
                    <a:pt x="4911" y="1110"/>
                    <a:pt x="3802" y="1"/>
                    <a:pt x="2482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6"/>
            <p:cNvSpPr/>
            <p:nvPr/>
          </p:nvSpPr>
          <p:spPr>
            <a:xfrm>
              <a:off x="5369200" y="4256950"/>
              <a:ext cx="122800" cy="121500"/>
            </a:xfrm>
            <a:custGeom>
              <a:avLst/>
              <a:gdLst/>
              <a:ahLst/>
              <a:cxnLst/>
              <a:rect l="l" t="t" r="r" b="b"/>
              <a:pathLst>
                <a:path w="4912" h="4860" extrusionOk="0">
                  <a:moveTo>
                    <a:pt x="2429" y="1"/>
                  </a:moveTo>
                  <a:cubicBezTo>
                    <a:pt x="1109" y="1"/>
                    <a:pt x="0" y="1110"/>
                    <a:pt x="0" y="2430"/>
                  </a:cubicBezTo>
                  <a:cubicBezTo>
                    <a:pt x="0" y="3803"/>
                    <a:pt x="1109" y="4859"/>
                    <a:pt x="2429" y="4859"/>
                  </a:cubicBezTo>
                  <a:cubicBezTo>
                    <a:pt x="3802" y="4859"/>
                    <a:pt x="4911" y="3803"/>
                    <a:pt x="4911" y="2430"/>
                  </a:cubicBezTo>
                  <a:cubicBezTo>
                    <a:pt x="4911" y="1110"/>
                    <a:pt x="3802" y="1"/>
                    <a:pt x="2429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6"/>
            <p:cNvSpPr/>
            <p:nvPr/>
          </p:nvSpPr>
          <p:spPr>
            <a:xfrm>
              <a:off x="3306950" y="5059675"/>
              <a:ext cx="142625" cy="122100"/>
            </a:xfrm>
            <a:custGeom>
              <a:avLst/>
              <a:gdLst/>
              <a:ahLst/>
              <a:cxnLst/>
              <a:rect l="l" t="t" r="r" b="b"/>
              <a:pathLst>
                <a:path w="5705" h="4884" extrusionOk="0">
                  <a:moveTo>
                    <a:pt x="2430" y="0"/>
                  </a:moveTo>
                  <a:cubicBezTo>
                    <a:pt x="1057" y="0"/>
                    <a:pt x="1" y="1109"/>
                    <a:pt x="1" y="2429"/>
                  </a:cubicBezTo>
                  <a:cubicBezTo>
                    <a:pt x="1" y="3900"/>
                    <a:pt x="1194" y="4883"/>
                    <a:pt x="2440" y="4883"/>
                  </a:cubicBezTo>
                  <a:cubicBezTo>
                    <a:pt x="3028" y="4883"/>
                    <a:pt x="3629" y="4663"/>
                    <a:pt x="4120" y="4172"/>
                  </a:cubicBezTo>
                  <a:cubicBezTo>
                    <a:pt x="5704" y="2641"/>
                    <a:pt x="4595" y="0"/>
                    <a:pt x="2430" y="0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6"/>
            <p:cNvSpPr/>
            <p:nvPr/>
          </p:nvSpPr>
          <p:spPr>
            <a:xfrm>
              <a:off x="3031025" y="5200925"/>
              <a:ext cx="121500" cy="121500"/>
            </a:xfrm>
            <a:custGeom>
              <a:avLst/>
              <a:gdLst/>
              <a:ahLst/>
              <a:cxnLst/>
              <a:rect l="l" t="t" r="r" b="b"/>
              <a:pathLst>
                <a:path w="4860" h="4860" extrusionOk="0">
                  <a:moveTo>
                    <a:pt x="2430" y="1"/>
                  </a:moveTo>
                  <a:cubicBezTo>
                    <a:pt x="1057" y="1"/>
                    <a:pt x="1" y="1110"/>
                    <a:pt x="1" y="2430"/>
                  </a:cubicBezTo>
                  <a:cubicBezTo>
                    <a:pt x="1" y="3750"/>
                    <a:pt x="1057" y="4859"/>
                    <a:pt x="2430" y="4859"/>
                  </a:cubicBezTo>
                  <a:cubicBezTo>
                    <a:pt x="3750" y="4859"/>
                    <a:pt x="4859" y="3750"/>
                    <a:pt x="4859" y="2430"/>
                  </a:cubicBezTo>
                  <a:cubicBezTo>
                    <a:pt x="4859" y="1110"/>
                    <a:pt x="3750" y="1"/>
                    <a:pt x="2430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6"/>
            <p:cNvSpPr/>
            <p:nvPr/>
          </p:nvSpPr>
          <p:spPr>
            <a:xfrm>
              <a:off x="2432950" y="5059675"/>
              <a:ext cx="142625" cy="122100"/>
            </a:xfrm>
            <a:custGeom>
              <a:avLst/>
              <a:gdLst/>
              <a:ahLst/>
              <a:cxnLst/>
              <a:rect l="l" t="t" r="r" b="b"/>
              <a:pathLst>
                <a:path w="5705" h="4884" extrusionOk="0">
                  <a:moveTo>
                    <a:pt x="2430" y="0"/>
                  </a:moveTo>
                  <a:cubicBezTo>
                    <a:pt x="1057" y="0"/>
                    <a:pt x="1" y="1109"/>
                    <a:pt x="1" y="2429"/>
                  </a:cubicBezTo>
                  <a:cubicBezTo>
                    <a:pt x="1" y="3900"/>
                    <a:pt x="1218" y="4883"/>
                    <a:pt x="2480" y="4883"/>
                  </a:cubicBezTo>
                  <a:cubicBezTo>
                    <a:pt x="3076" y="4883"/>
                    <a:pt x="3681" y="4663"/>
                    <a:pt x="4173" y="4172"/>
                  </a:cubicBezTo>
                  <a:cubicBezTo>
                    <a:pt x="5704" y="2588"/>
                    <a:pt x="4595" y="0"/>
                    <a:pt x="2430" y="0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6"/>
            <p:cNvSpPr/>
            <p:nvPr/>
          </p:nvSpPr>
          <p:spPr>
            <a:xfrm>
              <a:off x="2067250" y="4576450"/>
              <a:ext cx="122800" cy="121500"/>
            </a:xfrm>
            <a:custGeom>
              <a:avLst/>
              <a:gdLst/>
              <a:ahLst/>
              <a:cxnLst/>
              <a:rect l="l" t="t" r="r" b="b"/>
              <a:pathLst>
                <a:path w="4912" h="4860" extrusionOk="0">
                  <a:moveTo>
                    <a:pt x="2430" y="1"/>
                  </a:moveTo>
                  <a:cubicBezTo>
                    <a:pt x="1109" y="1"/>
                    <a:pt x="0" y="1110"/>
                    <a:pt x="0" y="2430"/>
                  </a:cubicBezTo>
                  <a:cubicBezTo>
                    <a:pt x="0" y="3803"/>
                    <a:pt x="1109" y="4859"/>
                    <a:pt x="2430" y="4859"/>
                  </a:cubicBezTo>
                  <a:cubicBezTo>
                    <a:pt x="3803" y="4859"/>
                    <a:pt x="4912" y="3803"/>
                    <a:pt x="4912" y="2430"/>
                  </a:cubicBezTo>
                  <a:cubicBezTo>
                    <a:pt x="4912" y="1110"/>
                    <a:pt x="3803" y="1"/>
                    <a:pt x="2430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6"/>
            <p:cNvSpPr/>
            <p:nvPr/>
          </p:nvSpPr>
          <p:spPr>
            <a:xfrm>
              <a:off x="2711525" y="5181125"/>
              <a:ext cx="121500" cy="122800"/>
            </a:xfrm>
            <a:custGeom>
              <a:avLst/>
              <a:gdLst/>
              <a:ahLst/>
              <a:cxnLst/>
              <a:rect l="l" t="t" r="r" b="b"/>
              <a:pathLst>
                <a:path w="4860" h="4912" extrusionOk="0">
                  <a:moveTo>
                    <a:pt x="2430" y="1"/>
                  </a:moveTo>
                  <a:cubicBezTo>
                    <a:pt x="1057" y="1"/>
                    <a:pt x="1" y="1110"/>
                    <a:pt x="1" y="2430"/>
                  </a:cubicBezTo>
                  <a:cubicBezTo>
                    <a:pt x="1" y="3803"/>
                    <a:pt x="1057" y="4912"/>
                    <a:pt x="2430" y="4912"/>
                  </a:cubicBezTo>
                  <a:cubicBezTo>
                    <a:pt x="3750" y="4912"/>
                    <a:pt x="4859" y="3803"/>
                    <a:pt x="4859" y="2430"/>
                  </a:cubicBezTo>
                  <a:cubicBezTo>
                    <a:pt x="4859" y="1110"/>
                    <a:pt x="3750" y="1"/>
                    <a:pt x="2430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6"/>
            <p:cNvSpPr/>
            <p:nvPr/>
          </p:nvSpPr>
          <p:spPr>
            <a:xfrm>
              <a:off x="2212475" y="4824650"/>
              <a:ext cx="121475" cy="122825"/>
            </a:xfrm>
            <a:custGeom>
              <a:avLst/>
              <a:gdLst/>
              <a:ahLst/>
              <a:cxnLst/>
              <a:rect l="l" t="t" r="r" b="b"/>
              <a:pathLst>
                <a:path w="4859" h="4913" extrusionOk="0">
                  <a:moveTo>
                    <a:pt x="2430" y="1"/>
                  </a:moveTo>
                  <a:cubicBezTo>
                    <a:pt x="1109" y="1"/>
                    <a:pt x="0" y="1110"/>
                    <a:pt x="0" y="2483"/>
                  </a:cubicBezTo>
                  <a:cubicBezTo>
                    <a:pt x="0" y="3803"/>
                    <a:pt x="1109" y="4912"/>
                    <a:pt x="2430" y="4912"/>
                  </a:cubicBezTo>
                  <a:cubicBezTo>
                    <a:pt x="3803" y="4912"/>
                    <a:pt x="4859" y="3803"/>
                    <a:pt x="4859" y="2483"/>
                  </a:cubicBezTo>
                  <a:cubicBezTo>
                    <a:pt x="4859" y="1110"/>
                    <a:pt x="3803" y="1"/>
                    <a:pt x="2430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6"/>
            <p:cNvSpPr/>
            <p:nvPr/>
          </p:nvSpPr>
          <p:spPr>
            <a:xfrm>
              <a:off x="1948425" y="4256950"/>
              <a:ext cx="122800" cy="121500"/>
            </a:xfrm>
            <a:custGeom>
              <a:avLst/>
              <a:gdLst/>
              <a:ahLst/>
              <a:cxnLst/>
              <a:rect l="l" t="t" r="r" b="b"/>
              <a:pathLst>
                <a:path w="4912" h="4860" extrusionOk="0">
                  <a:moveTo>
                    <a:pt x="2483" y="1"/>
                  </a:moveTo>
                  <a:cubicBezTo>
                    <a:pt x="1109" y="1"/>
                    <a:pt x="0" y="1110"/>
                    <a:pt x="0" y="2430"/>
                  </a:cubicBezTo>
                  <a:cubicBezTo>
                    <a:pt x="0" y="3803"/>
                    <a:pt x="1109" y="4859"/>
                    <a:pt x="2483" y="4859"/>
                  </a:cubicBezTo>
                  <a:cubicBezTo>
                    <a:pt x="3803" y="4859"/>
                    <a:pt x="4912" y="3803"/>
                    <a:pt x="4912" y="2430"/>
                  </a:cubicBezTo>
                  <a:cubicBezTo>
                    <a:pt x="4912" y="1110"/>
                    <a:pt x="3803" y="1"/>
                    <a:pt x="2483" y="1"/>
                  </a:cubicBezTo>
                  <a:close/>
                </a:path>
              </a:pathLst>
            </a:custGeom>
            <a:solidFill>
              <a:srgbClr val="FBF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26"/>
          <p:cNvGrpSpPr/>
          <p:nvPr/>
        </p:nvGrpSpPr>
        <p:grpSpPr>
          <a:xfrm flipH="1">
            <a:off x="3689100" y="-486586"/>
            <a:ext cx="6230717" cy="2463744"/>
            <a:chOff x="782275" y="3804550"/>
            <a:chExt cx="4285225" cy="1888650"/>
          </a:xfrm>
        </p:grpSpPr>
        <p:sp>
          <p:nvSpPr>
            <p:cNvPr id="55" name="Google Shape;55;p26"/>
            <p:cNvSpPr/>
            <p:nvPr/>
          </p:nvSpPr>
          <p:spPr>
            <a:xfrm>
              <a:off x="788450" y="3848350"/>
              <a:ext cx="4279050" cy="1844850"/>
            </a:xfrm>
            <a:custGeom>
              <a:avLst/>
              <a:gdLst/>
              <a:ahLst/>
              <a:cxnLst/>
              <a:rect l="l" t="t" r="r" b="b"/>
              <a:pathLst>
                <a:path w="171162" h="73794" fill="none" extrusionOk="0">
                  <a:moveTo>
                    <a:pt x="0" y="45016"/>
                  </a:moveTo>
                  <a:cubicBezTo>
                    <a:pt x="0" y="45016"/>
                    <a:pt x="14266" y="37842"/>
                    <a:pt x="26341" y="42141"/>
                  </a:cubicBezTo>
                  <a:cubicBezTo>
                    <a:pt x="47069" y="49479"/>
                    <a:pt x="58350" y="73794"/>
                    <a:pt x="110374" y="56324"/>
                  </a:cubicBezTo>
                  <a:cubicBezTo>
                    <a:pt x="162399" y="38882"/>
                    <a:pt x="124640" y="1"/>
                    <a:pt x="171161" y="1068"/>
                  </a:cubicBezTo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miter lim="27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6"/>
            <p:cNvSpPr/>
            <p:nvPr/>
          </p:nvSpPr>
          <p:spPr>
            <a:xfrm>
              <a:off x="782275" y="4873775"/>
              <a:ext cx="136925" cy="117850"/>
            </a:xfrm>
            <a:custGeom>
              <a:avLst/>
              <a:gdLst/>
              <a:ahLst/>
              <a:cxnLst/>
              <a:rect l="l" t="t" r="r" b="b"/>
              <a:pathLst>
                <a:path w="5477" h="4714" extrusionOk="0">
                  <a:moveTo>
                    <a:pt x="3122" y="1"/>
                  </a:moveTo>
                  <a:cubicBezTo>
                    <a:pt x="1041" y="1"/>
                    <a:pt x="1" y="2547"/>
                    <a:pt x="1479" y="4026"/>
                  </a:cubicBezTo>
                  <a:cubicBezTo>
                    <a:pt x="1955" y="4501"/>
                    <a:pt x="2537" y="4713"/>
                    <a:pt x="3109" y="4713"/>
                  </a:cubicBezTo>
                  <a:cubicBezTo>
                    <a:pt x="4317" y="4713"/>
                    <a:pt x="5477" y="3768"/>
                    <a:pt x="5477" y="2356"/>
                  </a:cubicBezTo>
                  <a:cubicBezTo>
                    <a:pt x="5477" y="1069"/>
                    <a:pt x="4436" y="1"/>
                    <a:pt x="3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6"/>
            <p:cNvSpPr/>
            <p:nvPr/>
          </p:nvSpPr>
          <p:spPr>
            <a:xfrm>
              <a:off x="910300" y="4831350"/>
              <a:ext cx="137600" cy="117325"/>
            </a:xfrm>
            <a:custGeom>
              <a:avLst/>
              <a:gdLst/>
              <a:ahLst/>
              <a:cxnLst/>
              <a:rect l="l" t="t" r="r" b="b"/>
              <a:pathLst>
                <a:path w="5504" h="4693" extrusionOk="0">
                  <a:moveTo>
                    <a:pt x="3149" y="0"/>
                  </a:moveTo>
                  <a:cubicBezTo>
                    <a:pt x="1041" y="0"/>
                    <a:pt x="0" y="2519"/>
                    <a:pt x="1479" y="3998"/>
                  </a:cubicBezTo>
                  <a:cubicBezTo>
                    <a:pt x="1958" y="4478"/>
                    <a:pt x="2550" y="4692"/>
                    <a:pt x="3131" y="4692"/>
                  </a:cubicBezTo>
                  <a:cubicBezTo>
                    <a:pt x="4341" y="4692"/>
                    <a:pt x="5504" y="3761"/>
                    <a:pt x="5504" y="2355"/>
                  </a:cubicBezTo>
                  <a:cubicBezTo>
                    <a:pt x="5504" y="1041"/>
                    <a:pt x="4436" y="0"/>
                    <a:pt x="3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6"/>
            <p:cNvSpPr/>
            <p:nvPr/>
          </p:nvSpPr>
          <p:spPr>
            <a:xfrm>
              <a:off x="1062000" y="4805100"/>
              <a:ext cx="138550" cy="117700"/>
            </a:xfrm>
            <a:custGeom>
              <a:avLst/>
              <a:gdLst/>
              <a:ahLst/>
              <a:cxnLst/>
              <a:rect l="l" t="t" r="r" b="b"/>
              <a:pathLst>
                <a:path w="5542" h="4708" extrusionOk="0">
                  <a:moveTo>
                    <a:pt x="2891" y="1"/>
                  </a:moveTo>
                  <a:cubicBezTo>
                    <a:pt x="1268" y="1"/>
                    <a:pt x="1" y="1726"/>
                    <a:pt x="777" y="3350"/>
                  </a:cubicBezTo>
                  <a:cubicBezTo>
                    <a:pt x="1200" y="4261"/>
                    <a:pt x="2055" y="4708"/>
                    <a:pt x="2908" y="4708"/>
                  </a:cubicBezTo>
                  <a:cubicBezTo>
                    <a:pt x="3823" y="4708"/>
                    <a:pt x="4735" y="4193"/>
                    <a:pt x="5104" y="3186"/>
                  </a:cubicBezTo>
                  <a:cubicBezTo>
                    <a:pt x="5542" y="1954"/>
                    <a:pt x="4912" y="585"/>
                    <a:pt x="3707" y="147"/>
                  </a:cubicBezTo>
                  <a:cubicBezTo>
                    <a:pt x="3431" y="47"/>
                    <a:pt x="3156" y="1"/>
                    <a:pt x="2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6"/>
            <p:cNvSpPr/>
            <p:nvPr/>
          </p:nvSpPr>
          <p:spPr>
            <a:xfrm>
              <a:off x="1200350" y="4796700"/>
              <a:ext cx="137800" cy="117775"/>
            </a:xfrm>
            <a:custGeom>
              <a:avLst/>
              <a:gdLst/>
              <a:ahLst/>
              <a:cxnLst/>
              <a:rect l="l" t="t" r="r" b="b"/>
              <a:pathLst>
                <a:path w="5512" h="4711" extrusionOk="0">
                  <a:moveTo>
                    <a:pt x="2822" y="0"/>
                  </a:moveTo>
                  <a:cubicBezTo>
                    <a:pt x="1274" y="0"/>
                    <a:pt x="0" y="1582"/>
                    <a:pt x="638" y="3221"/>
                  </a:cubicBezTo>
                  <a:cubicBezTo>
                    <a:pt x="1028" y="4210"/>
                    <a:pt x="1928" y="4710"/>
                    <a:pt x="2831" y="4710"/>
                  </a:cubicBezTo>
                  <a:cubicBezTo>
                    <a:pt x="3702" y="4710"/>
                    <a:pt x="4574" y="4244"/>
                    <a:pt x="4991" y="3303"/>
                  </a:cubicBezTo>
                  <a:cubicBezTo>
                    <a:pt x="5511" y="2098"/>
                    <a:pt x="4964" y="729"/>
                    <a:pt x="3786" y="209"/>
                  </a:cubicBezTo>
                  <a:cubicBezTo>
                    <a:pt x="3463" y="66"/>
                    <a:pt x="3137" y="0"/>
                    <a:pt x="2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6"/>
            <p:cNvSpPr/>
            <p:nvPr/>
          </p:nvSpPr>
          <p:spPr>
            <a:xfrm>
              <a:off x="1343775" y="4822475"/>
              <a:ext cx="131275" cy="117625"/>
            </a:xfrm>
            <a:custGeom>
              <a:avLst/>
              <a:gdLst/>
              <a:ahLst/>
              <a:cxnLst/>
              <a:rect l="l" t="t" r="r" b="b"/>
              <a:pathLst>
                <a:path w="5251" h="4705" extrusionOk="0">
                  <a:moveTo>
                    <a:pt x="2581" y="0"/>
                  </a:moveTo>
                  <a:cubicBezTo>
                    <a:pt x="1225" y="0"/>
                    <a:pt x="1" y="1206"/>
                    <a:pt x="267" y="2765"/>
                  </a:cubicBezTo>
                  <a:cubicBezTo>
                    <a:pt x="481" y="3995"/>
                    <a:pt x="1520" y="4705"/>
                    <a:pt x="2577" y="4705"/>
                  </a:cubicBezTo>
                  <a:cubicBezTo>
                    <a:pt x="3285" y="4705"/>
                    <a:pt x="4001" y="4387"/>
                    <a:pt x="4484" y="3696"/>
                  </a:cubicBezTo>
                  <a:cubicBezTo>
                    <a:pt x="5251" y="2655"/>
                    <a:pt x="4977" y="1177"/>
                    <a:pt x="3936" y="437"/>
                  </a:cubicBezTo>
                  <a:cubicBezTo>
                    <a:pt x="3504" y="135"/>
                    <a:pt x="3035" y="0"/>
                    <a:pt x="2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6"/>
            <p:cNvSpPr/>
            <p:nvPr/>
          </p:nvSpPr>
          <p:spPr>
            <a:xfrm>
              <a:off x="1459275" y="4865525"/>
              <a:ext cx="153750" cy="117675"/>
            </a:xfrm>
            <a:custGeom>
              <a:avLst/>
              <a:gdLst/>
              <a:ahLst/>
              <a:cxnLst/>
              <a:rect l="l" t="t" r="r" b="b"/>
              <a:pathLst>
                <a:path w="6150" h="4707" extrusionOk="0">
                  <a:moveTo>
                    <a:pt x="3083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1" y="1755"/>
                    <a:pt x="685" y="4383"/>
                    <a:pt x="2766" y="4685"/>
                  </a:cubicBezTo>
                  <a:cubicBezTo>
                    <a:pt x="2877" y="4699"/>
                    <a:pt x="2986" y="4706"/>
                    <a:pt x="3093" y="4706"/>
                  </a:cubicBezTo>
                  <a:cubicBezTo>
                    <a:pt x="4986" y="4706"/>
                    <a:pt x="6149" y="2489"/>
                    <a:pt x="4957" y="933"/>
                  </a:cubicBezTo>
                  <a:cubicBezTo>
                    <a:pt x="4488" y="319"/>
                    <a:pt x="3790" y="1"/>
                    <a:pt x="3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6"/>
            <p:cNvSpPr/>
            <p:nvPr/>
          </p:nvSpPr>
          <p:spPr>
            <a:xfrm>
              <a:off x="1579075" y="4933975"/>
              <a:ext cx="153725" cy="117675"/>
            </a:xfrm>
            <a:custGeom>
              <a:avLst/>
              <a:gdLst/>
              <a:ahLst/>
              <a:cxnLst/>
              <a:rect l="l" t="t" r="r" b="b"/>
              <a:pathLst>
                <a:path w="6149" h="4707" extrusionOk="0">
                  <a:moveTo>
                    <a:pt x="3083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1" y="1755"/>
                    <a:pt x="685" y="4384"/>
                    <a:pt x="2766" y="4685"/>
                  </a:cubicBezTo>
                  <a:cubicBezTo>
                    <a:pt x="2877" y="4699"/>
                    <a:pt x="2986" y="4706"/>
                    <a:pt x="3093" y="4706"/>
                  </a:cubicBezTo>
                  <a:cubicBezTo>
                    <a:pt x="4986" y="4706"/>
                    <a:pt x="6149" y="2489"/>
                    <a:pt x="4957" y="934"/>
                  </a:cubicBezTo>
                  <a:cubicBezTo>
                    <a:pt x="4488" y="319"/>
                    <a:pt x="3790" y="1"/>
                    <a:pt x="3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6"/>
            <p:cNvSpPr/>
            <p:nvPr/>
          </p:nvSpPr>
          <p:spPr>
            <a:xfrm>
              <a:off x="1698875" y="5002425"/>
              <a:ext cx="153725" cy="117675"/>
            </a:xfrm>
            <a:custGeom>
              <a:avLst/>
              <a:gdLst/>
              <a:ahLst/>
              <a:cxnLst/>
              <a:rect l="l" t="t" r="r" b="b"/>
              <a:pathLst>
                <a:path w="6149" h="4707" extrusionOk="0">
                  <a:moveTo>
                    <a:pt x="3082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0" y="1755"/>
                    <a:pt x="685" y="4384"/>
                    <a:pt x="2766" y="4685"/>
                  </a:cubicBezTo>
                  <a:cubicBezTo>
                    <a:pt x="2877" y="4700"/>
                    <a:pt x="2986" y="4707"/>
                    <a:pt x="3093" y="4707"/>
                  </a:cubicBezTo>
                  <a:cubicBezTo>
                    <a:pt x="4986" y="4707"/>
                    <a:pt x="6149" y="2489"/>
                    <a:pt x="4956" y="934"/>
                  </a:cubicBezTo>
                  <a:cubicBezTo>
                    <a:pt x="4488" y="319"/>
                    <a:pt x="3790" y="1"/>
                    <a:pt x="3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6"/>
            <p:cNvSpPr/>
            <p:nvPr/>
          </p:nvSpPr>
          <p:spPr>
            <a:xfrm>
              <a:off x="1818675" y="5079450"/>
              <a:ext cx="153700" cy="117325"/>
            </a:xfrm>
            <a:custGeom>
              <a:avLst/>
              <a:gdLst/>
              <a:ahLst/>
              <a:cxnLst/>
              <a:rect l="l" t="t" r="r" b="b"/>
              <a:pathLst>
                <a:path w="6148" h="4693" extrusionOk="0">
                  <a:moveTo>
                    <a:pt x="3084" y="0"/>
                  </a:moveTo>
                  <a:cubicBezTo>
                    <a:pt x="2593" y="0"/>
                    <a:pt x="2097" y="156"/>
                    <a:pt x="1670" y="481"/>
                  </a:cubicBezTo>
                  <a:cubicBezTo>
                    <a:pt x="0" y="1741"/>
                    <a:pt x="685" y="4397"/>
                    <a:pt x="2766" y="4671"/>
                  </a:cubicBezTo>
                  <a:cubicBezTo>
                    <a:pt x="2878" y="4685"/>
                    <a:pt x="2988" y="4693"/>
                    <a:pt x="3096" y="4693"/>
                  </a:cubicBezTo>
                  <a:cubicBezTo>
                    <a:pt x="4987" y="4693"/>
                    <a:pt x="6148" y="2500"/>
                    <a:pt x="4956" y="919"/>
                  </a:cubicBezTo>
                  <a:cubicBezTo>
                    <a:pt x="4488" y="322"/>
                    <a:pt x="3791" y="0"/>
                    <a:pt x="3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6"/>
            <p:cNvSpPr/>
            <p:nvPr/>
          </p:nvSpPr>
          <p:spPr>
            <a:xfrm>
              <a:off x="1938450" y="5156450"/>
              <a:ext cx="153750" cy="117675"/>
            </a:xfrm>
            <a:custGeom>
              <a:avLst/>
              <a:gdLst/>
              <a:ahLst/>
              <a:cxnLst/>
              <a:rect l="l" t="t" r="r" b="b"/>
              <a:pathLst>
                <a:path w="6150" h="4707" extrusionOk="0">
                  <a:moveTo>
                    <a:pt x="3083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1" y="1755"/>
                    <a:pt x="685" y="4384"/>
                    <a:pt x="2766" y="4685"/>
                  </a:cubicBezTo>
                  <a:cubicBezTo>
                    <a:pt x="2877" y="4699"/>
                    <a:pt x="2986" y="4706"/>
                    <a:pt x="3093" y="4706"/>
                  </a:cubicBezTo>
                  <a:cubicBezTo>
                    <a:pt x="4986" y="4706"/>
                    <a:pt x="6149" y="2489"/>
                    <a:pt x="4957" y="933"/>
                  </a:cubicBezTo>
                  <a:cubicBezTo>
                    <a:pt x="4488" y="319"/>
                    <a:pt x="3790" y="1"/>
                    <a:pt x="3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6"/>
            <p:cNvSpPr/>
            <p:nvPr/>
          </p:nvSpPr>
          <p:spPr>
            <a:xfrm>
              <a:off x="2066475" y="5216350"/>
              <a:ext cx="154350" cy="117325"/>
            </a:xfrm>
            <a:custGeom>
              <a:avLst/>
              <a:gdLst/>
              <a:ahLst/>
              <a:cxnLst/>
              <a:rect l="l" t="t" r="r" b="b"/>
              <a:pathLst>
                <a:path w="6174" h="4693" extrusionOk="0">
                  <a:moveTo>
                    <a:pt x="3092" y="1"/>
                  </a:moveTo>
                  <a:cubicBezTo>
                    <a:pt x="2597" y="1"/>
                    <a:pt x="2097" y="156"/>
                    <a:pt x="1670" y="482"/>
                  </a:cubicBezTo>
                  <a:cubicBezTo>
                    <a:pt x="0" y="1741"/>
                    <a:pt x="712" y="4397"/>
                    <a:pt x="2793" y="4671"/>
                  </a:cubicBezTo>
                  <a:cubicBezTo>
                    <a:pt x="2904" y="4686"/>
                    <a:pt x="3013" y="4693"/>
                    <a:pt x="3119" y="4693"/>
                  </a:cubicBezTo>
                  <a:cubicBezTo>
                    <a:pt x="4989" y="4693"/>
                    <a:pt x="6174" y="2500"/>
                    <a:pt x="4956" y="920"/>
                  </a:cubicBezTo>
                  <a:cubicBezTo>
                    <a:pt x="4504" y="322"/>
                    <a:pt x="3804" y="1"/>
                    <a:pt x="3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6"/>
            <p:cNvSpPr/>
            <p:nvPr/>
          </p:nvSpPr>
          <p:spPr>
            <a:xfrm>
              <a:off x="2207825" y="5267400"/>
              <a:ext cx="131100" cy="117125"/>
            </a:xfrm>
            <a:custGeom>
              <a:avLst/>
              <a:gdLst/>
              <a:ahLst/>
              <a:cxnLst/>
              <a:rect l="l" t="t" r="r" b="b"/>
              <a:pathLst>
                <a:path w="5244" h="4685" extrusionOk="0">
                  <a:moveTo>
                    <a:pt x="2584" y="1"/>
                  </a:moveTo>
                  <a:cubicBezTo>
                    <a:pt x="1234" y="1"/>
                    <a:pt x="1" y="1201"/>
                    <a:pt x="288" y="2738"/>
                  </a:cubicBezTo>
                  <a:cubicBezTo>
                    <a:pt x="502" y="3974"/>
                    <a:pt x="1549" y="4684"/>
                    <a:pt x="2611" y="4684"/>
                  </a:cubicBezTo>
                  <a:cubicBezTo>
                    <a:pt x="3315" y="4684"/>
                    <a:pt x="4025" y="4373"/>
                    <a:pt x="4505" y="3697"/>
                  </a:cubicBezTo>
                  <a:cubicBezTo>
                    <a:pt x="5244" y="2629"/>
                    <a:pt x="4998" y="1178"/>
                    <a:pt x="3930" y="438"/>
                  </a:cubicBezTo>
                  <a:cubicBezTo>
                    <a:pt x="3503" y="136"/>
                    <a:pt x="3037" y="1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6"/>
            <p:cNvSpPr/>
            <p:nvPr/>
          </p:nvSpPr>
          <p:spPr>
            <a:xfrm>
              <a:off x="2344750" y="5301625"/>
              <a:ext cx="131100" cy="117125"/>
            </a:xfrm>
            <a:custGeom>
              <a:avLst/>
              <a:gdLst/>
              <a:ahLst/>
              <a:cxnLst/>
              <a:rect l="l" t="t" r="r" b="b"/>
              <a:pathLst>
                <a:path w="5244" h="4685" extrusionOk="0">
                  <a:moveTo>
                    <a:pt x="2583" y="1"/>
                  </a:moveTo>
                  <a:cubicBezTo>
                    <a:pt x="1233" y="1"/>
                    <a:pt x="0" y="1201"/>
                    <a:pt x="287" y="2739"/>
                  </a:cubicBezTo>
                  <a:cubicBezTo>
                    <a:pt x="501" y="3974"/>
                    <a:pt x="1548" y="4684"/>
                    <a:pt x="2611" y="4684"/>
                  </a:cubicBezTo>
                  <a:cubicBezTo>
                    <a:pt x="3314" y="4684"/>
                    <a:pt x="4024" y="4373"/>
                    <a:pt x="4504" y="3697"/>
                  </a:cubicBezTo>
                  <a:cubicBezTo>
                    <a:pt x="5243" y="2629"/>
                    <a:pt x="4997" y="1178"/>
                    <a:pt x="3929" y="438"/>
                  </a:cubicBezTo>
                  <a:cubicBezTo>
                    <a:pt x="3502" y="136"/>
                    <a:pt x="3036" y="1"/>
                    <a:pt x="25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6"/>
            <p:cNvSpPr/>
            <p:nvPr/>
          </p:nvSpPr>
          <p:spPr>
            <a:xfrm>
              <a:off x="2481625" y="5327075"/>
              <a:ext cx="131125" cy="117525"/>
            </a:xfrm>
            <a:custGeom>
              <a:avLst/>
              <a:gdLst/>
              <a:ahLst/>
              <a:cxnLst/>
              <a:rect l="l" t="t" r="r" b="b"/>
              <a:pathLst>
                <a:path w="5245" h="4701" extrusionOk="0">
                  <a:moveTo>
                    <a:pt x="2598" y="0"/>
                  </a:moveTo>
                  <a:cubicBezTo>
                    <a:pt x="1242" y="0"/>
                    <a:pt x="1" y="1218"/>
                    <a:pt x="288" y="2761"/>
                  </a:cubicBezTo>
                  <a:cubicBezTo>
                    <a:pt x="502" y="3991"/>
                    <a:pt x="1541" y="4701"/>
                    <a:pt x="2599" y="4701"/>
                  </a:cubicBezTo>
                  <a:cubicBezTo>
                    <a:pt x="3306" y="4701"/>
                    <a:pt x="4022" y="4383"/>
                    <a:pt x="4505" y="3692"/>
                  </a:cubicBezTo>
                  <a:cubicBezTo>
                    <a:pt x="5244" y="2651"/>
                    <a:pt x="4998" y="1173"/>
                    <a:pt x="3930" y="434"/>
                  </a:cubicBezTo>
                  <a:cubicBezTo>
                    <a:pt x="3508" y="134"/>
                    <a:pt x="3046" y="0"/>
                    <a:pt x="2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6"/>
            <p:cNvSpPr/>
            <p:nvPr/>
          </p:nvSpPr>
          <p:spPr>
            <a:xfrm>
              <a:off x="2616100" y="5344475"/>
              <a:ext cx="134250" cy="117450"/>
            </a:xfrm>
            <a:custGeom>
              <a:avLst/>
              <a:gdLst/>
              <a:ahLst/>
              <a:cxnLst/>
              <a:rect l="l" t="t" r="r" b="b"/>
              <a:pathLst>
                <a:path w="5370" h="4698" extrusionOk="0">
                  <a:moveTo>
                    <a:pt x="2689" y="1"/>
                  </a:moveTo>
                  <a:cubicBezTo>
                    <a:pt x="1268" y="1"/>
                    <a:pt x="1" y="1332"/>
                    <a:pt x="386" y="2914"/>
                  </a:cubicBezTo>
                  <a:cubicBezTo>
                    <a:pt x="682" y="4068"/>
                    <a:pt x="1680" y="4698"/>
                    <a:pt x="2686" y="4698"/>
                  </a:cubicBezTo>
                  <a:cubicBezTo>
                    <a:pt x="3447" y="4698"/>
                    <a:pt x="4213" y="4337"/>
                    <a:pt x="4685" y="3571"/>
                  </a:cubicBezTo>
                  <a:cubicBezTo>
                    <a:pt x="5369" y="2476"/>
                    <a:pt x="5013" y="1025"/>
                    <a:pt x="3891" y="340"/>
                  </a:cubicBezTo>
                  <a:cubicBezTo>
                    <a:pt x="3500" y="106"/>
                    <a:pt x="3089" y="1"/>
                    <a:pt x="2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6"/>
            <p:cNvSpPr/>
            <p:nvPr/>
          </p:nvSpPr>
          <p:spPr>
            <a:xfrm>
              <a:off x="2753025" y="5344475"/>
              <a:ext cx="134225" cy="117450"/>
            </a:xfrm>
            <a:custGeom>
              <a:avLst/>
              <a:gdLst/>
              <a:ahLst/>
              <a:cxnLst/>
              <a:rect l="l" t="t" r="r" b="b"/>
              <a:pathLst>
                <a:path w="5369" h="4698" extrusionOk="0">
                  <a:moveTo>
                    <a:pt x="2689" y="1"/>
                  </a:moveTo>
                  <a:cubicBezTo>
                    <a:pt x="1267" y="1"/>
                    <a:pt x="0" y="1332"/>
                    <a:pt x="385" y="2914"/>
                  </a:cubicBezTo>
                  <a:cubicBezTo>
                    <a:pt x="681" y="4068"/>
                    <a:pt x="1679" y="4698"/>
                    <a:pt x="2685" y="4698"/>
                  </a:cubicBezTo>
                  <a:cubicBezTo>
                    <a:pt x="3446" y="4698"/>
                    <a:pt x="4212" y="4337"/>
                    <a:pt x="4684" y="3571"/>
                  </a:cubicBezTo>
                  <a:cubicBezTo>
                    <a:pt x="5368" y="2476"/>
                    <a:pt x="5012" y="1025"/>
                    <a:pt x="3890" y="340"/>
                  </a:cubicBezTo>
                  <a:cubicBezTo>
                    <a:pt x="3499" y="106"/>
                    <a:pt x="3088" y="1"/>
                    <a:pt x="2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6"/>
            <p:cNvSpPr/>
            <p:nvPr/>
          </p:nvSpPr>
          <p:spPr>
            <a:xfrm>
              <a:off x="2887000" y="5327600"/>
              <a:ext cx="136475" cy="117150"/>
            </a:xfrm>
            <a:custGeom>
              <a:avLst/>
              <a:gdLst/>
              <a:ahLst/>
              <a:cxnLst/>
              <a:rect l="l" t="t" r="r" b="b"/>
              <a:pathLst>
                <a:path w="5459" h="4686" extrusionOk="0">
                  <a:moveTo>
                    <a:pt x="2775" y="0"/>
                  </a:moveTo>
                  <a:cubicBezTo>
                    <a:pt x="1243" y="0"/>
                    <a:pt x="0" y="1571"/>
                    <a:pt x="612" y="3178"/>
                  </a:cubicBezTo>
                  <a:cubicBezTo>
                    <a:pt x="992" y="4178"/>
                    <a:pt x="1901" y="4685"/>
                    <a:pt x="2810" y="4685"/>
                  </a:cubicBezTo>
                  <a:cubicBezTo>
                    <a:pt x="3668" y="4685"/>
                    <a:pt x="4526" y="4233"/>
                    <a:pt x="4938" y="3315"/>
                  </a:cubicBezTo>
                  <a:cubicBezTo>
                    <a:pt x="5458" y="2138"/>
                    <a:pt x="4938" y="741"/>
                    <a:pt x="3761" y="221"/>
                  </a:cubicBezTo>
                  <a:cubicBezTo>
                    <a:pt x="3429" y="69"/>
                    <a:pt x="3095" y="0"/>
                    <a:pt x="2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6"/>
            <p:cNvSpPr/>
            <p:nvPr/>
          </p:nvSpPr>
          <p:spPr>
            <a:xfrm>
              <a:off x="3018025" y="5310275"/>
              <a:ext cx="139625" cy="117475"/>
            </a:xfrm>
            <a:custGeom>
              <a:avLst/>
              <a:gdLst/>
              <a:ahLst/>
              <a:cxnLst/>
              <a:rect l="l" t="t" r="r" b="b"/>
              <a:pathLst>
                <a:path w="5585" h="4699" extrusionOk="0">
                  <a:moveTo>
                    <a:pt x="3026" y="1"/>
                  </a:moveTo>
                  <a:cubicBezTo>
                    <a:pt x="1201" y="1"/>
                    <a:pt x="0" y="2101"/>
                    <a:pt x="1121" y="3679"/>
                  </a:cubicBezTo>
                  <a:cubicBezTo>
                    <a:pt x="1597" y="4377"/>
                    <a:pt x="2314" y="4698"/>
                    <a:pt x="3025" y="4698"/>
                  </a:cubicBezTo>
                  <a:cubicBezTo>
                    <a:pt x="4074" y="4698"/>
                    <a:pt x="5109" y="3999"/>
                    <a:pt x="5338" y="2776"/>
                  </a:cubicBezTo>
                  <a:cubicBezTo>
                    <a:pt x="5584" y="1489"/>
                    <a:pt x="4735" y="257"/>
                    <a:pt x="3448" y="38"/>
                  </a:cubicBezTo>
                  <a:cubicBezTo>
                    <a:pt x="3305" y="13"/>
                    <a:pt x="3164" y="1"/>
                    <a:pt x="3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6"/>
            <p:cNvSpPr/>
            <p:nvPr/>
          </p:nvSpPr>
          <p:spPr>
            <a:xfrm>
              <a:off x="3154950" y="5284950"/>
              <a:ext cx="139600" cy="117175"/>
            </a:xfrm>
            <a:custGeom>
              <a:avLst/>
              <a:gdLst/>
              <a:ahLst/>
              <a:cxnLst/>
              <a:rect l="l" t="t" r="r" b="b"/>
              <a:pathLst>
                <a:path w="5584" h="4687" extrusionOk="0">
                  <a:moveTo>
                    <a:pt x="3021" y="0"/>
                  </a:moveTo>
                  <a:cubicBezTo>
                    <a:pt x="1198" y="0"/>
                    <a:pt x="1" y="2076"/>
                    <a:pt x="1120" y="3679"/>
                  </a:cubicBezTo>
                  <a:cubicBezTo>
                    <a:pt x="1597" y="4367"/>
                    <a:pt x="2317" y="4686"/>
                    <a:pt x="3029" y="4686"/>
                  </a:cubicBezTo>
                  <a:cubicBezTo>
                    <a:pt x="4076" y="4686"/>
                    <a:pt x="5109" y="3998"/>
                    <a:pt x="5337" y="2776"/>
                  </a:cubicBezTo>
                  <a:cubicBezTo>
                    <a:pt x="5583" y="1489"/>
                    <a:pt x="4735" y="257"/>
                    <a:pt x="3448" y="38"/>
                  </a:cubicBezTo>
                  <a:cubicBezTo>
                    <a:pt x="3302" y="12"/>
                    <a:pt x="3160" y="0"/>
                    <a:pt x="3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6"/>
            <p:cNvSpPr/>
            <p:nvPr/>
          </p:nvSpPr>
          <p:spPr>
            <a:xfrm>
              <a:off x="3283575" y="5241825"/>
              <a:ext cx="138975" cy="117450"/>
            </a:xfrm>
            <a:custGeom>
              <a:avLst/>
              <a:gdLst/>
              <a:ahLst/>
              <a:cxnLst/>
              <a:rect l="l" t="t" r="r" b="b"/>
              <a:pathLst>
                <a:path w="5559" h="4698" extrusionOk="0">
                  <a:moveTo>
                    <a:pt x="3001" y="1"/>
                  </a:moveTo>
                  <a:cubicBezTo>
                    <a:pt x="1179" y="1"/>
                    <a:pt x="1" y="2101"/>
                    <a:pt x="1095" y="3679"/>
                  </a:cubicBezTo>
                  <a:cubicBezTo>
                    <a:pt x="1571" y="4376"/>
                    <a:pt x="2293" y="4698"/>
                    <a:pt x="3010" y="4698"/>
                  </a:cubicBezTo>
                  <a:cubicBezTo>
                    <a:pt x="4066" y="4698"/>
                    <a:pt x="5111" y="3999"/>
                    <a:pt x="5340" y="2776"/>
                  </a:cubicBezTo>
                  <a:cubicBezTo>
                    <a:pt x="5559" y="1489"/>
                    <a:pt x="4710" y="257"/>
                    <a:pt x="3423" y="38"/>
                  </a:cubicBezTo>
                  <a:cubicBezTo>
                    <a:pt x="3279" y="13"/>
                    <a:pt x="3138" y="1"/>
                    <a:pt x="3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6"/>
            <p:cNvSpPr/>
            <p:nvPr/>
          </p:nvSpPr>
          <p:spPr>
            <a:xfrm>
              <a:off x="3411625" y="5207600"/>
              <a:ext cx="139625" cy="117450"/>
            </a:xfrm>
            <a:custGeom>
              <a:avLst/>
              <a:gdLst/>
              <a:ahLst/>
              <a:cxnLst/>
              <a:rect l="l" t="t" r="r" b="b"/>
              <a:pathLst>
                <a:path w="5585" h="4698" extrusionOk="0">
                  <a:moveTo>
                    <a:pt x="3026" y="1"/>
                  </a:moveTo>
                  <a:cubicBezTo>
                    <a:pt x="1201" y="1"/>
                    <a:pt x="1" y="2100"/>
                    <a:pt x="1121" y="3679"/>
                  </a:cubicBezTo>
                  <a:cubicBezTo>
                    <a:pt x="1597" y="4376"/>
                    <a:pt x="2314" y="4698"/>
                    <a:pt x="3026" y="4698"/>
                  </a:cubicBezTo>
                  <a:cubicBezTo>
                    <a:pt x="4074" y="4698"/>
                    <a:pt x="5110" y="3999"/>
                    <a:pt x="5338" y="2776"/>
                  </a:cubicBezTo>
                  <a:cubicBezTo>
                    <a:pt x="5584" y="1489"/>
                    <a:pt x="4736" y="257"/>
                    <a:pt x="3449" y="37"/>
                  </a:cubicBezTo>
                  <a:cubicBezTo>
                    <a:pt x="3305" y="13"/>
                    <a:pt x="3164" y="1"/>
                    <a:pt x="3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6"/>
            <p:cNvSpPr/>
            <p:nvPr/>
          </p:nvSpPr>
          <p:spPr>
            <a:xfrm>
              <a:off x="3540275" y="5156275"/>
              <a:ext cx="138975" cy="117450"/>
            </a:xfrm>
            <a:custGeom>
              <a:avLst/>
              <a:gdLst/>
              <a:ahLst/>
              <a:cxnLst/>
              <a:rect l="l" t="t" r="r" b="b"/>
              <a:pathLst>
                <a:path w="5559" h="4698" extrusionOk="0">
                  <a:moveTo>
                    <a:pt x="3001" y="0"/>
                  </a:moveTo>
                  <a:cubicBezTo>
                    <a:pt x="1179" y="0"/>
                    <a:pt x="1" y="2100"/>
                    <a:pt x="1096" y="3679"/>
                  </a:cubicBezTo>
                  <a:cubicBezTo>
                    <a:pt x="1571" y="4376"/>
                    <a:pt x="2293" y="4697"/>
                    <a:pt x="3010" y="4697"/>
                  </a:cubicBezTo>
                  <a:cubicBezTo>
                    <a:pt x="4066" y="4697"/>
                    <a:pt x="5111" y="3999"/>
                    <a:pt x="5340" y="2775"/>
                  </a:cubicBezTo>
                  <a:cubicBezTo>
                    <a:pt x="5559" y="1488"/>
                    <a:pt x="4710" y="256"/>
                    <a:pt x="3423" y="37"/>
                  </a:cubicBezTo>
                  <a:cubicBezTo>
                    <a:pt x="3279" y="12"/>
                    <a:pt x="3138" y="0"/>
                    <a:pt x="3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6"/>
            <p:cNvSpPr/>
            <p:nvPr/>
          </p:nvSpPr>
          <p:spPr>
            <a:xfrm>
              <a:off x="3668350" y="5113825"/>
              <a:ext cx="139600" cy="117150"/>
            </a:xfrm>
            <a:custGeom>
              <a:avLst/>
              <a:gdLst/>
              <a:ahLst/>
              <a:cxnLst/>
              <a:rect l="l" t="t" r="r" b="b"/>
              <a:pathLst>
                <a:path w="5584" h="4686" extrusionOk="0">
                  <a:moveTo>
                    <a:pt x="3021" y="0"/>
                  </a:moveTo>
                  <a:cubicBezTo>
                    <a:pt x="1198" y="0"/>
                    <a:pt x="1" y="2076"/>
                    <a:pt x="1120" y="3679"/>
                  </a:cubicBezTo>
                  <a:cubicBezTo>
                    <a:pt x="1597" y="4367"/>
                    <a:pt x="2317" y="4686"/>
                    <a:pt x="3029" y="4686"/>
                  </a:cubicBezTo>
                  <a:cubicBezTo>
                    <a:pt x="4076" y="4686"/>
                    <a:pt x="5109" y="3997"/>
                    <a:pt x="5337" y="2775"/>
                  </a:cubicBezTo>
                  <a:cubicBezTo>
                    <a:pt x="5583" y="1488"/>
                    <a:pt x="4735" y="256"/>
                    <a:pt x="3448" y="37"/>
                  </a:cubicBezTo>
                  <a:cubicBezTo>
                    <a:pt x="3302" y="12"/>
                    <a:pt x="3160" y="0"/>
                    <a:pt x="3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6"/>
            <p:cNvSpPr/>
            <p:nvPr/>
          </p:nvSpPr>
          <p:spPr>
            <a:xfrm>
              <a:off x="3786700" y="5045125"/>
              <a:ext cx="140025" cy="117300"/>
            </a:xfrm>
            <a:custGeom>
              <a:avLst/>
              <a:gdLst/>
              <a:ahLst/>
              <a:cxnLst/>
              <a:rect l="l" t="t" r="r" b="b"/>
              <a:pathLst>
                <a:path w="5601" h="4692" extrusionOk="0">
                  <a:moveTo>
                    <a:pt x="3115" y="1"/>
                  </a:moveTo>
                  <a:cubicBezTo>
                    <a:pt x="3018" y="1"/>
                    <a:pt x="2920" y="7"/>
                    <a:pt x="2821" y="20"/>
                  </a:cubicBezTo>
                  <a:cubicBezTo>
                    <a:pt x="740" y="266"/>
                    <a:pt x="1" y="2895"/>
                    <a:pt x="1643" y="4182"/>
                  </a:cubicBezTo>
                  <a:cubicBezTo>
                    <a:pt x="2093" y="4534"/>
                    <a:pt x="2599" y="4691"/>
                    <a:pt x="3090" y="4691"/>
                  </a:cubicBezTo>
                  <a:cubicBezTo>
                    <a:pt x="4394" y="4691"/>
                    <a:pt x="5601" y="3585"/>
                    <a:pt x="5422" y="2073"/>
                  </a:cubicBezTo>
                  <a:cubicBezTo>
                    <a:pt x="5270" y="885"/>
                    <a:pt x="4279" y="1"/>
                    <a:pt x="3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6"/>
            <p:cNvSpPr/>
            <p:nvPr/>
          </p:nvSpPr>
          <p:spPr>
            <a:xfrm>
              <a:off x="3906500" y="4968450"/>
              <a:ext cx="140050" cy="117200"/>
            </a:xfrm>
            <a:custGeom>
              <a:avLst/>
              <a:gdLst/>
              <a:ahLst/>
              <a:cxnLst/>
              <a:rect l="l" t="t" r="r" b="b"/>
              <a:pathLst>
                <a:path w="5602" h="4688" extrusionOk="0">
                  <a:moveTo>
                    <a:pt x="3122" y="1"/>
                  </a:moveTo>
                  <a:cubicBezTo>
                    <a:pt x="3023" y="1"/>
                    <a:pt x="2922" y="7"/>
                    <a:pt x="2821" y="20"/>
                  </a:cubicBezTo>
                  <a:cubicBezTo>
                    <a:pt x="740" y="266"/>
                    <a:pt x="0" y="2895"/>
                    <a:pt x="1643" y="4182"/>
                  </a:cubicBezTo>
                  <a:cubicBezTo>
                    <a:pt x="2090" y="4532"/>
                    <a:pt x="2591" y="4687"/>
                    <a:pt x="3078" y="4687"/>
                  </a:cubicBezTo>
                  <a:cubicBezTo>
                    <a:pt x="4386" y="4687"/>
                    <a:pt x="5601" y="3569"/>
                    <a:pt x="5422" y="2074"/>
                  </a:cubicBezTo>
                  <a:cubicBezTo>
                    <a:pt x="5270" y="863"/>
                    <a:pt x="4283" y="1"/>
                    <a:pt x="3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6"/>
            <p:cNvSpPr/>
            <p:nvPr/>
          </p:nvSpPr>
          <p:spPr>
            <a:xfrm>
              <a:off x="4013975" y="4882700"/>
              <a:ext cx="142050" cy="117525"/>
            </a:xfrm>
            <a:custGeom>
              <a:avLst/>
              <a:gdLst/>
              <a:ahLst/>
              <a:cxnLst/>
              <a:rect l="l" t="t" r="r" b="b"/>
              <a:pathLst>
                <a:path w="5682" h="4701" extrusionOk="0">
                  <a:moveTo>
                    <a:pt x="2894" y="1"/>
                  </a:moveTo>
                  <a:cubicBezTo>
                    <a:pt x="2634" y="1"/>
                    <a:pt x="2369" y="44"/>
                    <a:pt x="2109" y="137"/>
                  </a:cubicBezTo>
                  <a:cubicBezTo>
                    <a:pt x="137" y="821"/>
                    <a:pt x="0" y="3560"/>
                    <a:pt x="1889" y="4463"/>
                  </a:cubicBezTo>
                  <a:cubicBezTo>
                    <a:pt x="2230" y="4626"/>
                    <a:pt x="2576" y="4700"/>
                    <a:pt x="2909" y="4700"/>
                  </a:cubicBezTo>
                  <a:cubicBezTo>
                    <a:pt x="4422" y="4700"/>
                    <a:pt x="5681" y="3176"/>
                    <a:pt x="5120" y="1561"/>
                  </a:cubicBezTo>
                  <a:cubicBezTo>
                    <a:pt x="4775" y="610"/>
                    <a:pt x="3867" y="1"/>
                    <a:pt x="2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6"/>
            <p:cNvSpPr/>
            <p:nvPr/>
          </p:nvSpPr>
          <p:spPr>
            <a:xfrm>
              <a:off x="4108425" y="4780025"/>
              <a:ext cx="141375" cy="117500"/>
            </a:xfrm>
            <a:custGeom>
              <a:avLst/>
              <a:gdLst/>
              <a:ahLst/>
              <a:cxnLst/>
              <a:rect l="l" t="t" r="r" b="b"/>
              <a:pathLst>
                <a:path w="5655" h="4700" extrusionOk="0">
                  <a:moveTo>
                    <a:pt x="2892" y="0"/>
                  </a:moveTo>
                  <a:cubicBezTo>
                    <a:pt x="2633" y="0"/>
                    <a:pt x="2369" y="44"/>
                    <a:pt x="2109" y="137"/>
                  </a:cubicBezTo>
                  <a:cubicBezTo>
                    <a:pt x="138" y="821"/>
                    <a:pt x="1" y="3559"/>
                    <a:pt x="1863" y="4463"/>
                  </a:cubicBezTo>
                  <a:cubicBezTo>
                    <a:pt x="2204" y="4626"/>
                    <a:pt x="2549" y="4700"/>
                    <a:pt x="2882" y="4700"/>
                  </a:cubicBezTo>
                  <a:cubicBezTo>
                    <a:pt x="4395" y="4700"/>
                    <a:pt x="5655" y="3176"/>
                    <a:pt x="5094" y="1560"/>
                  </a:cubicBezTo>
                  <a:cubicBezTo>
                    <a:pt x="4748" y="610"/>
                    <a:pt x="3857" y="0"/>
                    <a:pt x="28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6"/>
            <p:cNvSpPr/>
            <p:nvPr/>
          </p:nvSpPr>
          <p:spPr>
            <a:xfrm>
              <a:off x="4172775" y="4660125"/>
              <a:ext cx="151725" cy="117700"/>
            </a:xfrm>
            <a:custGeom>
              <a:avLst/>
              <a:gdLst/>
              <a:ahLst/>
              <a:cxnLst/>
              <a:rect l="l" t="t" r="r" b="b"/>
              <a:pathLst>
                <a:path w="6069" h="4708" extrusionOk="0">
                  <a:moveTo>
                    <a:pt x="3032" y="1"/>
                  </a:moveTo>
                  <a:cubicBezTo>
                    <a:pt x="2590" y="1"/>
                    <a:pt x="2146" y="125"/>
                    <a:pt x="1753" y="387"/>
                  </a:cubicBezTo>
                  <a:cubicBezTo>
                    <a:pt x="1" y="1565"/>
                    <a:pt x="521" y="4248"/>
                    <a:pt x="2574" y="4659"/>
                  </a:cubicBezTo>
                  <a:cubicBezTo>
                    <a:pt x="2740" y="4692"/>
                    <a:pt x="2901" y="4708"/>
                    <a:pt x="3059" y="4708"/>
                  </a:cubicBezTo>
                  <a:cubicBezTo>
                    <a:pt x="4857" y="4708"/>
                    <a:pt x="6069" y="2656"/>
                    <a:pt x="5011" y="1044"/>
                  </a:cubicBezTo>
                  <a:cubicBezTo>
                    <a:pt x="4544" y="369"/>
                    <a:pt x="3792" y="1"/>
                    <a:pt x="3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6"/>
            <p:cNvSpPr/>
            <p:nvPr/>
          </p:nvSpPr>
          <p:spPr>
            <a:xfrm>
              <a:off x="4233025" y="4531950"/>
              <a:ext cx="151050" cy="117175"/>
            </a:xfrm>
            <a:custGeom>
              <a:avLst/>
              <a:gdLst/>
              <a:ahLst/>
              <a:cxnLst/>
              <a:rect l="l" t="t" r="r" b="b"/>
              <a:pathLst>
                <a:path w="6042" h="4687" extrusionOk="0">
                  <a:moveTo>
                    <a:pt x="3041" y="0"/>
                  </a:moveTo>
                  <a:cubicBezTo>
                    <a:pt x="2591" y="0"/>
                    <a:pt x="2133" y="129"/>
                    <a:pt x="1725" y="394"/>
                  </a:cubicBezTo>
                  <a:cubicBezTo>
                    <a:pt x="0" y="1544"/>
                    <a:pt x="520" y="4227"/>
                    <a:pt x="2574" y="4638"/>
                  </a:cubicBezTo>
                  <a:cubicBezTo>
                    <a:pt x="2739" y="4671"/>
                    <a:pt x="2901" y="4687"/>
                    <a:pt x="3058" y="4687"/>
                  </a:cubicBezTo>
                  <a:cubicBezTo>
                    <a:pt x="4853" y="4687"/>
                    <a:pt x="6041" y="2637"/>
                    <a:pt x="4984" y="1051"/>
                  </a:cubicBezTo>
                  <a:cubicBezTo>
                    <a:pt x="4537" y="364"/>
                    <a:pt x="3799" y="0"/>
                    <a:pt x="3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6"/>
            <p:cNvSpPr/>
            <p:nvPr/>
          </p:nvSpPr>
          <p:spPr>
            <a:xfrm>
              <a:off x="4281950" y="4394800"/>
              <a:ext cx="126325" cy="117625"/>
            </a:xfrm>
            <a:custGeom>
              <a:avLst/>
              <a:gdLst/>
              <a:ahLst/>
              <a:cxnLst/>
              <a:rect l="l" t="t" r="r" b="b"/>
              <a:pathLst>
                <a:path w="5053" h="4705" extrusionOk="0">
                  <a:moveTo>
                    <a:pt x="2457" y="0"/>
                  </a:moveTo>
                  <a:cubicBezTo>
                    <a:pt x="1196" y="0"/>
                    <a:pt x="0" y="1045"/>
                    <a:pt x="97" y="2512"/>
                  </a:cubicBezTo>
                  <a:cubicBezTo>
                    <a:pt x="186" y="3862"/>
                    <a:pt x="1311" y="4705"/>
                    <a:pt x="2464" y="4705"/>
                  </a:cubicBezTo>
                  <a:cubicBezTo>
                    <a:pt x="3089" y="4705"/>
                    <a:pt x="3723" y="4457"/>
                    <a:pt x="4204" y="3909"/>
                  </a:cubicBezTo>
                  <a:cubicBezTo>
                    <a:pt x="5053" y="2923"/>
                    <a:pt x="4971" y="1444"/>
                    <a:pt x="3985" y="595"/>
                  </a:cubicBezTo>
                  <a:cubicBezTo>
                    <a:pt x="3524" y="183"/>
                    <a:pt x="2985" y="0"/>
                    <a:pt x="2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6"/>
            <p:cNvSpPr/>
            <p:nvPr/>
          </p:nvSpPr>
          <p:spPr>
            <a:xfrm>
              <a:off x="4325075" y="4257875"/>
              <a:ext cx="126325" cy="117650"/>
            </a:xfrm>
            <a:custGeom>
              <a:avLst/>
              <a:gdLst/>
              <a:ahLst/>
              <a:cxnLst/>
              <a:rect l="l" t="t" r="r" b="b"/>
              <a:pathLst>
                <a:path w="5053" h="4706" extrusionOk="0">
                  <a:moveTo>
                    <a:pt x="2445" y="1"/>
                  </a:moveTo>
                  <a:cubicBezTo>
                    <a:pt x="1183" y="1"/>
                    <a:pt x="0" y="1046"/>
                    <a:pt x="97" y="2513"/>
                  </a:cubicBezTo>
                  <a:cubicBezTo>
                    <a:pt x="186" y="3862"/>
                    <a:pt x="1311" y="4705"/>
                    <a:pt x="2464" y="4705"/>
                  </a:cubicBezTo>
                  <a:cubicBezTo>
                    <a:pt x="3090" y="4705"/>
                    <a:pt x="3723" y="4458"/>
                    <a:pt x="4204" y="3909"/>
                  </a:cubicBezTo>
                  <a:cubicBezTo>
                    <a:pt x="5053" y="2924"/>
                    <a:pt x="4943" y="1445"/>
                    <a:pt x="3985" y="596"/>
                  </a:cubicBezTo>
                  <a:cubicBezTo>
                    <a:pt x="3516" y="184"/>
                    <a:pt x="2974" y="1"/>
                    <a:pt x="2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6"/>
            <p:cNvSpPr/>
            <p:nvPr/>
          </p:nvSpPr>
          <p:spPr>
            <a:xfrm>
              <a:off x="4342550" y="4121125"/>
              <a:ext cx="154825" cy="117025"/>
            </a:xfrm>
            <a:custGeom>
              <a:avLst/>
              <a:gdLst/>
              <a:ahLst/>
              <a:cxnLst/>
              <a:rect l="l" t="t" r="r" b="b"/>
              <a:pathLst>
                <a:path w="6193" h="4681" extrusionOk="0">
                  <a:moveTo>
                    <a:pt x="3093" y="0"/>
                  </a:moveTo>
                  <a:cubicBezTo>
                    <a:pt x="2571" y="0"/>
                    <a:pt x="2046" y="176"/>
                    <a:pt x="1616" y="535"/>
                  </a:cubicBezTo>
                  <a:cubicBezTo>
                    <a:pt x="0" y="1877"/>
                    <a:pt x="794" y="4478"/>
                    <a:pt x="2875" y="4670"/>
                  </a:cubicBezTo>
                  <a:cubicBezTo>
                    <a:pt x="2954" y="4677"/>
                    <a:pt x="3031" y="4680"/>
                    <a:pt x="3108" y="4680"/>
                  </a:cubicBezTo>
                  <a:cubicBezTo>
                    <a:pt x="5050" y="4680"/>
                    <a:pt x="6192" y="2392"/>
                    <a:pt x="4901" y="864"/>
                  </a:cubicBezTo>
                  <a:cubicBezTo>
                    <a:pt x="4439" y="293"/>
                    <a:pt x="3768" y="0"/>
                    <a:pt x="3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6"/>
            <p:cNvSpPr/>
            <p:nvPr/>
          </p:nvSpPr>
          <p:spPr>
            <a:xfrm>
              <a:off x="4411000" y="4001325"/>
              <a:ext cx="154825" cy="117025"/>
            </a:xfrm>
            <a:custGeom>
              <a:avLst/>
              <a:gdLst/>
              <a:ahLst/>
              <a:cxnLst/>
              <a:rect l="l" t="t" r="r" b="b"/>
              <a:pathLst>
                <a:path w="6193" h="4681" extrusionOk="0">
                  <a:moveTo>
                    <a:pt x="3094" y="1"/>
                  </a:moveTo>
                  <a:cubicBezTo>
                    <a:pt x="2571" y="1"/>
                    <a:pt x="2046" y="177"/>
                    <a:pt x="1616" y="535"/>
                  </a:cubicBezTo>
                  <a:cubicBezTo>
                    <a:pt x="0" y="1877"/>
                    <a:pt x="794" y="4478"/>
                    <a:pt x="2875" y="4670"/>
                  </a:cubicBezTo>
                  <a:cubicBezTo>
                    <a:pt x="2954" y="4677"/>
                    <a:pt x="3032" y="4681"/>
                    <a:pt x="3108" y="4681"/>
                  </a:cubicBezTo>
                  <a:cubicBezTo>
                    <a:pt x="5050" y="4681"/>
                    <a:pt x="6193" y="2392"/>
                    <a:pt x="4902" y="864"/>
                  </a:cubicBezTo>
                  <a:cubicBezTo>
                    <a:pt x="4439" y="293"/>
                    <a:pt x="3768" y="1"/>
                    <a:pt x="3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6"/>
            <p:cNvSpPr/>
            <p:nvPr/>
          </p:nvSpPr>
          <p:spPr>
            <a:xfrm>
              <a:off x="4504775" y="3898300"/>
              <a:ext cx="137400" cy="117925"/>
            </a:xfrm>
            <a:custGeom>
              <a:avLst/>
              <a:gdLst/>
              <a:ahLst/>
              <a:cxnLst/>
              <a:rect l="l" t="t" r="r" b="b"/>
              <a:pathLst>
                <a:path w="5496" h="4717" extrusionOk="0">
                  <a:moveTo>
                    <a:pt x="3144" y="1"/>
                  </a:moveTo>
                  <a:cubicBezTo>
                    <a:pt x="3128" y="1"/>
                    <a:pt x="3111" y="1"/>
                    <a:pt x="3095" y="1"/>
                  </a:cubicBezTo>
                  <a:cubicBezTo>
                    <a:pt x="986" y="56"/>
                    <a:pt x="1" y="2603"/>
                    <a:pt x="1507" y="4054"/>
                  </a:cubicBezTo>
                  <a:cubicBezTo>
                    <a:pt x="1982" y="4512"/>
                    <a:pt x="2555" y="4716"/>
                    <a:pt x="3116" y="4716"/>
                  </a:cubicBezTo>
                  <a:cubicBezTo>
                    <a:pt x="4334" y="4716"/>
                    <a:pt x="5496" y="3753"/>
                    <a:pt x="5477" y="2329"/>
                  </a:cubicBezTo>
                  <a:cubicBezTo>
                    <a:pt x="5450" y="1031"/>
                    <a:pt x="4409" y="1"/>
                    <a:pt x="3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6"/>
            <p:cNvSpPr/>
            <p:nvPr/>
          </p:nvSpPr>
          <p:spPr>
            <a:xfrm>
              <a:off x="4627025" y="3838775"/>
              <a:ext cx="139275" cy="117150"/>
            </a:xfrm>
            <a:custGeom>
              <a:avLst/>
              <a:gdLst/>
              <a:ahLst/>
              <a:cxnLst/>
              <a:rect l="l" t="t" r="r" b="b"/>
              <a:pathLst>
                <a:path w="5571" h="4686" extrusionOk="0">
                  <a:moveTo>
                    <a:pt x="2977" y="0"/>
                  </a:moveTo>
                  <a:cubicBezTo>
                    <a:pt x="1194" y="0"/>
                    <a:pt x="0" y="2037"/>
                    <a:pt x="1052" y="3615"/>
                  </a:cubicBezTo>
                  <a:cubicBezTo>
                    <a:pt x="1532" y="4345"/>
                    <a:pt x="2277" y="4685"/>
                    <a:pt x="3015" y="4685"/>
                  </a:cubicBezTo>
                  <a:cubicBezTo>
                    <a:pt x="4049" y="4685"/>
                    <a:pt x="5068" y="4018"/>
                    <a:pt x="5324" y="2821"/>
                  </a:cubicBezTo>
                  <a:cubicBezTo>
                    <a:pt x="5570" y="1561"/>
                    <a:pt x="4776" y="301"/>
                    <a:pt x="3489" y="55"/>
                  </a:cubicBezTo>
                  <a:cubicBezTo>
                    <a:pt x="3314" y="18"/>
                    <a:pt x="3143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6"/>
            <p:cNvSpPr/>
            <p:nvPr/>
          </p:nvSpPr>
          <p:spPr>
            <a:xfrm>
              <a:off x="4763925" y="3812750"/>
              <a:ext cx="139275" cy="117625"/>
            </a:xfrm>
            <a:custGeom>
              <a:avLst/>
              <a:gdLst/>
              <a:ahLst/>
              <a:cxnLst/>
              <a:rect l="l" t="t" r="r" b="b"/>
              <a:pathLst>
                <a:path w="5571" h="4705" extrusionOk="0">
                  <a:moveTo>
                    <a:pt x="2978" y="1"/>
                  </a:moveTo>
                  <a:cubicBezTo>
                    <a:pt x="1194" y="1"/>
                    <a:pt x="1" y="2039"/>
                    <a:pt x="1053" y="3643"/>
                  </a:cubicBezTo>
                  <a:cubicBezTo>
                    <a:pt x="1529" y="4369"/>
                    <a:pt x="2270" y="4705"/>
                    <a:pt x="3004" y="4705"/>
                  </a:cubicBezTo>
                  <a:cubicBezTo>
                    <a:pt x="4041" y="4705"/>
                    <a:pt x="5068" y="4035"/>
                    <a:pt x="5324" y="2848"/>
                  </a:cubicBezTo>
                  <a:cubicBezTo>
                    <a:pt x="5571" y="1562"/>
                    <a:pt x="4776" y="329"/>
                    <a:pt x="3490" y="56"/>
                  </a:cubicBezTo>
                  <a:cubicBezTo>
                    <a:pt x="3315" y="18"/>
                    <a:pt x="3144" y="1"/>
                    <a:pt x="2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6"/>
            <p:cNvSpPr/>
            <p:nvPr/>
          </p:nvSpPr>
          <p:spPr>
            <a:xfrm>
              <a:off x="4900825" y="3804550"/>
              <a:ext cx="139275" cy="117150"/>
            </a:xfrm>
            <a:custGeom>
              <a:avLst/>
              <a:gdLst/>
              <a:ahLst/>
              <a:cxnLst/>
              <a:rect l="l" t="t" r="r" b="b"/>
              <a:pathLst>
                <a:path w="5571" h="4686" extrusionOk="0">
                  <a:moveTo>
                    <a:pt x="2978" y="0"/>
                  </a:moveTo>
                  <a:cubicBezTo>
                    <a:pt x="1195" y="0"/>
                    <a:pt x="1" y="2036"/>
                    <a:pt x="1053" y="3615"/>
                  </a:cubicBezTo>
                  <a:cubicBezTo>
                    <a:pt x="1532" y="4345"/>
                    <a:pt x="2278" y="4685"/>
                    <a:pt x="3016" y="4685"/>
                  </a:cubicBezTo>
                  <a:cubicBezTo>
                    <a:pt x="4049" y="4685"/>
                    <a:pt x="5069" y="4018"/>
                    <a:pt x="5324" y="2820"/>
                  </a:cubicBezTo>
                  <a:cubicBezTo>
                    <a:pt x="5571" y="1561"/>
                    <a:pt x="4777" y="301"/>
                    <a:pt x="3490" y="55"/>
                  </a:cubicBezTo>
                  <a:cubicBezTo>
                    <a:pt x="3315" y="18"/>
                    <a:pt x="3144" y="0"/>
                    <a:pt x="2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26"/>
          <p:cNvGrpSpPr/>
          <p:nvPr/>
        </p:nvGrpSpPr>
        <p:grpSpPr>
          <a:xfrm rot="10028209" flipH="1">
            <a:off x="6248663" y="-136307"/>
            <a:ext cx="1256025" cy="1177613"/>
            <a:chOff x="1437500" y="2029350"/>
            <a:chExt cx="654850" cy="631450"/>
          </a:xfrm>
        </p:grpSpPr>
        <p:sp>
          <p:nvSpPr>
            <p:cNvPr id="94" name="Google Shape;94;p26"/>
            <p:cNvSpPr/>
            <p:nvPr/>
          </p:nvSpPr>
          <p:spPr>
            <a:xfrm>
              <a:off x="1458600" y="2435550"/>
              <a:ext cx="464775" cy="225250"/>
            </a:xfrm>
            <a:custGeom>
              <a:avLst/>
              <a:gdLst/>
              <a:ahLst/>
              <a:cxnLst/>
              <a:rect l="l" t="t" r="r" b="b"/>
              <a:pathLst>
                <a:path w="18591" h="9010" extrusionOk="0">
                  <a:moveTo>
                    <a:pt x="2778" y="1"/>
                  </a:moveTo>
                  <a:cubicBezTo>
                    <a:pt x="2521" y="1"/>
                    <a:pt x="2265" y="11"/>
                    <a:pt x="2008" y="32"/>
                  </a:cubicBezTo>
                  <a:cubicBezTo>
                    <a:pt x="1532" y="32"/>
                    <a:pt x="1110" y="190"/>
                    <a:pt x="688" y="401"/>
                  </a:cubicBezTo>
                  <a:cubicBezTo>
                    <a:pt x="265" y="613"/>
                    <a:pt x="1" y="1088"/>
                    <a:pt x="54" y="1563"/>
                  </a:cubicBezTo>
                  <a:cubicBezTo>
                    <a:pt x="54" y="1827"/>
                    <a:pt x="212" y="2038"/>
                    <a:pt x="371" y="2250"/>
                  </a:cubicBezTo>
                  <a:cubicBezTo>
                    <a:pt x="1163" y="3359"/>
                    <a:pt x="2589" y="3781"/>
                    <a:pt x="3909" y="4098"/>
                  </a:cubicBezTo>
                  <a:cubicBezTo>
                    <a:pt x="6338" y="4679"/>
                    <a:pt x="8820" y="4996"/>
                    <a:pt x="11250" y="5629"/>
                  </a:cubicBezTo>
                  <a:cubicBezTo>
                    <a:pt x="13890" y="6263"/>
                    <a:pt x="16372" y="7425"/>
                    <a:pt x="18590" y="9009"/>
                  </a:cubicBezTo>
                  <a:cubicBezTo>
                    <a:pt x="16214" y="5946"/>
                    <a:pt x="13098" y="3464"/>
                    <a:pt x="9560" y="1827"/>
                  </a:cubicBezTo>
                  <a:cubicBezTo>
                    <a:pt x="7419" y="828"/>
                    <a:pt x="5107" y="1"/>
                    <a:pt x="2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6"/>
            <p:cNvSpPr/>
            <p:nvPr/>
          </p:nvSpPr>
          <p:spPr>
            <a:xfrm>
              <a:off x="1892975" y="2107125"/>
              <a:ext cx="199375" cy="481050"/>
            </a:xfrm>
            <a:custGeom>
              <a:avLst/>
              <a:gdLst/>
              <a:ahLst/>
              <a:cxnLst/>
              <a:rect l="l" t="t" r="r" b="b"/>
              <a:pathLst>
                <a:path w="7975" h="19242" extrusionOk="0">
                  <a:moveTo>
                    <a:pt x="1449" y="0"/>
                  </a:moveTo>
                  <a:cubicBezTo>
                    <a:pt x="1128" y="0"/>
                    <a:pt x="803" y="130"/>
                    <a:pt x="581" y="389"/>
                  </a:cubicBezTo>
                  <a:cubicBezTo>
                    <a:pt x="423" y="547"/>
                    <a:pt x="317" y="811"/>
                    <a:pt x="265" y="1075"/>
                  </a:cubicBezTo>
                  <a:cubicBezTo>
                    <a:pt x="0" y="2395"/>
                    <a:pt x="581" y="3716"/>
                    <a:pt x="1215" y="4930"/>
                  </a:cubicBezTo>
                  <a:cubicBezTo>
                    <a:pt x="2430" y="7148"/>
                    <a:pt x="3803" y="9261"/>
                    <a:pt x="4912" y="11479"/>
                  </a:cubicBezTo>
                  <a:cubicBezTo>
                    <a:pt x="6179" y="13908"/>
                    <a:pt x="6971" y="16496"/>
                    <a:pt x="7235" y="19242"/>
                  </a:cubicBezTo>
                  <a:cubicBezTo>
                    <a:pt x="7975" y="15387"/>
                    <a:pt x="7764" y="11426"/>
                    <a:pt x="6655" y="7676"/>
                  </a:cubicBezTo>
                  <a:cubicBezTo>
                    <a:pt x="5915" y="5194"/>
                    <a:pt x="4912" y="2659"/>
                    <a:pt x="3011" y="864"/>
                  </a:cubicBezTo>
                  <a:cubicBezTo>
                    <a:pt x="2694" y="494"/>
                    <a:pt x="2271" y="230"/>
                    <a:pt x="1849" y="72"/>
                  </a:cubicBezTo>
                  <a:cubicBezTo>
                    <a:pt x="1722" y="24"/>
                    <a:pt x="1586" y="0"/>
                    <a:pt x="1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6"/>
            <p:cNvSpPr/>
            <p:nvPr/>
          </p:nvSpPr>
          <p:spPr>
            <a:xfrm>
              <a:off x="1437500" y="2029350"/>
              <a:ext cx="551875" cy="594475"/>
            </a:xfrm>
            <a:custGeom>
              <a:avLst/>
              <a:gdLst/>
              <a:ahLst/>
              <a:cxnLst/>
              <a:rect l="l" t="t" r="r" b="b"/>
              <a:pathLst>
                <a:path w="22075" h="23779" extrusionOk="0">
                  <a:moveTo>
                    <a:pt x="2112" y="1"/>
                  </a:moveTo>
                  <a:cubicBezTo>
                    <a:pt x="1989" y="1"/>
                    <a:pt x="1866" y="5"/>
                    <a:pt x="1743" y="14"/>
                  </a:cubicBezTo>
                  <a:cubicBezTo>
                    <a:pt x="1003" y="67"/>
                    <a:pt x="370" y="595"/>
                    <a:pt x="106" y="1282"/>
                  </a:cubicBezTo>
                  <a:cubicBezTo>
                    <a:pt x="0" y="1651"/>
                    <a:pt x="0" y="2074"/>
                    <a:pt x="106" y="2496"/>
                  </a:cubicBezTo>
                  <a:cubicBezTo>
                    <a:pt x="634" y="4556"/>
                    <a:pt x="2376" y="6087"/>
                    <a:pt x="4066" y="7355"/>
                  </a:cubicBezTo>
                  <a:cubicBezTo>
                    <a:pt x="7235" y="9731"/>
                    <a:pt x="10615" y="11844"/>
                    <a:pt x="13678" y="14273"/>
                  </a:cubicBezTo>
                  <a:cubicBezTo>
                    <a:pt x="16794" y="16702"/>
                    <a:pt x="20279" y="20240"/>
                    <a:pt x="22075" y="23779"/>
                  </a:cubicBezTo>
                  <a:cubicBezTo>
                    <a:pt x="20754" y="17811"/>
                    <a:pt x="17533" y="12372"/>
                    <a:pt x="13572" y="7724"/>
                  </a:cubicBezTo>
                  <a:cubicBezTo>
                    <a:pt x="10932" y="4556"/>
                    <a:pt x="7763" y="1704"/>
                    <a:pt x="3908" y="331"/>
                  </a:cubicBezTo>
                  <a:cubicBezTo>
                    <a:pt x="3336" y="111"/>
                    <a:pt x="2727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97;p26"/>
          <p:cNvGrpSpPr/>
          <p:nvPr/>
        </p:nvGrpSpPr>
        <p:grpSpPr>
          <a:xfrm rot="510160">
            <a:off x="908728" y="229259"/>
            <a:ext cx="1162166" cy="1120638"/>
            <a:chOff x="1437500" y="2029350"/>
            <a:chExt cx="654850" cy="631450"/>
          </a:xfrm>
        </p:grpSpPr>
        <p:sp>
          <p:nvSpPr>
            <p:cNvPr id="98" name="Google Shape;98;p26"/>
            <p:cNvSpPr/>
            <p:nvPr/>
          </p:nvSpPr>
          <p:spPr>
            <a:xfrm>
              <a:off x="1458600" y="2435550"/>
              <a:ext cx="464775" cy="225250"/>
            </a:xfrm>
            <a:custGeom>
              <a:avLst/>
              <a:gdLst/>
              <a:ahLst/>
              <a:cxnLst/>
              <a:rect l="l" t="t" r="r" b="b"/>
              <a:pathLst>
                <a:path w="18591" h="9010" extrusionOk="0">
                  <a:moveTo>
                    <a:pt x="2778" y="1"/>
                  </a:moveTo>
                  <a:cubicBezTo>
                    <a:pt x="2521" y="1"/>
                    <a:pt x="2265" y="11"/>
                    <a:pt x="2008" y="32"/>
                  </a:cubicBezTo>
                  <a:cubicBezTo>
                    <a:pt x="1532" y="32"/>
                    <a:pt x="1110" y="190"/>
                    <a:pt x="688" y="401"/>
                  </a:cubicBezTo>
                  <a:cubicBezTo>
                    <a:pt x="265" y="613"/>
                    <a:pt x="1" y="1088"/>
                    <a:pt x="54" y="1563"/>
                  </a:cubicBezTo>
                  <a:cubicBezTo>
                    <a:pt x="54" y="1827"/>
                    <a:pt x="212" y="2038"/>
                    <a:pt x="371" y="2250"/>
                  </a:cubicBezTo>
                  <a:cubicBezTo>
                    <a:pt x="1163" y="3359"/>
                    <a:pt x="2589" y="3781"/>
                    <a:pt x="3909" y="4098"/>
                  </a:cubicBezTo>
                  <a:cubicBezTo>
                    <a:pt x="6338" y="4679"/>
                    <a:pt x="8820" y="4996"/>
                    <a:pt x="11250" y="5629"/>
                  </a:cubicBezTo>
                  <a:cubicBezTo>
                    <a:pt x="13890" y="6263"/>
                    <a:pt x="16372" y="7425"/>
                    <a:pt x="18590" y="9009"/>
                  </a:cubicBezTo>
                  <a:cubicBezTo>
                    <a:pt x="16214" y="5946"/>
                    <a:pt x="13098" y="3464"/>
                    <a:pt x="9560" y="1827"/>
                  </a:cubicBezTo>
                  <a:cubicBezTo>
                    <a:pt x="7419" y="828"/>
                    <a:pt x="5107" y="1"/>
                    <a:pt x="2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6"/>
            <p:cNvSpPr/>
            <p:nvPr/>
          </p:nvSpPr>
          <p:spPr>
            <a:xfrm>
              <a:off x="1892975" y="2107125"/>
              <a:ext cx="199375" cy="481050"/>
            </a:xfrm>
            <a:custGeom>
              <a:avLst/>
              <a:gdLst/>
              <a:ahLst/>
              <a:cxnLst/>
              <a:rect l="l" t="t" r="r" b="b"/>
              <a:pathLst>
                <a:path w="7975" h="19242" extrusionOk="0">
                  <a:moveTo>
                    <a:pt x="1449" y="0"/>
                  </a:moveTo>
                  <a:cubicBezTo>
                    <a:pt x="1128" y="0"/>
                    <a:pt x="803" y="130"/>
                    <a:pt x="581" y="389"/>
                  </a:cubicBezTo>
                  <a:cubicBezTo>
                    <a:pt x="423" y="547"/>
                    <a:pt x="317" y="811"/>
                    <a:pt x="265" y="1075"/>
                  </a:cubicBezTo>
                  <a:cubicBezTo>
                    <a:pt x="0" y="2395"/>
                    <a:pt x="581" y="3716"/>
                    <a:pt x="1215" y="4930"/>
                  </a:cubicBezTo>
                  <a:cubicBezTo>
                    <a:pt x="2430" y="7148"/>
                    <a:pt x="3803" y="9261"/>
                    <a:pt x="4912" y="11479"/>
                  </a:cubicBezTo>
                  <a:cubicBezTo>
                    <a:pt x="6179" y="13908"/>
                    <a:pt x="6971" y="16496"/>
                    <a:pt x="7235" y="19242"/>
                  </a:cubicBezTo>
                  <a:cubicBezTo>
                    <a:pt x="7975" y="15387"/>
                    <a:pt x="7764" y="11426"/>
                    <a:pt x="6655" y="7676"/>
                  </a:cubicBezTo>
                  <a:cubicBezTo>
                    <a:pt x="5915" y="5194"/>
                    <a:pt x="4912" y="2659"/>
                    <a:pt x="3011" y="864"/>
                  </a:cubicBezTo>
                  <a:cubicBezTo>
                    <a:pt x="2694" y="494"/>
                    <a:pt x="2271" y="230"/>
                    <a:pt x="1849" y="72"/>
                  </a:cubicBezTo>
                  <a:cubicBezTo>
                    <a:pt x="1722" y="24"/>
                    <a:pt x="1586" y="0"/>
                    <a:pt x="1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6"/>
            <p:cNvSpPr/>
            <p:nvPr/>
          </p:nvSpPr>
          <p:spPr>
            <a:xfrm>
              <a:off x="1437500" y="2029350"/>
              <a:ext cx="551875" cy="594475"/>
            </a:xfrm>
            <a:custGeom>
              <a:avLst/>
              <a:gdLst/>
              <a:ahLst/>
              <a:cxnLst/>
              <a:rect l="l" t="t" r="r" b="b"/>
              <a:pathLst>
                <a:path w="22075" h="23779" extrusionOk="0">
                  <a:moveTo>
                    <a:pt x="2112" y="1"/>
                  </a:moveTo>
                  <a:cubicBezTo>
                    <a:pt x="1989" y="1"/>
                    <a:pt x="1866" y="5"/>
                    <a:pt x="1743" y="14"/>
                  </a:cubicBezTo>
                  <a:cubicBezTo>
                    <a:pt x="1003" y="67"/>
                    <a:pt x="370" y="595"/>
                    <a:pt x="106" y="1282"/>
                  </a:cubicBezTo>
                  <a:cubicBezTo>
                    <a:pt x="0" y="1651"/>
                    <a:pt x="0" y="2074"/>
                    <a:pt x="106" y="2496"/>
                  </a:cubicBezTo>
                  <a:cubicBezTo>
                    <a:pt x="634" y="4556"/>
                    <a:pt x="2376" y="6087"/>
                    <a:pt x="4066" y="7355"/>
                  </a:cubicBezTo>
                  <a:cubicBezTo>
                    <a:pt x="7235" y="9731"/>
                    <a:pt x="10615" y="11844"/>
                    <a:pt x="13678" y="14273"/>
                  </a:cubicBezTo>
                  <a:cubicBezTo>
                    <a:pt x="16794" y="16702"/>
                    <a:pt x="20279" y="20240"/>
                    <a:pt x="22075" y="23779"/>
                  </a:cubicBezTo>
                  <a:cubicBezTo>
                    <a:pt x="20754" y="17811"/>
                    <a:pt x="17533" y="12372"/>
                    <a:pt x="13572" y="7724"/>
                  </a:cubicBezTo>
                  <a:cubicBezTo>
                    <a:pt x="10932" y="4556"/>
                    <a:pt x="7763" y="1704"/>
                    <a:pt x="3908" y="331"/>
                  </a:cubicBezTo>
                  <a:cubicBezTo>
                    <a:pt x="3336" y="111"/>
                    <a:pt x="2727" y="1"/>
                    <a:pt x="21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5"/>
          <p:cNvSpPr/>
          <p:nvPr/>
        </p:nvSpPr>
        <p:spPr>
          <a:xfrm>
            <a:off x="8127250" y="4176550"/>
            <a:ext cx="414158" cy="679788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1" name="Google Shape;521;p45"/>
          <p:cNvGrpSpPr/>
          <p:nvPr/>
        </p:nvGrpSpPr>
        <p:grpSpPr>
          <a:xfrm>
            <a:off x="429446" y="298284"/>
            <a:ext cx="799799" cy="665061"/>
            <a:chOff x="5353450" y="1505675"/>
            <a:chExt cx="572225" cy="475825"/>
          </a:xfrm>
        </p:grpSpPr>
        <p:sp>
          <p:nvSpPr>
            <p:cNvPr id="522" name="Google Shape;522;p45"/>
            <p:cNvSpPr/>
            <p:nvPr/>
          </p:nvSpPr>
          <p:spPr>
            <a:xfrm>
              <a:off x="5353450" y="1505675"/>
              <a:ext cx="572225" cy="475825"/>
            </a:xfrm>
            <a:custGeom>
              <a:avLst/>
              <a:gdLst/>
              <a:ahLst/>
              <a:cxnLst/>
              <a:rect l="l" t="t" r="r" b="b"/>
              <a:pathLst>
                <a:path w="22889" h="19033" extrusionOk="0">
                  <a:moveTo>
                    <a:pt x="13369" y="0"/>
                  </a:moveTo>
                  <a:cubicBezTo>
                    <a:pt x="10033" y="0"/>
                    <a:pt x="9470" y="8645"/>
                    <a:pt x="9470" y="8645"/>
                  </a:cubicBezTo>
                  <a:cubicBezTo>
                    <a:pt x="9470" y="8645"/>
                    <a:pt x="5539" y="4935"/>
                    <a:pt x="3112" y="4935"/>
                  </a:cubicBezTo>
                  <a:cubicBezTo>
                    <a:pt x="2560" y="4935"/>
                    <a:pt x="2085" y="5128"/>
                    <a:pt x="1753" y="5599"/>
                  </a:cubicBezTo>
                  <a:cubicBezTo>
                    <a:pt x="1" y="8186"/>
                    <a:pt x="8093" y="11064"/>
                    <a:pt x="8093" y="11064"/>
                  </a:cubicBezTo>
                  <a:cubicBezTo>
                    <a:pt x="8093" y="11064"/>
                    <a:pt x="1002" y="14693"/>
                    <a:pt x="3463" y="16904"/>
                  </a:cubicBezTo>
                  <a:cubicBezTo>
                    <a:pt x="4151" y="17539"/>
                    <a:pt x="4828" y="17798"/>
                    <a:pt x="5474" y="17798"/>
                  </a:cubicBezTo>
                  <a:cubicBezTo>
                    <a:pt x="8356" y="17798"/>
                    <a:pt x="10638" y="12649"/>
                    <a:pt x="10638" y="12649"/>
                  </a:cubicBezTo>
                  <a:cubicBezTo>
                    <a:pt x="10638" y="12649"/>
                    <a:pt x="12786" y="19033"/>
                    <a:pt x="15925" y="19033"/>
                  </a:cubicBezTo>
                  <a:cubicBezTo>
                    <a:pt x="16445" y="19033"/>
                    <a:pt x="16993" y="18857"/>
                    <a:pt x="17563" y="18448"/>
                  </a:cubicBezTo>
                  <a:cubicBezTo>
                    <a:pt x="21109" y="15861"/>
                    <a:pt x="13559" y="10689"/>
                    <a:pt x="13558" y="10689"/>
                  </a:cubicBezTo>
                  <a:lnTo>
                    <a:pt x="13558" y="10689"/>
                  </a:lnTo>
                  <a:cubicBezTo>
                    <a:pt x="13559" y="10689"/>
                    <a:pt x="16690" y="11562"/>
                    <a:pt x="19186" y="11562"/>
                  </a:cubicBezTo>
                  <a:cubicBezTo>
                    <a:pt x="21255" y="11562"/>
                    <a:pt x="22888" y="10962"/>
                    <a:pt x="21943" y="8770"/>
                  </a:cubicBezTo>
                  <a:cubicBezTo>
                    <a:pt x="21187" y="7016"/>
                    <a:pt x="19877" y="6456"/>
                    <a:pt x="18514" y="6456"/>
                  </a:cubicBezTo>
                  <a:cubicBezTo>
                    <a:pt x="16118" y="6456"/>
                    <a:pt x="13558" y="8186"/>
                    <a:pt x="13558" y="8186"/>
                  </a:cubicBezTo>
                  <a:cubicBezTo>
                    <a:pt x="13558" y="8186"/>
                    <a:pt x="17104" y="343"/>
                    <a:pt x="13558" y="10"/>
                  </a:cubicBezTo>
                  <a:cubicBezTo>
                    <a:pt x="13494" y="3"/>
                    <a:pt x="13431" y="0"/>
                    <a:pt x="13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5"/>
            <p:cNvSpPr/>
            <p:nvPr/>
          </p:nvSpPr>
          <p:spPr>
            <a:xfrm>
              <a:off x="5593325" y="1714025"/>
              <a:ext cx="88675" cy="92275"/>
            </a:xfrm>
            <a:custGeom>
              <a:avLst/>
              <a:gdLst/>
              <a:ahLst/>
              <a:cxnLst/>
              <a:rect l="l" t="t" r="r" b="b"/>
              <a:pathLst>
                <a:path w="3547" h="3691" extrusionOk="0">
                  <a:moveTo>
                    <a:pt x="1781" y="1"/>
                  </a:moveTo>
                  <a:cubicBezTo>
                    <a:pt x="1272" y="1"/>
                    <a:pt x="767" y="225"/>
                    <a:pt x="417" y="644"/>
                  </a:cubicBezTo>
                  <a:cubicBezTo>
                    <a:pt x="125" y="978"/>
                    <a:pt x="0" y="1479"/>
                    <a:pt x="0" y="1937"/>
                  </a:cubicBezTo>
                  <a:lnTo>
                    <a:pt x="0" y="2104"/>
                  </a:lnTo>
                  <a:cubicBezTo>
                    <a:pt x="42" y="2563"/>
                    <a:pt x="251" y="2980"/>
                    <a:pt x="626" y="3272"/>
                  </a:cubicBezTo>
                  <a:cubicBezTo>
                    <a:pt x="962" y="3552"/>
                    <a:pt x="1364" y="3690"/>
                    <a:pt x="1766" y="3690"/>
                  </a:cubicBezTo>
                  <a:cubicBezTo>
                    <a:pt x="2263" y="3690"/>
                    <a:pt x="2760" y="3479"/>
                    <a:pt x="3129" y="3064"/>
                  </a:cubicBezTo>
                  <a:cubicBezTo>
                    <a:pt x="3421" y="2688"/>
                    <a:pt x="3546" y="2230"/>
                    <a:pt x="3504" y="1771"/>
                  </a:cubicBezTo>
                  <a:lnTo>
                    <a:pt x="3504" y="1604"/>
                  </a:lnTo>
                  <a:cubicBezTo>
                    <a:pt x="3504" y="1145"/>
                    <a:pt x="3254" y="728"/>
                    <a:pt x="2920" y="436"/>
                  </a:cubicBezTo>
                  <a:cubicBezTo>
                    <a:pt x="2589" y="141"/>
                    <a:pt x="2184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4" name="Google Shape;524;p45"/>
          <p:cNvSpPr/>
          <p:nvPr/>
        </p:nvSpPr>
        <p:spPr>
          <a:xfrm>
            <a:off x="1268600" y="804132"/>
            <a:ext cx="266437" cy="255010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45"/>
          <p:cNvSpPr/>
          <p:nvPr/>
        </p:nvSpPr>
        <p:spPr>
          <a:xfrm>
            <a:off x="7775275" y="4516419"/>
            <a:ext cx="249569" cy="235883"/>
          </a:xfrm>
          <a:custGeom>
            <a:avLst/>
            <a:gdLst/>
            <a:ahLst/>
            <a:cxnLst/>
            <a:rect l="l" t="t" r="r" b="b"/>
            <a:pathLst>
              <a:path w="7659" h="7239" extrusionOk="0">
                <a:moveTo>
                  <a:pt x="3700" y="1"/>
                </a:moveTo>
                <a:cubicBezTo>
                  <a:pt x="1739" y="1"/>
                  <a:pt x="1" y="1686"/>
                  <a:pt x="200" y="3849"/>
                </a:cubicBezTo>
                <a:lnTo>
                  <a:pt x="409" y="4725"/>
                </a:lnTo>
                <a:cubicBezTo>
                  <a:pt x="618" y="5309"/>
                  <a:pt x="993" y="5810"/>
                  <a:pt x="1452" y="6185"/>
                </a:cubicBezTo>
                <a:lnTo>
                  <a:pt x="1660" y="6436"/>
                </a:lnTo>
                <a:lnTo>
                  <a:pt x="2411" y="6895"/>
                </a:lnTo>
                <a:cubicBezTo>
                  <a:pt x="2909" y="7131"/>
                  <a:pt x="3422" y="7239"/>
                  <a:pt x="3922" y="7239"/>
                </a:cubicBezTo>
                <a:cubicBezTo>
                  <a:pt x="5893" y="7239"/>
                  <a:pt x="7659" y="5554"/>
                  <a:pt x="7459" y="3390"/>
                </a:cubicBezTo>
                <a:lnTo>
                  <a:pt x="7459" y="3390"/>
                </a:lnTo>
                <a:lnTo>
                  <a:pt x="7459" y="3432"/>
                </a:lnTo>
                <a:lnTo>
                  <a:pt x="7250" y="2514"/>
                </a:lnTo>
                <a:cubicBezTo>
                  <a:pt x="7042" y="1972"/>
                  <a:pt x="6666" y="1472"/>
                  <a:pt x="6207" y="1054"/>
                </a:cubicBezTo>
                <a:lnTo>
                  <a:pt x="5999" y="846"/>
                </a:lnTo>
                <a:lnTo>
                  <a:pt x="5206" y="345"/>
                </a:lnTo>
                <a:cubicBezTo>
                  <a:pt x="4709" y="109"/>
                  <a:pt x="4197" y="1"/>
                  <a:pt x="37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45"/>
          <p:cNvSpPr/>
          <p:nvPr/>
        </p:nvSpPr>
        <p:spPr>
          <a:xfrm>
            <a:off x="996419" y="1224808"/>
            <a:ext cx="134703" cy="128938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5"/>
          <p:cNvSpPr/>
          <p:nvPr/>
        </p:nvSpPr>
        <p:spPr>
          <a:xfrm>
            <a:off x="8541384" y="3936200"/>
            <a:ext cx="124279" cy="119815"/>
          </a:xfrm>
          <a:custGeom>
            <a:avLst/>
            <a:gdLst/>
            <a:ahLst/>
            <a:cxnLst/>
            <a:rect l="l" t="t" r="r" b="b"/>
            <a:pathLst>
              <a:path w="3814" h="3677" extrusionOk="0">
                <a:moveTo>
                  <a:pt x="1802" y="0"/>
                </a:moveTo>
                <a:cubicBezTo>
                  <a:pt x="1287" y="0"/>
                  <a:pt x="791" y="214"/>
                  <a:pt x="460" y="628"/>
                </a:cubicBezTo>
                <a:cubicBezTo>
                  <a:pt x="126" y="1003"/>
                  <a:pt x="1" y="1462"/>
                  <a:pt x="42" y="1963"/>
                </a:cubicBezTo>
                <a:lnTo>
                  <a:pt x="126" y="2380"/>
                </a:lnTo>
                <a:cubicBezTo>
                  <a:pt x="251" y="2672"/>
                  <a:pt x="418" y="2964"/>
                  <a:pt x="668" y="3131"/>
                </a:cubicBezTo>
                <a:lnTo>
                  <a:pt x="752" y="3256"/>
                </a:lnTo>
                <a:lnTo>
                  <a:pt x="1169" y="3506"/>
                </a:lnTo>
                <a:cubicBezTo>
                  <a:pt x="1418" y="3623"/>
                  <a:pt x="1674" y="3676"/>
                  <a:pt x="1924" y="3676"/>
                </a:cubicBezTo>
                <a:cubicBezTo>
                  <a:pt x="2924" y="3676"/>
                  <a:pt x="3814" y="2815"/>
                  <a:pt x="3713" y="1712"/>
                </a:cubicBezTo>
                <a:lnTo>
                  <a:pt x="3588" y="1254"/>
                </a:lnTo>
                <a:cubicBezTo>
                  <a:pt x="3505" y="962"/>
                  <a:pt x="3338" y="711"/>
                  <a:pt x="3088" y="544"/>
                </a:cubicBezTo>
                <a:lnTo>
                  <a:pt x="2963" y="419"/>
                </a:lnTo>
                <a:lnTo>
                  <a:pt x="2587" y="169"/>
                </a:lnTo>
                <a:cubicBezTo>
                  <a:pt x="2333" y="56"/>
                  <a:pt x="2065" y="0"/>
                  <a:pt x="18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45"/>
          <p:cNvSpPr/>
          <p:nvPr/>
        </p:nvSpPr>
        <p:spPr>
          <a:xfrm>
            <a:off x="8665659" y="4251855"/>
            <a:ext cx="124279" cy="120239"/>
          </a:xfrm>
          <a:custGeom>
            <a:avLst/>
            <a:gdLst/>
            <a:ahLst/>
            <a:cxnLst/>
            <a:rect l="l" t="t" r="r" b="b"/>
            <a:pathLst>
              <a:path w="3814" h="3690" extrusionOk="0">
                <a:moveTo>
                  <a:pt x="1843" y="0"/>
                </a:moveTo>
                <a:cubicBezTo>
                  <a:pt x="1786" y="0"/>
                  <a:pt x="1729" y="4"/>
                  <a:pt x="1670" y="11"/>
                </a:cubicBezTo>
                <a:cubicBezTo>
                  <a:pt x="1211" y="53"/>
                  <a:pt x="752" y="303"/>
                  <a:pt x="460" y="637"/>
                </a:cubicBezTo>
                <a:cubicBezTo>
                  <a:pt x="168" y="1012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1"/>
                </a:cubicBezTo>
                <a:lnTo>
                  <a:pt x="794" y="3265"/>
                </a:lnTo>
                <a:lnTo>
                  <a:pt x="1169" y="3515"/>
                </a:lnTo>
                <a:cubicBezTo>
                  <a:pt x="1425" y="3634"/>
                  <a:pt x="1688" y="3689"/>
                  <a:pt x="1943" y="3689"/>
                </a:cubicBezTo>
                <a:cubicBezTo>
                  <a:pt x="2936" y="3689"/>
                  <a:pt x="3813" y="2858"/>
                  <a:pt x="3714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8" y="553"/>
                </a:cubicBezTo>
                <a:lnTo>
                  <a:pt x="3004" y="428"/>
                </a:lnTo>
                <a:lnTo>
                  <a:pt x="2587" y="178"/>
                </a:lnTo>
                <a:cubicBezTo>
                  <a:pt x="2347" y="75"/>
                  <a:pt x="2107" y="0"/>
                  <a:pt x="18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45"/>
          <p:cNvSpPr txBox="1">
            <a:spLocks noGrp="1"/>
          </p:cNvSpPr>
          <p:nvPr>
            <p:ph type="ctrTitle"/>
          </p:nvPr>
        </p:nvSpPr>
        <p:spPr>
          <a:xfrm>
            <a:off x="5135725" y="2137875"/>
            <a:ext cx="23622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0" name="Google Shape;530;p45"/>
          <p:cNvSpPr txBox="1">
            <a:spLocks noGrp="1"/>
          </p:cNvSpPr>
          <p:nvPr>
            <p:ph type="subTitle" idx="1"/>
          </p:nvPr>
        </p:nvSpPr>
        <p:spPr>
          <a:xfrm>
            <a:off x="5009725" y="2861475"/>
            <a:ext cx="2614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1" name="Google Shape;531;p45"/>
          <p:cNvSpPr txBox="1">
            <a:spLocks noGrp="1"/>
          </p:cNvSpPr>
          <p:nvPr>
            <p:ph type="title" idx="2"/>
          </p:nvPr>
        </p:nvSpPr>
        <p:spPr>
          <a:xfrm>
            <a:off x="889575" y="2137884"/>
            <a:ext cx="43416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10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6"/>
          <p:cNvSpPr txBox="1">
            <a:spLocks noGrp="1"/>
          </p:cNvSpPr>
          <p:nvPr>
            <p:ph type="body" idx="1"/>
          </p:nvPr>
        </p:nvSpPr>
        <p:spPr>
          <a:xfrm>
            <a:off x="1898275" y="1381825"/>
            <a:ext cx="5347200" cy="27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46"/>
          <p:cNvSpPr txBox="1">
            <a:spLocks noGrp="1"/>
          </p:cNvSpPr>
          <p:nvPr>
            <p:ph type="title"/>
          </p:nvPr>
        </p:nvSpPr>
        <p:spPr>
          <a:xfrm>
            <a:off x="1569900" y="355650"/>
            <a:ext cx="6004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5" name="Google Shape;535;p46"/>
          <p:cNvSpPr/>
          <p:nvPr/>
        </p:nvSpPr>
        <p:spPr>
          <a:xfrm>
            <a:off x="731125" y="388750"/>
            <a:ext cx="185450" cy="177450"/>
          </a:xfrm>
          <a:custGeom>
            <a:avLst/>
            <a:gdLst/>
            <a:ahLst/>
            <a:cxnLst/>
            <a:rect l="l" t="t" r="r" b="b"/>
            <a:pathLst>
              <a:path w="7418" h="7098" extrusionOk="0">
                <a:moveTo>
                  <a:pt x="3468" y="0"/>
                </a:moveTo>
                <a:cubicBezTo>
                  <a:pt x="3369" y="0"/>
                  <a:pt x="3270" y="4"/>
                  <a:pt x="3171" y="11"/>
                </a:cubicBezTo>
                <a:cubicBezTo>
                  <a:pt x="1336" y="219"/>
                  <a:pt x="1" y="1846"/>
                  <a:pt x="168" y="3681"/>
                </a:cubicBezTo>
                <a:cubicBezTo>
                  <a:pt x="209" y="3973"/>
                  <a:pt x="293" y="4224"/>
                  <a:pt x="334" y="4516"/>
                </a:cubicBezTo>
                <a:cubicBezTo>
                  <a:pt x="543" y="5058"/>
                  <a:pt x="877" y="5559"/>
                  <a:pt x="1336" y="5934"/>
                </a:cubicBezTo>
                <a:lnTo>
                  <a:pt x="1669" y="6268"/>
                </a:lnTo>
                <a:lnTo>
                  <a:pt x="2420" y="6768"/>
                </a:lnTo>
                <a:cubicBezTo>
                  <a:pt x="2897" y="6994"/>
                  <a:pt x="3386" y="7098"/>
                  <a:pt x="3861" y="7098"/>
                </a:cubicBezTo>
                <a:cubicBezTo>
                  <a:pt x="5752" y="7098"/>
                  <a:pt x="7418" y="5457"/>
                  <a:pt x="7218" y="3389"/>
                </a:cubicBezTo>
                <a:lnTo>
                  <a:pt x="7218" y="3389"/>
                </a:lnTo>
                <a:lnTo>
                  <a:pt x="7218" y="3431"/>
                </a:lnTo>
                <a:cubicBezTo>
                  <a:pt x="7176" y="3139"/>
                  <a:pt x="7092" y="2847"/>
                  <a:pt x="7009" y="2555"/>
                </a:cubicBezTo>
                <a:cubicBezTo>
                  <a:pt x="6842" y="2013"/>
                  <a:pt x="6467" y="1554"/>
                  <a:pt x="6049" y="1179"/>
                </a:cubicBezTo>
                <a:lnTo>
                  <a:pt x="5674" y="803"/>
                </a:lnTo>
                <a:lnTo>
                  <a:pt x="4965" y="344"/>
                </a:lnTo>
                <a:cubicBezTo>
                  <a:pt x="4508" y="98"/>
                  <a:pt x="3993" y="0"/>
                  <a:pt x="34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46"/>
          <p:cNvSpPr/>
          <p:nvPr/>
        </p:nvSpPr>
        <p:spPr>
          <a:xfrm>
            <a:off x="489625" y="570675"/>
            <a:ext cx="190400" cy="181475"/>
          </a:xfrm>
          <a:custGeom>
            <a:avLst/>
            <a:gdLst/>
            <a:ahLst/>
            <a:cxnLst/>
            <a:rect l="l" t="t" r="r" b="b"/>
            <a:pathLst>
              <a:path w="7616" h="7259" extrusionOk="0">
                <a:moveTo>
                  <a:pt x="3694" y="0"/>
                </a:moveTo>
                <a:cubicBezTo>
                  <a:pt x="1737" y="0"/>
                  <a:pt x="1" y="1685"/>
                  <a:pt x="232" y="3869"/>
                </a:cubicBezTo>
                <a:lnTo>
                  <a:pt x="441" y="4745"/>
                </a:lnTo>
                <a:cubicBezTo>
                  <a:pt x="650" y="5329"/>
                  <a:pt x="983" y="5830"/>
                  <a:pt x="1484" y="6205"/>
                </a:cubicBezTo>
                <a:lnTo>
                  <a:pt x="1651" y="6414"/>
                </a:lnTo>
                <a:lnTo>
                  <a:pt x="2443" y="6914"/>
                </a:lnTo>
                <a:cubicBezTo>
                  <a:pt x="2935" y="7160"/>
                  <a:pt x="3456" y="7258"/>
                  <a:pt x="3982" y="7258"/>
                </a:cubicBezTo>
                <a:cubicBezTo>
                  <a:pt x="4081" y="7258"/>
                  <a:pt x="4180" y="7255"/>
                  <a:pt x="4279" y="7248"/>
                </a:cubicBezTo>
                <a:cubicBezTo>
                  <a:pt x="6198" y="7040"/>
                  <a:pt x="7616" y="5329"/>
                  <a:pt x="7449" y="3410"/>
                </a:cubicBezTo>
                <a:lnTo>
                  <a:pt x="7282" y="2534"/>
                </a:lnTo>
                <a:cubicBezTo>
                  <a:pt x="7032" y="1950"/>
                  <a:pt x="6698" y="1450"/>
                  <a:pt x="6239" y="1074"/>
                </a:cubicBezTo>
                <a:lnTo>
                  <a:pt x="5989" y="824"/>
                </a:lnTo>
                <a:lnTo>
                  <a:pt x="5238" y="365"/>
                </a:lnTo>
                <a:cubicBezTo>
                  <a:pt x="4729" y="115"/>
                  <a:pt x="4204" y="0"/>
                  <a:pt x="36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6"/>
          <p:cNvSpPr/>
          <p:nvPr/>
        </p:nvSpPr>
        <p:spPr>
          <a:xfrm>
            <a:off x="853150" y="702525"/>
            <a:ext cx="97225" cy="92250"/>
          </a:xfrm>
          <a:custGeom>
            <a:avLst/>
            <a:gdLst/>
            <a:ahLst/>
            <a:cxnLst/>
            <a:rect l="l" t="t" r="r" b="b"/>
            <a:pathLst>
              <a:path w="3889" h="3690" extrusionOk="0">
                <a:moveTo>
                  <a:pt x="1941" y="1"/>
                </a:moveTo>
                <a:cubicBezTo>
                  <a:pt x="1866" y="1"/>
                  <a:pt x="1790" y="6"/>
                  <a:pt x="1711" y="16"/>
                </a:cubicBezTo>
                <a:cubicBezTo>
                  <a:pt x="710" y="99"/>
                  <a:pt x="0" y="975"/>
                  <a:pt x="84" y="1976"/>
                </a:cubicBezTo>
                <a:lnTo>
                  <a:pt x="209" y="2435"/>
                </a:lnTo>
                <a:cubicBezTo>
                  <a:pt x="292" y="2686"/>
                  <a:pt x="501" y="2936"/>
                  <a:pt x="710" y="3144"/>
                </a:cubicBezTo>
                <a:lnTo>
                  <a:pt x="835" y="3270"/>
                </a:lnTo>
                <a:lnTo>
                  <a:pt x="1210" y="3520"/>
                </a:lnTo>
                <a:cubicBezTo>
                  <a:pt x="1460" y="3636"/>
                  <a:pt x="1718" y="3690"/>
                  <a:pt x="1969" y="3690"/>
                </a:cubicBezTo>
                <a:cubicBezTo>
                  <a:pt x="2979" y="3690"/>
                  <a:pt x="3888" y="2828"/>
                  <a:pt x="3755" y="1726"/>
                </a:cubicBezTo>
                <a:lnTo>
                  <a:pt x="3671" y="1267"/>
                </a:lnTo>
                <a:cubicBezTo>
                  <a:pt x="3546" y="975"/>
                  <a:pt x="3379" y="725"/>
                  <a:pt x="3129" y="516"/>
                </a:cubicBezTo>
                <a:lnTo>
                  <a:pt x="3046" y="433"/>
                </a:lnTo>
                <a:lnTo>
                  <a:pt x="2629" y="183"/>
                </a:lnTo>
                <a:cubicBezTo>
                  <a:pt x="2405" y="55"/>
                  <a:pt x="2182" y="1"/>
                  <a:pt x="19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6"/>
          <p:cNvSpPr/>
          <p:nvPr/>
        </p:nvSpPr>
        <p:spPr>
          <a:xfrm>
            <a:off x="8445400" y="513500"/>
            <a:ext cx="189400" cy="182325"/>
          </a:xfrm>
          <a:custGeom>
            <a:avLst/>
            <a:gdLst/>
            <a:ahLst/>
            <a:cxnLst/>
            <a:rect l="l" t="t" r="r" b="b"/>
            <a:pathLst>
              <a:path w="7576" h="7293" extrusionOk="0">
                <a:moveTo>
                  <a:pt x="3590" y="0"/>
                </a:moveTo>
                <a:cubicBezTo>
                  <a:pt x="2585" y="0"/>
                  <a:pt x="1606" y="435"/>
                  <a:pt x="918" y="1233"/>
                </a:cubicBezTo>
                <a:cubicBezTo>
                  <a:pt x="293" y="1984"/>
                  <a:pt x="1" y="2902"/>
                  <a:pt x="84" y="3861"/>
                </a:cubicBezTo>
                <a:lnTo>
                  <a:pt x="293" y="4737"/>
                </a:lnTo>
                <a:cubicBezTo>
                  <a:pt x="501" y="5321"/>
                  <a:pt x="877" y="5822"/>
                  <a:pt x="1336" y="6197"/>
                </a:cubicBezTo>
                <a:cubicBezTo>
                  <a:pt x="1419" y="6281"/>
                  <a:pt x="1502" y="6364"/>
                  <a:pt x="1544" y="6448"/>
                </a:cubicBezTo>
                <a:lnTo>
                  <a:pt x="2337" y="6948"/>
                </a:lnTo>
                <a:cubicBezTo>
                  <a:pt x="2834" y="7184"/>
                  <a:pt x="3347" y="7293"/>
                  <a:pt x="3847" y="7293"/>
                </a:cubicBezTo>
                <a:cubicBezTo>
                  <a:pt x="5817" y="7293"/>
                  <a:pt x="7576" y="5607"/>
                  <a:pt x="7343" y="3444"/>
                </a:cubicBezTo>
                <a:lnTo>
                  <a:pt x="7343" y="3402"/>
                </a:lnTo>
                <a:lnTo>
                  <a:pt x="7134" y="2526"/>
                </a:lnTo>
                <a:cubicBezTo>
                  <a:pt x="6925" y="1942"/>
                  <a:pt x="6550" y="1442"/>
                  <a:pt x="6091" y="1066"/>
                </a:cubicBezTo>
                <a:lnTo>
                  <a:pt x="5883" y="858"/>
                </a:lnTo>
                <a:lnTo>
                  <a:pt x="5132" y="357"/>
                </a:lnTo>
                <a:cubicBezTo>
                  <a:pt x="4635" y="116"/>
                  <a:pt x="4109" y="0"/>
                  <a:pt x="35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6"/>
          <p:cNvSpPr/>
          <p:nvPr/>
        </p:nvSpPr>
        <p:spPr>
          <a:xfrm>
            <a:off x="8351525" y="716975"/>
            <a:ext cx="93875" cy="92350"/>
          </a:xfrm>
          <a:custGeom>
            <a:avLst/>
            <a:gdLst/>
            <a:ahLst/>
            <a:cxnLst/>
            <a:rect l="l" t="t" r="r" b="b"/>
            <a:pathLst>
              <a:path w="3755" h="3694" extrusionOk="0">
                <a:moveTo>
                  <a:pt x="1830" y="1"/>
                </a:moveTo>
                <a:cubicBezTo>
                  <a:pt x="1323" y="1"/>
                  <a:pt x="818" y="214"/>
                  <a:pt x="459" y="628"/>
                </a:cubicBezTo>
                <a:cubicBezTo>
                  <a:pt x="167" y="1003"/>
                  <a:pt x="0" y="1462"/>
                  <a:pt x="42" y="1963"/>
                </a:cubicBezTo>
                <a:lnTo>
                  <a:pt x="167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93" y="3256"/>
                </a:lnTo>
                <a:lnTo>
                  <a:pt x="1168" y="3506"/>
                </a:lnTo>
                <a:cubicBezTo>
                  <a:pt x="1422" y="3633"/>
                  <a:pt x="1690" y="3693"/>
                  <a:pt x="1953" y="3693"/>
                </a:cubicBezTo>
                <a:cubicBezTo>
                  <a:pt x="2468" y="3693"/>
                  <a:pt x="2964" y="3462"/>
                  <a:pt x="3296" y="3047"/>
                </a:cubicBezTo>
                <a:cubicBezTo>
                  <a:pt x="3630" y="2672"/>
                  <a:pt x="3755" y="2213"/>
                  <a:pt x="3713" y="1713"/>
                </a:cubicBezTo>
                <a:lnTo>
                  <a:pt x="3630" y="1295"/>
                </a:lnTo>
                <a:cubicBezTo>
                  <a:pt x="3504" y="1003"/>
                  <a:pt x="3338" y="711"/>
                  <a:pt x="3087" y="545"/>
                </a:cubicBezTo>
                <a:lnTo>
                  <a:pt x="3004" y="419"/>
                </a:lnTo>
                <a:lnTo>
                  <a:pt x="2587" y="169"/>
                </a:lnTo>
                <a:cubicBezTo>
                  <a:pt x="2347" y="56"/>
                  <a:pt x="2088" y="1"/>
                  <a:pt x="18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7"/>
          <p:cNvSpPr txBox="1">
            <a:spLocks noGrp="1"/>
          </p:cNvSpPr>
          <p:nvPr>
            <p:ph type="title"/>
          </p:nvPr>
        </p:nvSpPr>
        <p:spPr>
          <a:xfrm>
            <a:off x="2103800" y="355650"/>
            <a:ext cx="49365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47"/>
          <p:cNvSpPr/>
          <p:nvPr/>
        </p:nvSpPr>
        <p:spPr>
          <a:xfrm>
            <a:off x="8389509" y="508908"/>
            <a:ext cx="242525" cy="391441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7"/>
          <p:cNvSpPr/>
          <p:nvPr/>
        </p:nvSpPr>
        <p:spPr>
          <a:xfrm>
            <a:off x="8662150" y="769699"/>
            <a:ext cx="137116" cy="13064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7"/>
          <p:cNvSpPr/>
          <p:nvPr/>
        </p:nvSpPr>
        <p:spPr>
          <a:xfrm>
            <a:off x="8317880" y="379572"/>
            <a:ext cx="71618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7"/>
          <p:cNvSpPr/>
          <p:nvPr/>
        </p:nvSpPr>
        <p:spPr>
          <a:xfrm>
            <a:off x="8133039" y="831986"/>
            <a:ext cx="71682" cy="68369"/>
          </a:xfrm>
          <a:custGeom>
            <a:avLst/>
            <a:gdLst/>
            <a:ahLst/>
            <a:cxnLst/>
            <a:rect l="l" t="t" r="r" b="b"/>
            <a:pathLst>
              <a:path w="2272" h="2167" extrusionOk="0">
                <a:moveTo>
                  <a:pt x="1109" y="0"/>
                </a:moveTo>
                <a:cubicBezTo>
                  <a:pt x="523" y="0"/>
                  <a:pt x="1" y="507"/>
                  <a:pt x="56" y="1147"/>
                </a:cubicBezTo>
                <a:lnTo>
                  <a:pt x="126" y="1415"/>
                </a:lnTo>
                <a:cubicBezTo>
                  <a:pt x="184" y="1589"/>
                  <a:pt x="289" y="1740"/>
                  <a:pt x="428" y="1856"/>
                </a:cubicBezTo>
                <a:lnTo>
                  <a:pt x="486" y="1914"/>
                </a:lnTo>
                <a:lnTo>
                  <a:pt x="718" y="2065"/>
                </a:lnTo>
                <a:cubicBezTo>
                  <a:pt x="865" y="2135"/>
                  <a:pt x="1016" y="2167"/>
                  <a:pt x="1163" y="2167"/>
                </a:cubicBezTo>
                <a:cubicBezTo>
                  <a:pt x="1749" y="2167"/>
                  <a:pt x="2272" y="1660"/>
                  <a:pt x="2216" y="1020"/>
                </a:cubicBezTo>
                <a:lnTo>
                  <a:pt x="2146" y="753"/>
                </a:lnTo>
                <a:cubicBezTo>
                  <a:pt x="2088" y="579"/>
                  <a:pt x="1984" y="428"/>
                  <a:pt x="1845" y="311"/>
                </a:cubicBezTo>
                <a:lnTo>
                  <a:pt x="1786" y="253"/>
                </a:lnTo>
                <a:lnTo>
                  <a:pt x="1554" y="102"/>
                </a:lnTo>
                <a:cubicBezTo>
                  <a:pt x="1407" y="32"/>
                  <a:pt x="1256" y="0"/>
                  <a:pt x="1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7"/>
          <p:cNvSpPr/>
          <p:nvPr/>
        </p:nvSpPr>
        <p:spPr>
          <a:xfrm>
            <a:off x="8560349" y="1007629"/>
            <a:ext cx="71682" cy="68211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7"/>
          <p:cNvSpPr/>
          <p:nvPr/>
        </p:nvSpPr>
        <p:spPr>
          <a:xfrm>
            <a:off x="8722733" y="633067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7"/>
          <p:cNvSpPr/>
          <p:nvPr/>
        </p:nvSpPr>
        <p:spPr>
          <a:xfrm rot="-10555174">
            <a:off x="295236" y="4472225"/>
            <a:ext cx="137116" cy="130648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7"/>
          <p:cNvSpPr/>
          <p:nvPr/>
        </p:nvSpPr>
        <p:spPr>
          <a:xfrm rot="-10555174">
            <a:off x="597348" y="4696041"/>
            <a:ext cx="71618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7"/>
          <p:cNvSpPr/>
          <p:nvPr/>
        </p:nvSpPr>
        <p:spPr>
          <a:xfrm rot="-10555174">
            <a:off x="293089" y="4655948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8"/>
          <p:cNvSpPr txBox="1">
            <a:spLocks noGrp="1"/>
          </p:cNvSpPr>
          <p:nvPr>
            <p:ph type="title"/>
          </p:nvPr>
        </p:nvSpPr>
        <p:spPr>
          <a:xfrm>
            <a:off x="1046575" y="1568525"/>
            <a:ext cx="7050900" cy="22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9"/>
          <p:cNvSpPr txBox="1">
            <a:spLocks noGrp="1"/>
          </p:cNvSpPr>
          <p:nvPr>
            <p:ph type="subTitle" idx="1"/>
          </p:nvPr>
        </p:nvSpPr>
        <p:spPr>
          <a:xfrm>
            <a:off x="6010300" y="2131575"/>
            <a:ext cx="25059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5" name="Google Shape;555;p49"/>
          <p:cNvSpPr txBox="1">
            <a:spLocks noGrp="1"/>
          </p:cNvSpPr>
          <p:nvPr>
            <p:ph type="title"/>
          </p:nvPr>
        </p:nvSpPr>
        <p:spPr>
          <a:xfrm>
            <a:off x="5427350" y="356124"/>
            <a:ext cx="30978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0"/>
          <p:cNvSpPr txBox="1">
            <a:spLocks noGrp="1"/>
          </p:cNvSpPr>
          <p:nvPr>
            <p:ph type="ctrTitle"/>
          </p:nvPr>
        </p:nvSpPr>
        <p:spPr>
          <a:xfrm flipH="1">
            <a:off x="4760350" y="1695413"/>
            <a:ext cx="3432900" cy="1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8" name="Google Shape;558;p50"/>
          <p:cNvSpPr txBox="1">
            <a:spLocks noGrp="1"/>
          </p:cNvSpPr>
          <p:nvPr>
            <p:ph type="subTitle" idx="1"/>
          </p:nvPr>
        </p:nvSpPr>
        <p:spPr>
          <a:xfrm flipH="1">
            <a:off x="5245738" y="2884792"/>
            <a:ext cx="24621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9" name="Google Shape;559;p50"/>
          <p:cNvSpPr/>
          <p:nvPr/>
        </p:nvSpPr>
        <p:spPr>
          <a:xfrm>
            <a:off x="8647975" y="411349"/>
            <a:ext cx="137116" cy="13064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50"/>
          <p:cNvSpPr/>
          <p:nvPr/>
        </p:nvSpPr>
        <p:spPr>
          <a:xfrm>
            <a:off x="8710824" y="189454"/>
            <a:ext cx="71682" cy="68211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50"/>
          <p:cNvSpPr/>
          <p:nvPr/>
        </p:nvSpPr>
        <p:spPr>
          <a:xfrm>
            <a:off x="8738683" y="642867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50"/>
          <p:cNvSpPr/>
          <p:nvPr/>
        </p:nvSpPr>
        <p:spPr>
          <a:xfrm>
            <a:off x="8388161" y="505891"/>
            <a:ext cx="71682" cy="68211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50"/>
          <p:cNvSpPr/>
          <p:nvPr/>
        </p:nvSpPr>
        <p:spPr>
          <a:xfrm>
            <a:off x="622650" y="4542850"/>
            <a:ext cx="242525" cy="343953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50"/>
          <p:cNvSpPr/>
          <p:nvPr/>
        </p:nvSpPr>
        <p:spPr>
          <a:xfrm>
            <a:off x="481430" y="4474772"/>
            <a:ext cx="71619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1"/>
          <p:cNvSpPr txBox="1">
            <a:spLocks noGrp="1"/>
          </p:cNvSpPr>
          <p:nvPr>
            <p:ph type="title"/>
          </p:nvPr>
        </p:nvSpPr>
        <p:spPr>
          <a:xfrm>
            <a:off x="624825" y="484623"/>
            <a:ext cx="4186500" cy="7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2"/>
          <p:cNvSpPr txBox="1">
            <a:spLocks noGrp="1"/>
          </p:cNvSpPr>
          <p:nvPr>
            <p:ph type="title"/>
          </p:nvPr>
        </p:nvSpPr>
        <p:spPr>
          <a:xfrm rot="143">
            <a:off x="974900" y="864400"/>
            <a:ext cx="71943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69" name="Google Shape;569;p52"/>
          <p:cNvSpPr txBox="1">
            <a:spLocks noGrp="1"/>
          </p:cNvSpPr>
          <p:nvPr>
            <p:ph type="subTitle" idx="1"/>
          </p:nvPr>
        </p:nvSpPr>
        <p:spPr>
          <a:xfrm flipH="1">
            <a:off x="974775" y="2031625"/>
            <a:ext cx="29346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70" name="Google Shape;570;p52"/>
          <p:cNvSpPr/>
          <p:nvPr/>
        </p:nvSpPr>
        <p:spPr>
          <a:xfrm>
            <a:off x="391513" y="4116825"/>
            <a:ext cx="328475" cy="530025"/>
          </a:xfrm>
          <a:custGeom>
            <a:avLst/>
            <a:gdLst/>
            <a:ahLst/>
            <a:cxnLst/>
            <a:rect l="l" t="t" r="r" b="b"/>
            <a:pathLst>
              <a:path w="13139" h="21201" extrusionOk="0">
                <a:moveTo>
                  <a:pt x="2773" y="1"/>
                </a:moveTo>
                <a:cubicBezTo>
                  <a:pt x="0" y="1"/>
                  <a:pt x="1462" y="20734"/>
                  <a:pt x="5126" y="21192"/>
                </a:cubicBezTo>
                <a:cubicBezTo>
                  <a:pt x="5167" y="21198"/>
                  <a:pt x="5208" y="21200"/>
                  <a:pt x="5249" y="21200"/>
                </a:cubicBezTo>
                <a:cubicBezTo>
                  <a:pt x="8854" y="21200"/>
                  <a:pt x="13138" y="1657"/>
                  <a:pt x="9798" y="585"/>
                </a:cubicBezTo>
                <a:cubicBezTo>
                  <a:pt x="9610" y="525"/>
                  <a:pt x="9431" y="496"/>
                  <a:pt x="9262" y="496"/>
                </a:cubicBezTo>
                <a:cubicBezTo>
                  <a:pt x="6378" y="496"/>
                  <a:pt x="6043" y="8720"/>
                  <a:pt x="6043" y="8720"/>
                </a:cubicBezTo>
                <a:cubicBezTo>
                  <a:pt x="6043" y="8720"/>
                  <a:pt x="5584" y="84"/>
                  <a:pt x="2789" y="1"/>
                </a:cubicBezTo>
                <a:cubicBezTo>
                  <a:pt x="2784" y="1"/>
                  <a:pt x="2778" y="1"/>
                  <a:pt x="27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52"/>
          <p:cNvSpPr/>
          <p:nvPr/>
        </p:nvSpPr>
        <p:spPr>
          <a:xfrm>
            <a:off x="720000" y="4646850"/>
            <a:ext cx="123250" cy="83100"/>
          </a:xfrm>
          <a:custGeom>
            <a:avLst/>
            <a:gdLst/>
            <a:ahLst/>
            <a:cxnLst/>
            <a:rect l="l" t="t" r="r" b="b"/>
            <a:pathLst>
              <a:path w="4930" h="3324" extrusionOk="0">
                <a:moveTo>
                  <a:pt x="2407" y="1"/>
                </a:moveTo>
                <a:cubicBezTo>
                  <a:pt x="1882" y="1"/>
                  <a:pt x="1347" y="216"/>
                  <a:pt x="948" y="735"/>
                </a:cubicBezTo>
                <a:cubicBezTo>
                  <a:pt x="1" y="2008"/>
                  <a:pt x="1239" y="3323"/>
                  <a:pt x="2515" y="3323"/>
                </a:cubicBezTo>
                <a:cubicBezTo>
                  <a:pt x="3036" y="3323"/>
                  <a:pt x="3564" y="3103"/>
                  <a:pt x="3952" y="2571"/>
                </a:cubicBezTo>
                <a:cubicBezTo>
                  <a:pt x="4930" y="1296"/>
                  <a:pt x="3697" y="1"/>
                  <a:pt x="24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2"/>
          <p:cNvSpPr/>
          <p:nvPr/>
        </p:nvSpPr>
        <p:spPr>
          <a:xfrm>
            <a:off x="1061275" y="4514775"/>
            <a:ext cx="185450" cy="177450"/>
          </a:xfrm>
          <a:custGeom>
            <a:avLst/>
            <a:gdLst/>
            <a:ahLst/>
            <a:cxnLst/>
            <a:rect l="l" t="t" r="r" b="b"/>
            <a:pathLst>
              <a:path w="7418" h="7098" extrusionOk="0">
                <a:moveTo>
                  <a:pt x="3468" y="0"/>
                </a:moveTo>
                <a:cubicBezTo>
                  <a:pt x="3369" y="0"/>
                  <a:pt x="3270" y="4"/>
                  <a:pt x="3171" y="11"/>
                </a:cubicBezTo>
                <a:cubicBezTo>
                  <a:pt x="1336" y="219"/>
                  <a:pt x="1" y="1846"/>
                  <a:pt x="168" y="3681"/>
                </a:cubicBezTo>
                <a:cubicBezTo>
                  <a:pt x="209" y="3973"/>
                  <a:pt x="293" y="4224"/>
                  <a:pt x="334" y="4516"/>
                </a:cubicBezTo>
                <a:cubicBezTo>
                  <a:pt x="543" y="5058"/>
                  <a:pt x="877" y="5559"/>
                  <a:pt x="1336" y="5934"/>
                </a:cubicBezTo>
                <a:lnTo>
                  <a:pt x="1669" y="6268"/>
                </a:lnTo>
                <a:lnTo>
                  <a:pt x="2420" y="6768"/>
                </a:lnTo>
                <a:cubicBezTo>
                  <a:pt x="2897" y="6994"/>
                  <a:pt x="3386" y="7098"/>
                  <a:pt x="3861" y="7098"/>
                </a:cubicBezTo>
                <a:cubicBezTo>
                  <a:pt x="5752" y="7098"/>
                  <a:pt x="7418" y="5457"/>
                  <a:pt x="7218" y="3389"/>
                </a:cubicBezTo>
                <a:lnTo>
                  <a:pt x="7218" y="3389"/>
                </a:lnTo>
                <a:lnTo>
                  <a:pt x="7218" y="3431"/>
                </a:lnTo>
                <a:cubicBezTo>
                  <a:pt x="7176" y="3139"/>
                  <a:pt x="7092" y="2847"/>
                  <a:pt x="7009" y="2555"/>
                </a:cubicBezTo>
                <a:cubicBezTo>
                  <a:pt x="6842" y="2013"/>
                  <a:pt x="6467" y="1554"/>
                  <a:pt x="6049" y="1179"/>
                </a:cubicBezTo>
                <a:lnTo>
                  <a:pt x="5674" y="803"/>
                </a:lnTo>
                <a:lnTo>
                  <a:pt x="4965" y="344"/>
                </a:lnTo>
                <a:cubicBezTo>
                  <a:pt x="4508" y="98"/>
                  <a:pt x="3993" y="0"/>
                  <a:pt x="34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52"/>
          <p:cNvSpPr/>
          <p:nvPr/>
        </p:nvSpPr>
        <p:spPr>
          <a:xfrm>
            <a:off x="842025" y="4430600"/>
            <a:ext cx="97225" cy="92250"/>
          </a:xfrm>
          <a:custGeom>
            <a:avLst/>
            <a:gdLst/>
            <a:ahLst/>
            <a:cxnLst/>
            <a:rect l="l" t="t" r="r" b="b"/>
            <a:pathLst>
              <a:path w="3889" h="3690" extrusionOk="0">
                <a:moveTo>
                  <a:pt x="1941" y="1"/>
                </a:moveTo>
                <a:cubicBezTo>
                  <a:pt x="1866" y="1"/>
                  <a:pt x="1790" y="6"/>
                  <a:pt x="1711" y="16"/>
                </a:cubicBezTo>
                <a:cubicBezTo>
                  <a:pt x="710" y="99"/>
                  <a:pt x="0" y="975"/>
                  <a:pt x="84" y="1976"/>
                </a:cubicBezTo>
                <a:lnTo>
                  <a:pt x="209" y="2435"/>
                </a:lnTo>
                <a:cubicBezTo>
                  <a:pt x="292" y="2686"/>
                  <a:pt x="501" y="2936"/>
                  <a:pt x="710" y="3144"/>
                </a:cubicBezTo>
                <a:lnTo>
                  <a:pt x="835" y="3270"/>
                </a:lnTo>
                <a:lnTo>
                  <a:pt x="1210" y="3520"/>
                </a:lnTo>
                <a:cubicBezTo>
                  <a:pt x="1460" y="3636"/>
                  <a:pt x="1718" y="3690"/>
                  <a:pt x="1969" y="3690"/>
                </a:cubicBezTo>
                <a:cubicBezTo>
                  <a:pt x="2979" y="3690"/>
                  <a:pt x="3888" y="2828"/>
                  <a:pt x="3755" y="1726"/>
                </a:cubicBezTo>
                <a:lnTo>
                  <a:pt x="3671" y="1267"/>
                </a:lnTo>
                <a:cubicBezTo>
                  <a:pt x="3546" y="975"/>
                  <a:pt x="3379" y="725"/>
                  <a:pt x="3129" y="516"/>
                </a:cubicBezTo>
                <a:lnTo>
                  <a:pt x="3046" y="433"/>
                </a:lnTo>
                <a:lnTo>
                  <a:pt x="2629" y="183"/>
                </a:lnTo>
                <a:cubicBezTo>
                  <a:pt x="2405" y="55"/>
                  <a:pt x="2182" y="1"/>
                  <a:pt x="19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52"/>
          <p:cNvSpPr/>
          <p:nvPr/>
        </p:nvSpPr>
        <p:spPr>
          <a:xfrm rot="-9319734">
            <a:off x="8507148" y="484387"/>
            <a:ext cx="123247" cy="83098"/>
          </a:xfrm>
          <a:custGeom>
            <a:avLst/>
            <a:gdLst/>
            <a:ahLst/>
            <a:cxnLst/>
            <a:rect l="l" t="t" r="r" b="b"/>
            <a:pathLst>
              <a:path w="4930" h="3324" extrusionOk="0">
                <a:moveTo>
                  <a:pt x="2407" y="1"/>
                </a:moveTo>
                <a:cubicBezTo>
                  <a:pt x="1882" y="1"/>
                  <a:pt x="1347" y="216"/>
                  <a:pt x="948" y="735"/>
                </a:cubicBezTo>
                <a:cubicBezTo>
                  <a:pt x="1" y="2008"/>
                  <a:pt x="1239" y="3323"/>
                  <a:pt x="2515" y="3323"/>
                </a:cubicBezTo>
                <a:cubicBezTo>
                  <a:pt x="3036" y="3323"/>
                  <a:pt x="3564" y="3103"/>
                  <a:pt x="3952" y="2571"/>
                </a:cubicBezTo>
                <a:cubicBezTo>
                  <a:pt x="4930" y="1296"/>
                  <a:pt x="3697" y="1"/>
                  <a:pt x="24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52"/>
          <p:cNvSpPr/>
          <p:nvPr/>
        </p:nvSpPr>
        <p:spPr>
          <a:xfrm rot="-9319734">
            <a:off x="8102225" y="358955"/>
            <a:ext cx="185446" cy="177446"/>
          </a:xfrm>
          <a:custGeom>
            <a:avLst/>
            <a:gdLst/>
            <a:ahLst/>
            <a:cxnLst/>
            <a:rect l="l" t="t" r="r" b="b"/>
            <a:pathLst>
              <a:path w="7418" h="7098" extrusionOk="0">
                <a:moveTo>
                  <a:pt x="3468" y="0"/>
                </a:moveTo>
                <a:cubicBezTo>
                  <a:pt x="3369" y="0"/>
                  <a:pt x="3270" y="4"/>
                  <a:pt x="3171" y="11"/>
                </a:cubicBezTo>
                <a:cubicBezTo>
                  <a:pt x="1336" y="219"/>
                  <a:pt x="1" y="1846"/>
                  <a:pt x="168" y="3681"/>
                </a:cubicBezTo>
                <a:cubicBezTo>
                  <a:pt x="209" y="3973"/>
                  <a:pt x="293" y="4224"/>
                  <a:pt x="334" y="4516"/>
                </a:cubicBezTo>
                <a:cubicBezTo>
                  <a:pt x="543" y="5058"/>
                  <a:pt x="877" y="5559"/>
                  <a:pt x="1336" y="5934"/>
                </a:cubicBezTo>
                <a:lnTo>
                  <a:pt x="1669" y="6268"/>
                </a:lnTo>
                <a:lnTo>
                  <a:pt x="2420" y="6768"/>
                </a:lnTo>
                <a:cubicBezTo>
                  <a:pt x="2897" y="6994"/>
                  <a:pt x="3386" y="7098"/>
                  <a:pt x="3861" y="7098"/>
                </a:cubicBezTo>
                <a:cubicBezTo>
                  <a:pt x="5752" y="7098"/>
                  <a:pt x="7418" y="5457"/>
                  <a:pt x="7218" y="3389"/>
                </a:cubicBezTo>
                <a:lnTo>
                  <a:pt x="7218" y="3389"/>
                </a:lnTo>
                <a:lnTo>
                  <a:pt x="7218" y="3431"/>
                </a:lnTo>
                <a:cubicBezTo>
                  <a:pt x="7176" y="3139"/>
                  <a:pt x="7092" y="2847"/>
                  <a:pt x="7009" y="2555"/>
                </a:cubicBezTo>
                <a:cubicBezTo>
                  <a:pt x="6842" y="2013"/>
                  <a:pt x="6467" y="1554"/>
                  <a:pt x="6049" y="1179"/>
                </a:cubicBezTo>
                <a:lnTo>
                  <a:pt x="5674" y="803"/>
                </a:lnTo>
                <a:lnTo>
                  <a:pt x="4965" y="344"/>
                </a:lnTo>
                <a:cubicBezTo>
                  <a:pt x="4508" y="98"/>
                  <a:pt x="3993" y="0"/>
                  <a:pt x="34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52"/>
          <p:cNvSpPr/>
          <p:nvPr/>
        </p:nvSpPr>
        <p:spPr>
          <a:xfrm rot="-9319734">
            <a:off x="8332752" y="626675"/>
            <a:ext cx="97223" cy="92248"/>
          </a:xfrm>
          <a:custGeom>
            <a:avLst/>
            <a:gdLst/>
            <a:ahLst/>
            <a:cxnLst/>
            <a:rect l="l" t="t" r="r" b="b"/>
            <a:pathLst>
              <a:path w="3889" h="3690" extrusionOk="0">
                <a:moveTo>
                  <a:pt x="1941" y="1"/>
                </a:moveTo>
                <a:cubicBezTo>
                  <a:pt x="1866" y="1"/>
                  <a:pt x="1790" y="6"/>
                  <a:pt x="1711" y="16"/>
                </a:cubicBezTo>
                <a:cubicBezTo>
                  <a:pt x="710" y="99"/>
                  <a:pt x="0" y="975"/>
                  <a:pt x="84" y="1976"/>
                </a:cubicBezTo>
                <a:lnTo>
                  <a:pt x="209" y="2435"/>
                </a:lnTo>
                <a:cubicBezTo>
                  <a:pt x="292" y="2686"/>
                  <a:pt x="501" y="2936"/>
                  <a:pt x="710" y="3144"/>
                </a:cubicBezTo>
                <a:lnTo>
                  <a:pt x="835" y="3270"/>
                </a:lnTo>
                <a:lnTo>
                  <a:pt x="1210" y="3520"/>
                </a:lnTo>
                <a:cubicBezTo>
                  <a:pt x="1460" y="3636"/>
                  <a:pt x="1718" y="3690"/>
                  <a:pt x="1969" y="3690"/>
                </a:cubicBezTo>
                <a:cubicBezTo>
                  <a:pt x="2979" y="3690"/>
                  <a:pt x="3888" y="2828"/>
                  <a:pt x="3755" y="1726"/>
                </a:cubicBezTo>
                <a:lnTo>
                  <a:pt x="3671" y="1267"/>
                </a:lnTo>
                <a:cubicBezTo>
                  <a:pt x="3546" y="975"/>
                  <a:pt x="3379" y="725"/>
                  <a:pt x="3129" y="516"/>
                </a:cubicBezTo>
                <a:lnTo>
                  <a:pt x="3046" y="433"/>
                </a:lnTo>
                <a:lnTo>
                  <a:pt x="2629" y="183"/>
                </a:lnTo>
                <a:cubicBezTo>
                  <a:pt x="2405" y="55"/>
                  <a:pt x="2182" y="1"/>
                  <a:pt x="19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3"/>
          <p:cNvSpPr/>
          <p:nvPr/>
        </p:nvSpPr>
        <p:spPr>
          <a:xfrm>
            <a:off x="8381275" y="4342725"/>
            <a:ext cx="276400" cy="52155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9" name="Google Shape;579;p53"/>
          <p:cNvGrpSpPr/>
          <p:nvPr/>
        </p:nvGrpSpPr>
        <p:grpSpPr>
          <a:xfrm>
            <a:off x="393100" y="201825"/>
            <a:ext cx="572225" cy="475825"/>
            <a:chOff x="5353450" y="1505675"/>
            <a:chExt cx="572225" cy="475825"/>
          </a:xfrm>
        </p:grpSpPr>
        <p:sp>
          <p:nvSpPr>
            <p:cNvPr id="580" name="Google Shape;580;p53"/>
            <p:cNvSpPr/>
            <p:nvPr/>
          </p:nvSpPr>
          <p:spPr>
            <a:xfrm>
              <a:off x="5353450" y="1505675"/>
              <a:ext cx="572225" cy="475825"/>
            </a:xfrm>
            <a:custGeom>
              <a:avLst/>
              <a:gdLst/>
              <a:ahLst/>
              <a:cxnLst/>
              <a:rect l="l" t="t" r="r" b="b"/>
              <a:pathLst>
                <a:path w="22889" h="19033" extrusionOk="0">
                  <a:moveTo>
                    <a:pt x="13369" y="0"/>
                  </a:moveTo>
                  <a:cubicBezTo>
                    <a:pt x="10033" y="0"/>
                    <a:pt x="9470" y="8645"/>
                    <a:pt x="9470" y="8645"/>
                  </a:cubicBezTo>
                  <a:cubicBezTo>
                    <a:pt x="9470" y="8645"/>
                    <a:pt x="5539" y="4935"/>
                    <a:pt x="3112" y="4935"/>
                  </a:cubicBezTo>
                  <a:cubicBezTo>
                    <a:pt x="2560" y="4935"/>
                    <a:pt x="2085" y="5128"/>
                    <a:pt x="1753" y="5599"/>
                  </a:cubicBezTo>
                  <a:cubicBezTo>
                    <a:pt x="1" y="8186"/>
                    <a:pt x="8093" y="11064"/>
                    <a:pt x="8093" y="11064"/>
                  </a:cubicBezTo>
                  <a:cubicBezTo>
                    <a:pt x="8093" y="11064"/>
                    <a:pt x="1002" y="14693"/>
                    <a:pt x="3463" y="16904"/>
                  </a:cubicBezTo>
                  <a:cubicBezTo>
                    <a:pt x="4151" y="17539"/>
                    <a:pt x="4828" y="17798"/>
                    <a:pt x="5474" y="17798"/>
                  </a:cubicBezTo>
                  <a:cubicBezTo>
                    <a:pt x="8356" y="17798"/>
                    <a:pt x="10638" y="12649"/>
                    <a:pt x="10638" y="12649"/>
                  </a:cubicBezTo>
                  <a:cubicBezTo>
                    <a:pt x="10638" y="12649"/>
                    <a:pt x="12786" y="19033"/>
                    <a:pt x="15925" y="19033"/>
                  </a:cubicBezTo>
                  <a:cubicBezTo>
                    <a:pt x="16445" y="19033"/>
                    <a:pt x="16993" y="18857"/>
                    <a:pt x="17563" y="18448"/>
                  </a:cubicBezTo>
                  <a:cubicBezTo>
                    <a:pt x="21109" y="15861"/>
                    <a:pt x="13559" y="10689"/>
                    <a:pt x="13558" y="10689"/>
                  </a:cubicBezTo>
                  <a:lnTo>
                    <a:pt x="13558" y="10689"/>
                  </a:lnTo>
                  <a:cubicBezTo>
                    <a:pt x="13559" y="10689"/>
                    <a:pt x="16690" y="11562"/>
                    <a:pt x="19186" y="11562"/>
                  </a:cubicBezTo>
                  <a:cubicBezTo>
                    <a:pt x="21255" y="11562"/>
                    <a:pt x="22888" y="10962"/>
                    <a:pt x="21943" y="8770"/>
                  </a:cubicBezTo>
                  <a:cubicBezTo>
                    <a:pt x="21187" y="7016"/>
                    <a:pt x="19877" y="6456"/>
                    <a:pt x="18514" y="6456"/>
                  </a:cubicBezTo>
                  <a:cubicBezTo>
                    <a:pt x="16118" y="6456"/>
                    <a:pt x="13558" y="8186"/>
                    <a:pt x="13558" y="8186"/>
                  </a:cubicBezTo>
                  <a:cubicBezTo>
                    <a:pt x="13558" y="8186"/>
                    <a:pt x="17104" y="343"/>
                    <a:pt x="13558" y="10"/>
                  </a:cubicBezTo>
                  <a:cubicBezTo>
                    <a:pt x="13494" y="3"/>
                    <a:pt x="13431" y="0"/>
                    <a:pt x="13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53"/>
            <p:cNvSpPr/>
            <p:nvPr/>
          </p:nvSpPr>
          <p:spPr>
            <a:xfrm>
              <a:off x="5593325" y="1714025"/>
              <a:ext cx="88675" cy="92275"/>
            </a:xfrm>
            <a:custGeom>
              <a:avLst/>
              <a:gdLst/>
              <a:ahLst/>
              <a:cxnLst/>
              <a:rect l="l" t="t" r="r" b="b"/>
              <a:pathLst>
                <a:path w="3547" h="3691" extrusionOk="0">
                  <a:moveTo>
                    <a:pt x="1781" y="1"/>
                  </a:moveTo>
                  <a:cubicBezTo>
                    <a:pt x="1272" y="1"/>
                    <a:pt x="767" y="225"/>
                    <a:pt x="417" y="644"/>
                  </a:cubicBezTo>
                  <a:cubicBezTo>
                    <a:pt x="125" y="978"/>
                    <a:pt x="0" y="1479"/>
                    <a:pt x="0" y="1937"/>
                  </a:cubicBezTo>
                  <a:lnTo>
                    <a:pt x="0" y="2104"/>
                  </a:lnTo>
                  <a:cubicBezTo>
                    <a:pt x="42" y="2563"/>
                    <a:pt x="251" y="2980"/>
                    <a:pt x="626" y="3272"/>
                  </a:cubicBezTo>
                  <a:cubicBezTo>
                    <a:pt x="962" y="3552"/>
                    <a:pt x="1364" y="3690"/>
                    <a:pt x="1766" y="3690"/>
                  </a:cubicBezTo>
                  <a:cubicBezTo>
                    <a:pt x="2263" y="3690"/>
                    <a:pt x="2760" y="3479"/>
                    <a:pt x="3129" y="3064"/>
                  </a:cubicBezTo>
                  <a:cubicBezTo>
                    <a:pt x="3421" y="2688"/>
                    <a:pt x="3546" y="2230"/>
                    <a:pt x="3504" y="1771"/>
                  </a:cubicBezTo>
                  <a:lnTo>
                    <a:pt x="3504" y="1604"/>
                  </a:lnTo>
                  <a:cubicBezTo>
                    <a:pt x="3504" y="1145"/>
                    <a:pt x="3254" y="728"/>
                    <a:pt x="2920" y="436"/>
                  </a:cubicBezTo>
                  <a:cubicBezTo>
                    <a:pt x="2589" y="141"/>
                    <a:pt x="2184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2" name="Google Shape;582;p53"/>
          <p:cNvSpPr/>
          <p:nvPr/>
        </p:nvSpPr>
        <p:spPr>
          <a:xfrm>
            <a:off x="202475" y="677650"/>
            <a:ext cx="190625" cy="182450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53"/>
          <p:cNvSpPr/>
          <p:nvPr/>
        </p:nvSpPr>
        <p:spPr>
          <a:xfrm>
            <a:off x="8069875" y="4603500"/>
            <a:ext cx="191475" cy="180975"/>
          </a:xfrm>
          <a:custGeom>
            <a:avLst/>
            <a:gdLst/>
            <a:ahLst/>
            <a:cxnLst/>
            <a:rect l="l" t="t" r="r" b="b"/>
            <a:pathLst>
              <a:path w="7659" h="7239" extrusionOk="0">
                <a:moveTo>
                  <a:pt x="3700" y="1"/>
                </a:moveTo>
                <a:cubicBezTo>
                  <a:pt x="1739" y="1"/>
                  <a:pt x="1" y="1686"/>
                  <a:pt x="200" y="3849"/>
                </a:cubicBezTo>
                <a:lnTo>
                  <a:pt x="409" y="4725"/>
                </a:lnTo>
                <a:cubicBezTo>
                  <a:pt x="618" y="5309"/>
                  <a:pt x="993" y="5810"/>
                  <a:pt x="1452" y="6185"/>
                </a:cubicBezTo>
                <a:lnTo>
                  <a:pt x="1660" y="6436"/>
                </a:lnTo>
                <a:lnTo>
                  <a:pt x="2411" y="6895"/>
                </a:lnTo>
                <a:cubicBezTo>
                  <a:pt x="2909" y="7131"/>
                  <a:pt x="3422" y="7239"/>
                  <a:pt x="3922" y="7239"/>
                </a:cubicBezTo>
                <a:cubicBezTo>
                  <a:pt x="5893" y="7239"/>
                  <a:pt x="7659" y="5554"/>
                  <a:pt x="7459" y="3390"/>
                </a:cubicBezTo>
                <a:lnTo>
                  <a:pt x="7459" y="3390"/>
                </a:lnTo>
                <a:lnTo>
                  <a:pt x="7459" y="3432"/>
                </a:lnTo>
                <a:lnTo>
                  <a:pt x="7250" y="2514"/>
                </a:lnTo>
                <a:cubicBezTo>
                  <a:pt x="7042" y="1972"/>
                  <a:pt x="6666" y="1472"/>
                  <a:pt x="6207" y="1054"/>
                </a:cubicBezTo>
                <a:lnTo>
                  <a:pt x="5999" y="846"/>
                </a:lnTo>
                <a:lnTo>
                  <a:pt x="5206" y="345"/>
                </a:lnTo>
                <a:cubicBezTo>
                  <a:pt x="4709" y="109"/>
                  <a:pt x="4197" y="1"/>
                  <a:pt x="37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53"/>
          <p:cNvSpPr/>
          <p:nvPr/>
        </p:nvSpPr>
        <p:spPr>
          <a:xfrm>
            <a:off x="559725" y="767850"/>
            <a:ext cx="96375" cy="9225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53"/>
          <p:cNvSpPr/>
          <p:nvPr/>
        </p:nvSpPr>
        <p:spPr>
          <a:xfrm>
            <a:off x="8657675" y="4158325"/>
            <a:ext cx="95350" cy="91925"/>
          </a:xfrm>
          <a:custGeom>
            <a:avLst/>
            <a:gdLst/>
            <a:ahLst/>
            <a:cxnLst/>
            <a:rect l="l" t="t" r="r" b="b"/>
            <a:pathLst>
              <a:path w="3814" h="3677" extrusionOk="0">
                <a:moveTo>
                  <a:pt x="1802" y="0"/>
                </a:moveTo>
                <a:cubicBezTo>
                  <a:pt x="1287" y="0"/>
                  <a:pt x="791" y="214"/>
                  <a:pt x="460" y="628"/>
                </a:cubicBezTo>
                <a:cubicBezTo>
                  <a:pt x="126" y="1003"/>
                  <a:pt x="1" y="1462"/>
                  <a:pt x="42" y="1963"/>
                </a:cubicBezTo>
                <a:lnTo>
                  <a:pt x="126" y="2380"/>
                </a:lnTo>
                <a:cubicBezTo>
                  <a:pt x="251" y="2672"/>
                  <a:pt x="418" y="2964"/>
                  <a:pt x="668" y="3131"/>
                </a:cubicBezTo>
                <a:lnTo>
                  <a:pt x="752" y="3256"/>
                </a:lnTo>
                <a:lnTo>
                  <a:pt x="1169" y="3506"/>
                </a:lnTo>
                <a:cubicBezTo>
                  <a:pt x="1418" y="3623"/>
                  <a:pt x="1674" y="3676"/>
                  <a:pt x="1924" y="3676"/>
                </a:cubicBezTo>
                <a:cubicBezTo>
                  <a:pt x="2924" y="3676"/>
                  <a:pt x="3814" y="2815"/>
                  <a:pt x="3713" y="1712"/>
                </a:cubicBezTo>
                <a:lnTo>
                  <a:pt x="3588" y="1254"/>
                </a:lnTo>
                <a:cubicBezTo>
                  <a:pt x="3505" y="962"/>
                  <a:pt x="3338" y="711"/>
                  <a:pt x="3088" y="544"/>
                </a:cubicBezTo>
                <a:lnTo>
                  <a:pt x="2963" y="419"/>
                </a:lnTo>
                <a:lnTo>
                  <a:pt x="2587" y="169"/>
                </a:lnTo>
                <a:cubicBezTo>
                  <a:pt x="2333" y="56"/>
                  <a:pt x="2065" y="0"/>
                  <a:pt x="18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53"/>
          <p:cNvSpPr/>
          <p:nvPr/>
        </p:nvSpPr>
        <p:spPr>
          <a:xfrm>
            <a:off x="8753025" y="4400513"/>
            <a:ext cx="95350" cy="92250"/>
          </a:xfrm>
          <a:custGeom>
            <a:avLst/>
            <a:gdLst/>
            <a:ahLst/>
            <a:cxnLst/>
            <a:rect l="l" t="t" r="r" b="b"/>
            <a:pathLst>
              <a:path w="3814" h="3690" extrusionOk="0">
                <a:moveTo>
                  <a:pt x="1843" y="0"/>
                </a:moveTo>
                <a:cubicBezTo>
                  <a:pt x="1786" y="0"/>
                  <a:pt x="1729" y="4"/>
                  <a:pt x="1670" y="11"/>
                </a:cubicBezTo>
                <a:cubicBezTo>
                  <a:pt x="1211" y="53"/>
                  <a:pt x="752" y="303"/>
                  <a:pt x="460" y="637"/>
                </a:cubicBezTo>
                <a:cubicBezTo>
                  <a:pt x="168" y="1012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1"/>
                </a:cubicBezTo>
                <a:lnTo>
                  <a:pt x="794" y="3265"/>
                </a:lnTo>
                <a:lnTo>
                  <a:pt x="1169" y="3515"/>
                </a:lnTo>
                <a:cubicBezTo>
                  <a:pt x="1425" y="3634"/>
                  <a:pt x="1688" y="3689"/>
                  <a:pt x="1943" y="3689"/>
                </a:cubicBezTo>
                <a:cubicBezTo>
                  <a:pt x="2936" y="3689"/>
                  <a:pt x="3813" y="2858"/>
                  <a:pt x="3714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8" y="553"/>
                </a:cubicBezTo>
                <a:lnTo>
                  <a:pt x="3004" y="428"/>
                </a:lnTo>
                <a:lnTo>
                  <a:pt x="2587" y="178"/>
                </a:lnTo>
                <a:cubicBezTo>
                  <a:pt x="2347" y="75"/>
                  <a:pt x="2107" y="0"/>
                  <a:pt x="18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53"/>
          <p:cNvSpPr txBox="1">
            <a:spLocks noGrp="1"/>
          </p:cNvSpPr>
          <p:nvPr>
            <p:ph type="title"/>
          </p:nvPr>
        </p:nvSpPr>
        <p:spPr>
          <a:xfrm>
            <a:off x="2103800" y="355650"/>
            <a:ext cx="49365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4"/>
          <p:cNvSpPr txBox="1">
            <a:spLocks noGrp="1"/>
          </p:cNvSpPr>
          <p:nvPr>
            <p:ph type="title"/>
          </p:nvPr>
        </p:nvSpPr>
        <p:spPr>
          <a:xfrm>
            <a:off x="2625150" y="354225"/>
            <a:ext cx="38937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54"/>
          <p:cNvSpPr txBox="1">
            <a:spLocks noGrp="1"/>
          </p:cNvSpPr>
          <p:nvPr>
            <p:ph type="subTitle" idx="1"/>
          </p:nvPr>
        </p:nvSpPr>
        <p:spPr>
          <a:xfrm flipH="1">
            <a:off x="6013261" y="1074492"/>
            <a:ext cx="16818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2400">
                <a:solidFill>
                  <a:schemeClr val="accent4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9pPr>
          </a:lstStyle>
          <a:p>
            <a:endParaRPr/>
          </a:p>
        </p:txBody>
      </p:sp>
      <p:sp>
        <p:nvSpPr>
          <p:cNvPr id="591" name="Google Shape;591;p54"/>
          <p:cNvSpPr txBox="1">
            <a:spLocks noGrp="1"/>
          </p:cNvSpPr>
          <p:nvPr>
            <p:ph type="subTitle" idx="2"/>
          </p:nvPr>
        </p:nvSpPr>
        <p:spPr>
          <a:xfrm flipH="1">
            <a:off x="1378817" y="1074492"/>
            <a:ext cx="19581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2400">
                <a:solidFill>
                  <a:schemeClr val="accen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9pPr>
          </a:lstStyle>
          <a:p>
            <a:endParaRPr/>
          </a:p>
        </p:txBody>
      </p:sp>
      <p:sp>
        <p:nvSpPr>
          <p:cNvPr id="592" name="Google Shape;592;p54"/>
          <p:cNvSpPr txBox="1">
            <a:spLocks noGrp="1"/>
          </p:cNvSpPr>
          <p:nvPr>
            <p:ph type="subTitle" idx="3"/>
          </p:nvPr>
        </p:nvSpPr>
        <p:spPr>
          <a:xfrm flipH="1">
            <a:off x="3170850" y="4139150"/>
            <a:ext cx="280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3" name="Google Shape;593;p54"/>
          <p:cNvSpPr txBox="1">
            <a:spLocks noGrp="1"/>
          </p:cNvSpPr>
          <p:nvPr>
            <p:ph type="subTitle" idx="4"/>
          </p:nvPr>
        </p:nvSpPr>
        <p:spPr>
          <a:xfrm flipH="1">
            <a:off x="3731100" y="927401"/>
            <a:ext cx="16818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2400">
                <a:solidFill>
                  <a:schemeClr val="accent3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salva"/>
              <a:buNone/>
              <a:defRPr sz="3000">
                <a:latin typeface="Mansalva"/>
                <a:ea typeface="Mansalva"/>
                <a:cs typeface="Mansalva"/>
                <a:sym typeface="Mansalva"/>
              </a:defRPr>
            </a:lvl9pPr>
          </a:lstStyle>
          <a:p>
            <a:endParaRPr/>
          </a:p>
        </p:txBody>
      </p:sp>
      <p:sp>
        <p:nvSpPr>
          <p:cNvPr id="594" name="Google Shape;594;p54"/>
          <p:cNvSpPr/>
          <p:nvPr/>
        </p:nvSpPr>
        <p:spPr>
          <a:xfrm>
            <a:off x="514775" y="356125"/>
            <a:ext cx="276400" cy="52155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54"/>
          <p:cNvSpPr/>
          <p:nvPr/>
        </p:nvSpPr>
        <p:spPr>
          <a:xfrm>
            <a:off x="877475" y="765625"/>
            <a:ext cx="187750" cy="181750"/>
          </a:xfrm>
          <a:custGeom>
            <a:avLst/>
            <a:gdLst/>
            <a:ahLst/>
            <a:cxnLst/>
            <a:rect l="l" t="t" r="r" b="b"/>
            <a:pathLst>
              <a:path w="7510" h="7270" extrusionOk="0">
                <a:moveTo>
                  <a:pt x="3618" y="0"/>
                </a:moveTo>
                <a:cubicBezTo>
                  <a:pt x="3539" y="0"/>
                  <a:pt x="3459" y="3"/>
                  <a:pt x="3380" y="8"/>
                </a:cubicBezTo>
                <a:cubicBezTo>
                  <a:pt x="1419" y="217"/>
                  <a:pt x="1" y="1927"/>
                  <a:pt x="209" y="3846"/>
                </a:cubicBezTo>
                <a:lnTo>
                  <a:pt x="418" y="4764"/>
                </a:lnTo>
                <a:cubicBezTo>
                  <a:pt x="627" y="5306"/>
                  <a:pt x="960" y="5848"/>
                  <a:pt x="1461" y="6224"/>
                </a:cubicBezTo>
                <a:lnTo>
                  <a:pt x="1669" y="6432"/>
                </a:lnTo>
                <a:lnTo>
                  <a:pt x="2420" y="6933"/>
                </a:lnTo>
                <a:cubicBezTo>
                  <a:pt x="2914" y="7159"/>
                  <a:pt x="3436" y="7270"/>
                  <a:pt x="3952" y="7270"/>
                </a:cubicBezTo>
                <a:cubicBezTo>
                  <a:pt x="4961" y="7270"/>
                  <a:pt x="5943" y="6844"/>
                  <a:pt x="6634" y="6015"/>
                </a:cubicBezTo>
                <a:cubicBezTo>
                  <a:pt x="7218" y="5306"/>
                  <a:pt x="7510" y="4388"/>
                  <a:pt x="7468" y="3429"/>
                </a:cubicBezTo>
                <a:lnTo>
                  <a:pt x="7259" y="2553"/>
                </a:lnTo>
                <a:cubicBezTo>
                  <a:pt x="7009" y="1969"/>
                  <a:pt x="6675" y="1468"/>
                  <a:pt x="6216" y="1093"/>
                </a:cubicBezTo>
                <a:cubicBezTo>
                  <a:pt x="6133" y="1009"/>
                  <a:pt x="6050" y="926"/>
                  <a:pt x="6008" y="884"/>
                </a:cubicBezTo>
                <a:lnTo>
                  <a:pt x="5215" y="342"/>
                </a:lnTo>
                <a:cubicBezTo>
                  <a:pt x="4705" y="123"/>
                  <a:pt x="4164" y="0"/>
                  <a:pt x="36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54"/>
          <p:cNvSpPr/>
          <p:nvPr/>
        </p:nvSpPr>
        <p:spPr>
          <a:xfrm>
            <a:off x="720000" y="969950"/>
            <a:ext cx="95975" cy="92450"/>
          </a:xfrm>
          <a:custGeom>
            <a:avLst/>
            <a:gdLst/>
            <a:ahLst/>
            <a:cxnLst/>
            <a:rect l="l" t="t" r="r" b="b"/>
            <a:pathLst>
              <a:path w="3839" h="3698" extrusionOk="0">
                <a:moveTo>
                  <a:pt x="1847" y="1"/>
                </a:moveTo>
                <a:cubicBezTo>
                  <a:pt x="1788" y="1"/>
                  <a:pt x="1729" y="4"/>
                  <a:pt x="1669" y="11"/>
                </a:cubicBezTo>
                <a:cubicBezTo>
                  <a:pt x="1211" y="53"/>
                  <a:pt x="793" y="303"/>
                  <a:pt x="460" y="637"/>
                </a:cubicBezTo>
                <a:cubicBezTo>
                  <a:pt x="168" y="1013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2"/>
                </a:cubicBezTo>
                <a:lnTo>
                  <a:pt x="793" y="3265"/>
                </a:lnTo>
                <a:lnTo>
                  <a:pt x="1169" y="3515"/>
                </a:lnTo>
                <a:cubicBezTo>
                  <a:pt x="1392" y="3643"/>
                  <a:pt x="1639" y="3697"/>
                  <a:pt x="1893" y="3697"/>
                </a:cubicBezTo>
                <a:cubicBezTo>
                  <a:pt x="1971" y="3697"/>
                  <a:pt x="2050" y="3692"/>
                  <a:pt x="2128" y="3682"/>
                </a:cubicBezTo>
                <a:cubicBezTo>
                  <a:pt x="3088" y="3599"/>
                  <a:pt x="3839" y="2723"/>
                  <a:pt x="3755" y="1763"/>
                </a:cubicBezTo>
                <a:lnTo>
                  <a:pt x="3630" y="1305"/>
                </a:lnTo>
                <a:cubicBezTo>
                  <a:pt x="3505" y="1013"/>
                  <a:pt x="3338" y="762"/>
                  <a:pt x="3129" y="554"/>
                </a:cubicBezTo>
                <a:lnTo>
                  <a:pt x="3004" y="429"/>
                </a:lnTo>
                <a:lnTo>
                  <a:pt x="2629" y="178"/>
                </a:lnTo>
                <a:cubicBezTo>
                  <a:pt x="2389" y="75"/>
                  <a:pt x="2120" y="1"/>
                  <a:pt x="18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54"/>
          <p:cNvSpPr/>
          <p:nvPr/>
        </p:nvSpPr>
        <p:spPr>
          <a:xfrm>
            <a:off x="8613825" y="4693175"/>
            <a:ext cx="190625" cy="182450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54"/>
          <p:cNvSpPr/>
          <p:nvPr/>
        </p:nvSpPr>
        <p:spPr>
          <a:xfrm>
            <a:off x="8768138" y="4443675"/>
            <a:ext cx="96375" cy="9225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54"/>
          <p:cNvSpPr/>
          <p:nvPr/>
        </p:nvSpPr>
        <p:spPr>
          <a:xfrm>
            <a:off x="8424000" y="4569100"/>
            <a:ext cx="95325" cy="92650"/>
          </a:xfrm>
          <a:custGeom>
            <a:avLst/>
            <a:gdLst/>
            <a:ahLst/>
            <a:cxnLst/>
            <a:rect l="l" t="t" r="r" b="b"/>
            <a:pathLst>
              <a:path w="3813" h="3706" extrusionOk="0">
                <a:moveTo>
                  <a:pt x="1828" y="0"/>
                </a:moveTo>
                <a:cubicBezTo>
                  <a:pt x="1774" y="0"/>
                  <a:pt x="1721" y="4"/>
                  <a:pt x="1669" y="11"/>
                </a:cubicBezTo>
                <a:cubicBezTo>
                  <a:pt x="1169" y="53"/>
                  <a:pt x="751" y="303"/>
                  <a:pt x="459" y="637"/>
                </a:cubicBezTo>
                <a:cubicBezTo>
                  <a:pt x="126" y="1012"/>
                  <a:pt x="0" y="1471"/>
                  <a:pt x="42" y="1972"/>
                </a:cubicBezTo>
                <a:lnTo>
                  <a:pt x="126" y="2431"/>
                </a:lnTo>
                <a:cubicBezTo>
                  <a:pt x="251" y="2723"/>
                  <a:pt x="418" y="2973"/>
                  <a:pt x="668" y="3181"/>
                </a:cubicBezTo>
                <a:lnTo>
                  <a:pt x="751" y="3265"/>
                </a:lnTo>
                <a:lnTo>
                  <a:pt x="1169" y="3515"/>
                </a:lnTo>
                <a:cubicBezTo>
                  <a:pt x="1430" y="3646"/>
                  <a:pt x="1699" y="3706"/>
                  <a:pt x="1960" y="3706"/>
                </a:cubicBezTo>
                <a:cubicBezTo>
                  <a:pt x="2946" y="3706"/>
                  <a:pt x="3812" y="2852"/>
                  <a:pt x="3713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7" y="553"/>
                </a:cubicBezTo>
                <a:lnTo>
                  <a:pt x="2962" y="428"/>
                </a:lnTo>
                <a:lnTo>
                  <a:pt x="2587" y="178"/>
                </a:lnTo>
                <a:cubicBezTo>
                  <a:pt x="2347" y="75"/>
                  <a:pt x="2078" y="0"/>
                  <a:pt x="1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/>
          <p:nvPr/>
        </p:nvSpPr>
        <p:spPr>
          <a:xfrm>
            <a:off x="4572000" y="6625"/>
            <a:ext cx="4571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subTitle" idx="1"/>
          </p:nvPr>
        </p:nvSpPr>
        <p:spPr>
          <a:xfrm>
            <a:off x="5370300" y="2376929"/>
            <a:ext cx="27915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subTitle" idx="2"/>
          </p:nvPr>
        </p:nvSpPr>
        <p:spPr>
          <a:xfrm>
            <a:off x="5370300" y="3083122"/>
            <a:ext cx="2791500" cy="10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ubTitle" idx="3"/>
          </p:nvPr>
        </p:nvSpPr>
        <p:spPr>
          <a:xfrm>
            <a:off x="982188" y="2362600"/>
            <a:ext cx="31491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subTitle" idx="4"/>
          </p:nvPr>
        </p:nvSpPr>
        <p:spPr>
          <a:xfrm>
            <a:off x="1160988" y="3077575"/>
            <a:ext cx="2791500" cy="10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" name="Google Shape;107;p27"/>
          <p:cNvGrpSpPr/>
          <p:nvPr/>
        </p:nvGrpSpPr>
        <p:grpSpPr>
          <a:xfrm rot="7099629">
            <a:off x="8283659" y="-494983"/>
            <a:ext cx="1343040" cy="2145591"/>
            <a:chOff x="788450" y="657725"/>
            <a:chExt cx="666750" cy="1065175"/>
          </a:xfrm>
        </p:grpSpPr>
        <p:sp>
          <p:nvSpPr>
            <p:cNvPr id="108" name="Google Shape;108;p27"/>
            <p:cNvSpPr/>
            <p:nvPr/>
          </p:nvSpPr>
          <p:spPr>
            <a:xfrm>
              <a:off x="788450" y="657725"/>
              <a:ext cx="600350" cy="1026825"/>
            </a:xfrm>
            <a:custGeom>
              <a:avLst/>
              <a:gdLst/>
              <a:ahLst/>
              <a:cxnLst/>
              <a:rect l="l" t="t" r="r" b="b"/>
              <a:pathLst>
                <a:path w="24014" h="41073" fill="none" extrusionOk="0">
                  <a:moveTo>
                    <a:pt x="0" y="41073"/>
                  </a:moveTo>
                  <a:cubicBezTo>
                    <a:pt x="0" y="41073"/>
                    <a:pt x="23685" y="34255"/>
                    <a:pt x="24014" y="1"/>
                  </a:cubicBezTo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2"/>
              </a:solidFill>
              <a:prstDash val="solid"/>
              <a:miter lim="27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7"/>
            <p:cNvSpPr/>
            <p:nvPr/>
          </p:nvSpPr>
          <p:spPr>
            <a:xfrm>
              <a:off x="801450" y="1605125"/>
              <a:ext cx="117750" cy="117775"/>
            </a:xfrm>
            <a:custGeom>
              <a:avLst/>
              <a:gdLst/>
              <a:ahLst/>
              <a:cxnLst/>
              <a:rect l="l" t="t" r="r" b="b"/>
              <a:pathLst>
                <a:path w="4710" h="4711" extrusionOk="0">
                  <a:moveTo>
                    <a:pt x="2355" y="1"/>
                  </a:moveTo>
                  <a:cubicBezTo>
                    <a:pt x="1068" y="1"/>
                    <a:pt x="0" y="1069"/>
                    <a:pt x="0" y="2355"/>
                  </a:cubicBezTo>
                  <a:cubicBezTo>
                    <a:pt x="0" y="3642"/>
                    <a:pt x="1068" y="4710"/>
                    <a:pt x="2355" y="4710"/>
                  </a:cubicBezTo>
                  <a:cubicBezTo>
                    <a:pt x="3669" y="4710"/>
                    <a:pt x="4710" y="3642"/>
                    <a:pt x="4710" y="2355"/>
                  </a:cubicBezTo>
                  <a:cubicBezTo>
                    <a:pt x="4710" y="1069"/>
                    <a:pt x="3669" y="1"/>
                    <a:pt x="2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7"/>
            <p:cNvSpPr/>
            <p:nvPr/>
          </p:nvSpPr>
          <p:spPr>
            <a:xfrm>
              <a:off x="912350" y="1528925"/>
              <a:ext cx="121875" cy="116825"/>
            </a:xfrm>
            <a:custGeom>
              <a:avLst/>
              <a:gdLst/>
              <a:ahLst/>
              <a:cxnLst/>
              <a:rect l="l" t="t" r="r" b="b"/>
              <a:pathLst>
                <a:path w="4875" h="4673" extrusionOk="0">
                  <a:moveTo>
                    <a:pt x="2446" y="1"/>
                  </a:moveTo>
                  <a:cubicBezTo>
                    <a:pt x="2379" y="1"/>
                    <a:pt x="2313" y="4"/>
                    <a:pt x="2245" y="9"/>
                  </a:cubicBezTo>
                  <a:cubicBezTo>
                    <a:pt x="959" y="92"/>
                    <a:pt x="0" y="1242"/>
                    <a:pt x="110" y="2528"/>
                  </a:cubicBezTo>
                  <a:cubicBezTo>
                    <a:pt x="188" y="3748"/>
                    <a:pt x="1225" y="4673"/>
                    <a:pt x="2428" y="4673"/>
                  </a:cubicBezTo>
                  <a:cubicBezTo>
                    <a:pt x="2495" y="4673"/>
                    <a:pt x="2562" y="4670"/>
                    <a:pt x="2629" y="4664"/>
                  </a:cubicBezTo>
                  <a:cubicBezTo>
                    <a:pt x="3916" y="4582"/>
                    <a:pt x="4874" y="3432"/>
                    <a:pt x="4765" y="2145"/>
                  </a:cubicBezTo>
                  <a:cubicBezTo>
                    <a:pt x="4687" y="925"/>
                    <a:pt x="3650" y="1"/>
                    <a:pt x="24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7"/>
            <p:cNvSpPr/>
            <p:nvPr/>
          </p:nvSpPr>
          <p:spPr>
            <a:xfrm>
              <a:off x="1019125" y="1438325"/>
              <a:ext cx="124625" cy="117350"/>
            </a:xfrm>
            <a:custGeom>
              <a:avLst/>
              <a:gdLst/>
              <a:ahLst/>
              <a:cxnLst/>
              <a:rect l="l" t="t" r="r" b="b"/>
              <a:pathLst>
                <a:path w="4985" h="4694" extrusionOk="0">
                  <a:moveTo>
                    <a:pt x="2499" y="0"/>
                  </a:moveTo>
                  <a:cubicBezTo>
                    <a:pt x="1331" y="0"/>
                    <a:pt x="317" y="885"/>
                    <a:pt x="165" y="2073"/>
                  </a:cubicBezTo>
                  <a:cubicBezTo>
                    <a:pt x="1" y="3360"/>
                    <a:pt x="932" y="4510"/>
                    <a:pt x="2219" y="4674"/>
                  </a:cubicBezTo>
                  <a:cubicBezTo>
                    <a:pt x="2320" y="4687"/>
                    <a:pt x="2421" y="4693"/>
                    <a:pt x="2520" y="4693"/>
                  </a:cubicBezTo>
                  <a:cubicBezTo>
                    <a:pt x="3681" y="4693"/>
                    <a:pt x="4668" y="3833"/>
                    <a:pt x="4820" y="2648"/>
                  </a:cubicBezTo>
                  <a:cubicBezTo>
                    <a:pt x="4984" y="1361"/>
                    <a:pt x="4080" y="183"/>
                    <a:pt x="2794" y="19"/>
                  </a:cubicBezTo>
                  <a:cubicBezTo>
                    <a:pt x="2694" y="6"/>
                    <a:pt x="2596" y="0"/>
                    <a:pt x="2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7"/>
            <p:cNvSpPr/>
            <p:nvPr/>
          </p:nvSpPr>
          <p:spPr>
            <a:xfrm>
              <a:off x="1105375" y="1330225"/>
              <a:ext cx="132825" cy="117125"/>
            </a:xfrm>
            <a:custGeom>
              <a:avLst/>
              <a:gdLst/>
              <a:ahLst/>
              <a:cxnLst/>
              <a:rect l="l" t="t" r="r" b="b"/>
              <a:pathLst>
                <a:path w="5313" h="4685" extrusionOk="0">
                  <a:moveTo>
                    <a:pt x="2649" y="0"/>
                  </a:moveTo>
                  <a:cubicBezTo>
                    <a:pt x="1730" y="0"/>
                    <a:pt x="864" y="535"/>
                    <a:pt x="494" y="1441"/>
                  </a:cubicBezTo>
                  <a:cubicBezTo>
                    <a:pt x="1" y="2645"/>
                    <a:pt x="576" y="4014"/>
                    <a:pt x="1753" y="4507"/>
                  </a:cubicBezTo>
                  <a:cubicBezTo>
                    <a:pt x="2047" y="4627"/>
                    <a:pt x="2350" y="4684"/>
                    <a:pt x="2648" y="4684"/>
                  </a:cubicBezTo>
                  <a:cubicBezTo>
                    <a:pt x="3573" y="4684"/>
                    <a:pt x="4447" y="4138"/>
                    <a:pt x="4820" y="3248"/>
                  </a:cubicBezTo>
                  <a:cubicBezTo>
                    <a:pt x="5313" y="2043"/>
                    <a:pt x="4738" y="674"/>
                    <a:pt x="3560" y="181"/>
                  </a:cubicBezTo>
                  <a:cubicBezTo>
                    <a:pt x="3261" y="59"/>
                    <a:pt x="2952" y="0"/>
                    <a:pt x="2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7"/>
            <p:cNvSpPr/>
            <p:nvPr/>
          </p:nvSpPr>
          <p:spPr>
            <a:xfrm>
              <a:off x="1180675" y="1212925"/>
              <a:ext cx="144675" cy="117300"/>
            </a:xfrm>
            <a:custGeom>
              <a:avLst/>
              <a:gdLst/>
              <a:ahLst/>
              <a:cxnLst/>
              <a:rect l="l" t="t" r="r" b="b"/>
              <a:pathLst>
                <a:path w="5787" h="4692" extrusionOk="0">
                  <a:moveTo>
                    <a:pt x="2895" y="0"/>
                  </a:moveTo>
                  <a:cubicBezTo>
                    <a:pt x="2568" y="0"/>
                    <a:pt x="2236" y="70"/>
                    <a:pt x="1917" y="218"/>
                  </a:cubicBezTo>
                  <a:cubicBezTo>
                    <a:pt x="1" y="1094"/>
                    <a:pt x="110" y="3833"/>
                    <a:pt x="2082" y="4544"/>
                  </a:cubicBezTo>
                  <a:cubicBezTo>
                    <a:pt x="2361" y="4645"/>
                    <a:pt x="2638" y="4692"/>
                    <a:pt x="2906" y="4692"/>
                  </a:cubicBezTo>
                  <a:cubicBezTo>
                    <a:pt x="4525" y="4692"/>
                    <a:pt x="5787" y="2990"/>
                    <a:pt x="5011" y="1368"/>
                  </a:cubicBezTo>
                  <a:cubicBezTo>
                    <a:pt x="4612" y="509"/>
                    <a:pt x="3775" y="0"/>
                    <a:pt x="2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7"/>
            <p:cNvSpPr/>
            <p:nvPr/>
          </p:nvSpPr>
          <p:spPr>
            <a:xfrm>
              <a:off x="1229975" y="1086450"/>
              <a:ext cx="154675" cy="117225"/>
            </a:xfrm>
            <a:custGeom>
              <a:avLst/>
              <a:gdLst/>
              <a:ahLst/>
              <a:cxnLst/>
              <a:rect l="l" t="t" r="r" b="b"/>
              <a:pathLst>
                <a:path w="6187" h="4689" extrusionOk="0">
                  <a:moveTo>
                    <a:pt x="3099" y="1"/>
                  </a:moveTo>
                  <a:cubicBezTo>
                    <a:pt x="2578" y="1"/>
                    <a:pt x="2053" y="170"/>
                    <a:pt x="1616" y="513"/>
                  </a:cubicBezTo>
                  <a:cubicBezTo>
                    <a:pt x="0" y="1855"/>
                    <a:pt x="767" y="4456"/>
                    <a:pt x="2848" y="4675"/>
                  </a:cubicBezTo>
                  <a:cubicBezTo>
                    <a:pt x="2937" y="4684"/>
                    <a:pt x="3025" y="4689"/>
                    <a:pt x="3111" y="4689"/>
                  </a:cubicBezTo>
                  <a:cubicBezTo>
                    <a:pt x="5037" y="4689"/>
                    <a:pt x="6187" y="2415"/>
                    <a:pt x="4929" y="869"/>
                  </a:cubicBezTo>
                  <a:cubicBezTo>
                    <a:pt x="4462" y="293"/>
                    <a:pt x="3784" y="1"/>
                    <a:pt x="3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7"/>
            <p:cNvSpPr/>
            <p:nvPr/>
          </p:nvSpPr>
          <p:spPr>
            <a:xfrm>
              <a:off x="1282825" y="951275"/>
              <a:ext cx="125825" cy="117250"/>
            </a:xfrm>
            <a:custGeom>
              <a:avLst/>
              <a:gdLst/>
              <a:ahLst/>
              <a:cxnLst/>
              <a:rect l="l" t="t" r="r" b="b"/>
              <a:pathLst>
                <a:path w="5033" h="4690" extrusionOk="0">
                  <a:moveTo>
                    <a:pt x="2434" y="1"/>
                  </a:moveTo>
                  <a:cubicBezTo>
                    <a:pt x="1182" y="1"/>
                    <a:pt x="0" y="1014"/>
                    <a:pt x="77" y="2470"/>
                  </a:cubicBezTo>
                  <a:cubicBezTo>
                    <a:pt x="148" y="3832"/>
                    <a:pt x="1276" y="4690"/>
                    <a:pt x="2438" y="4690"/>
                  </a:cubicBezTo>
                  <a:cubicBezTo>
                    <a:pt x="3051" y="4690"/>
                    <a:pt x="3674" y="4451"/>
                    <a:pt x="4156" y="3921"/>
                  </a:cubicBezTo>
                  <a:cubicBezTo>
                    <a:pt x="5033" y="2935"/>
                    <a:pt x="4951" y="1457"/>
                    <a:pt x="3992" y="608"/>
                  </a:cubicBezTo>
                  <a:cubicBezTo>
                    <a:pt x="3523" y="188"/>
                    <a:pt x="2972" y="1"/>
                    <a:pt x="2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7"/>
            <p:cNvSpPr/>
            <p:nvPr/>
          </p:nvSpPr>
          <p:spPr>
            <a:xfrm>
              <a:off x="1302775" y="815775"/>
              <a:ext cx="134625" cy="117350"/>
            </a:xfrm>
            <a:custGeom>
              <a:avLst/>
              <a:gdLst/>
              <a:ahLst/>
              <a:cxnLst/>
              <a:rect l="l" t="t" r="r" b="b"/>
              <a:pathLst>
                <a:path w="5385" h="4694" extrusionOk="0">
                  <a:moveTo>
                    <a:pt x="2698" y="0"/>
                  </a:moveTo>
                  <a:cubicBezTo>
                    <a:pt x="1247" y="0"/>
                    <a:pt x="0" y="1383"/>
                    <a:pt x="456" y="2988"/>
                  </a:cubicBezTo>
                  <a:cubicBezTo>
                    <a:pt x="760" y="4099"/>
                    <a:pt x="1740" y="4694"/>
                    <a:pt x="2725" y="4694"/>
                  </a:cubicBezTo>
                  <a:cubicBezTo>
                    <a:pt x="3513" y="4694"/>
                    <a:pt x="4304" y="4312"/>
                    <a:pt x="4755" y="3509"/>
                  </a:cubicBezTo>
                  <a:cubicBezTo>
                    <a:pt x="5385" y="2359"/>
                    <a:pt x="4974" y="935"/>
                    <a:pt x="3851" y="305"/>
                  </a:cubicBezTo>
                  <a:cubicBezTo>
                    <a:pt x="3471" y="95"/>
                    <a:pt x="3077" y="0"/>
                    <a:pt x="26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7"/>
            <p:cNvSpPr/>
            <p:nvPr/>
          </p:nvSpPr>
          <p:spPr>
            <a:xfrm>
              <a:off x="1321700" y="680650"/>
              <a:ext cx="133500" cy="117100"/>
            </a:xfrm>
            <a:custGeom>
              <a:avLst/>
              <a:gdLst/>
              <a:ahLst/>
              <a:cxnLst/>
              <a:rect l="l" t="t" r="r" b="b"/>
              <a:pathLst>
                <a:path w="5340" h="4684" extrusionOk="0">
                  <a:moveTo>
                    <a:pt x="2673" y="1"/>
                  </a:moveTo>
                  <a:cubicBezTo>
                    <a:pt x="1935" y="1"/>
                    <a:pt x="1209" y="346"/>
                    <a:pt x="740" y="1001"/>
                  </a:cubicBezTo>
                  <a:cubicBezTo>
                    <a:pt x="0" y="2068"/>
                    <a:pt x="274" y="3520"/>
                    <a:pt x="1315" y="4259"/>
                  </a:cubicBezTo>
                  <a:cubicBezTo>
                    <a:pt x="1728" y="4545"/>
                    <a:pt x="2204" y="4684"/>
                    <a:pt x="2674" y="4684"/>
                  </a:cubicBezTo>
                  <a:cubicBezTo>
                    <a:pt x="3417" y="4684"/>
                    <a:pt x="4147" y="4338"/>
                    <a:pt x="4600" y="3684"/>
                  </a:cubicBezTo>
                  <a:cubicBezTo>
                    <a:pt x="5340" y="2616"/>
                    <a:pt x="5066" y="1165"/>
                    <a:pt x="4025" y="426"/>
                  </a:cubicBezTo>
                  <a:cubicBezTo>
                    <a:pt x="3611" y="139"/>
                    <a:pt x="3140" y="1"/>
                    <a:pt x="26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7"/>
          <p:cNvGrpSpPr/>
          <p:nvPr/>
        </p:nvGrpSpPr>
        <p:grpSpPr>
          <a:xfrm rot="-3695713">
            <a:off x="-131522" y="3381119"/>
            <a:ext cx="1343038" cy="2145587"/>
            <a:chOff x="788450" y="657725"/>
            <a:chExt cx="666750" cy="1065175"/>
          </a:xfrm>
        </p:grpSpPr>
        <p:sp>
          <p:nvSpPr>
            <p:cNvPr id="119" name="Google Shape;119;p27"/>
            <p:cNvSpPr/>
            <p:nvPr/>
          </p:nvSpPr>
          <p:spPr>
            <a:xfrm>
              <a:off x="788450" y="657725"/>
              <a:ext cx="600350" cy="1026825"/>
            </a:xfrm>
            <a:custGeom>
              <a:avLst/>
              <a:gdLst/>
              <a:ahLst/>
              <a:cxnLst/>
              <a:rect l="l" t="t" r="r" b="b"/>
              <a:pathLst>
                <a:path w="24014" h="41073" fill="none" extrusionOk="0">
                  <a:moveTo>
                    <a:pt x="0" y="41073"/>
                  </a:moveTo>
                  <a:cubicBezTo>
                    <a:pt x="0" y="41073"/>
                    <a:pt x="23685" y="34255"/>
                    <a:pt x="24014" y="1"/>
                  </a:cubicBezTo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1"/>
              </a:solidFill>
              <a:prstDash val="solid"/>
              <a:miter lim="27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7"/>
            <p:cNvSpPr/>
            <p:nvPr/>
          </p:nvSpPr>
          <p:spPr>
            <a:xfrm>
              <a:off x="801450" y="1605125"/>
              <a:ext cx="117750" cy="117775"/>
            </a:xfrm>
            <a:custGeom>
              <a:avLst/>
              <a:gdLst/>
              <a:ahLst/>
              <a:cxnLst/>
              <a:rect l="l" t="t" r="r" b="b"/>
              <a:pathLst>
                <a:path w="4710" h="4711" extrusionOk="0">
                  <a:moveTo>
                    <a:pt x="2355" y="1"/>
                  </a:moveTo>
                  <a:cubicBezTo>
                    <a:pt x="1068" y="1"/>
                    <a:pt x="0" y="1069"/>
                    <a:pt x="0" y="2355"/>
                  </a:cubicBezTo>
                  <a:cubicBezTo>
                    <a:pt x="0" y="3642"/>
                    <a:pt x="1068" y="4710"/>
                    <a:pt x="2355" y="4710"/>
                  </a:cubicBezTo>
                  <a:cubicBezTo>
                    <a:pt x="3669" y="4710"/>
                    <a:pt x="4710" y="3642"/>
                    <a:pt x="4710" y="2355"/>
                  </a:cubicBezTo>
                  <a:cubicBezTo>
                    <a:pt x="4710" y="1069"/>
                    <a:pt x="3669" y="1"/>
                    <a:pt x="2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7"/>
            <p:cNvSpPr/>
            <p:nvPr/>
          </p:nvSpPr>
          <p:spPr>
            <a:xfrm>
              <a:off x="912350" y="1528925"/>
              <a:ext cx="121875" cy="116825"/>
            </a:xfrm>
            <a:custGeom>
              <a:avLst/>
              <a:gdLst/>
              <a:ahLst/>
              <a:cxnLst/>
              <a:rect l="l" t="t" r="r" b="b"/>
              <a:pathLst>
                <a:path w="4875" h="4673" extrusionOk="0">
                  <a:moveTo>
                    <a:pt x="2446" y="1"/>
                  </a:moveTo>
                  <a:cubicBezTo>
                    <a:pt x="2379" y="1"/>
                    <a:pt x="2313" y="4"/>
                    <a:pt x="2245" y="9"/>
                  </a:cubicBezTo>
                  <a:cubicBezTo>
                    <a:pt x="959" y="92"/>
                    <a:pt x="0" y="1242"/>
                    <a:pt x="110" y="2528"/>
                  </a:cubicBezTo>
                  <a:cubicBezTo>
                    <a:pt x="188" y="3748"/>
                    <a:pt x="1225" y="4673"/>
                    <a:pt x="2428" y="4673"/>
                  </a:cubicBezTo>
                  <a:cubicBezTo>
                    <a:pt x="2495" y="4673"/>
                    <a:pt x="2562" y="4670"/>
                    <a:pt x="2629" y="4664"/>
                  </a:cubicBezTo>
                  <a:cubicBezTo>
                    <a:pt x="3916" y="4582"/>
                    <a:pt x="4874" y="3432"/>
                    <a:pt x="4765" y="2145"/>
                  </a:cubicBezTo>
                  <a:cubicBezTo>
                    <a:pt x="4687" y="925"/>
                    <a:pt x="3650" y="1"/>
                    <a:pt x="24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7"/>
            <p:cNvSpPr/>
            <p:nvPr/>
          </p:nvSpPr>
          <p:spPr>
            <a:xfrm>
              <a:off x="1019125" y="1438325"/>
              <a:ext cx="124625" cy="117350"/>
            </a:xfrm>
            <a:custGeom>
              <a:avLst/>
              <a:gdLst/>
              <a:ahLst/>
              <a:cxnLst/>
              <a:rect l="l" t="t" r="r" b="b"/>
              <a:pathLst>
                <a:path w="4985" h="4694" extrusionOk="0">
                  <a:moveTo>
                    <a:pt x="2499" y="0"/>
                  </a:moveTo>
                  <a:cubicBezTo>
                    <a:pt x="1331" y="0"/>
                    <a:pt x="317" y="885"/>
                    <a:pt x="165" y="2073"/>
                  </a:cubicBezTo>
                  <a:cubicBezTo>
                    <a:pt x="1" y="3360"/>
                    <a:pt x="932" y="4510"/>
                    <a:pt x="2219" y="4674"/>
                  </a:cubicBezTo>
                  <a:cubicBezTo>
                    <a:pt x="2320" y="4687"/>
                    <a:pt x="2421" y="4693"/>
                    <a:pt x="2520" y="4693"/>
                  </a:cubicBezTo>
                  <a:cubicBezTo>
                    <a:pt x="3681" y="4693"/>
                    <a:pt x="4668" y="3833"/>
                    <a:pt x="4820" y="2648"/>
                  </a:cubicBezTo>
                  <a:cubicBezTo>
                    <a:pt x="4984" y="1361"/>
                    <a:pt x="4080" y="183"/>
                    <a:pt x="2794" y="19"/>
                  </a:cubicBezTo>
                  <a:cubicBezTo>
                    <a:pt x="2694" y="6"/>
                    <a:pt x="2596" y="0"/>
                    <a:pt x="2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7"/>
            <p:cNvSpPr/>
            <p:nvPr/>
          </p:nvSpPr>
          <p:spPr>
            <a:xfrm>
              <a:off x="1105375" y="1330225"/>
              <a:ext cx="132825" cy="117125"/>
            </a:xfrm>
            <a:custGeom>
              <a:avLst/>
              <a:gdLst/>
              <a:ahLst/>
              <a:cxnLst/>
              <a:rect l="l" t="t" r="r" b="b"/>
              <a:pathLst>
                <a:path w="5313" h="4685" extrusionOk="0">
                  <a:moveTo>
                    <a:pt x="2649" y="0"/>
                  </a:moveTo>
                  <a:cubicBezTo>
                    <a:pt x="1730" y="0"/>
                    <a:pt x="864" y="535"/>
                    <a:pt x="494" y="1441"/>
                  </a:cubicBezTo>
                  <a:cubicBezTo>
                    <a:pt x="1" y="2645"/>
                    <a:pt x="576" y="4014"/>
                    <a:pt x="1753" y="4507"/>
                  </a:cubicBezTo>
                  <a:cubicBezTo>
                    <a:pt x="2047" y="4627"/>
                    <a:pt x="2350" y="4684"/>
                    <a:pt x="2648" y="4684"/>
                  </a:cubicBezTo>
                  <a:cubicBezTo>
                    <a:pt x="3573" y="4684"/>
                    <a:pt x="4447" y="4138"/>
                    <a:pt x="4820" y="3248"/>
                  </a:cubicBezTo>
                  <a:cubicBezTo>
                    <a:pt x="5313" y="2043"/>
                    <a:pt x="4738" y="674"/>
                    <a:pt x="3560" y="181"/>
                  </a:cubicBezTo>
                  <a:cubicBezTo>
                    <a:pt x="3261" y="59"/>
                    <a:pt x="2952" y="0"/>
                    <a:pt x="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7"/>
            <p:cNvSpPr/>
            <p:nvPr/>
          </p:nvSpPr>
          <p:spPr>
            <a:xfrm>
              <a:off x="1180675" y="1212925"/>
              <a:ext cx="144675" cy="117300"/>
            </a:xfrm>
            <a:custGeom>
              <a:avLst/>
              <a:gdLst/>
              <a:ahLst/>
              <a:cxnLst/>
              <a:rect l="l" t="t" r="r" b="b"/>
              <a:pathLst>
                <a:path w="5787" h="4692" extrusionOk="0">
                  <a:moveTo>
                    <a:pt x="2895" y="0"/>
                  </a:moveTo>
                  <a:cubicBezTo>
                    <a:pt x="2568" y="0"/>
                    <a:pt x="2236" y="70"/>
                    <a:pt x="1917" y="218"/>
                  </a:cubicBezTo>
                  <a:cubicBezTo>
                    <a:pt x="1" y="1094"/>
                    <a:pt x="110" y="3833"/>
                    <a:pt x="2082" y="4544"/>
                  </a:cubicBezTo>
                  <a:cubicBezTo>
                    <a:pt x="2361" y="4645"/>
                    <a:pt x="2638" y="4692"/>
                    <a:pt x="2906" y="4692"/>
                  </a:cubicBezTo>
                  <a:cubicBezTo>
                    <a:pt x="4525" y="4692"/>
                    <a:pt x="5787" y="2990"/>
                    <a:pt x="5011" y="1368"/>
                  </a:cubicBezTo>
                  <a:cubicBezTo>
                    <a:pt x="4612" y="509"/>
                    <a:pt x="3775" y="0"/>
                    <a:pt x="28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7"/>
            <p:cNvSpPr/>
            <p:nvPr/>
          </p:nvSpPr>
          <p:spPr>
            <a:xfrm>
              <a:off x="1229975" y="1086450"/>
              <a:ext cx="154675" cy="117225"/>
            </a:xfrm>
            <a:custGeom>
              <a:avLst/>
              <a:gdLst/>
              <a:ahLst/>
              <a:cxnLst/>
              <a:rect l="l" t="t" r="r" b="b"/>
              <a:pathLst>
                <a:path w="6187" h="4689" extrusionOk="0">
                  <a:moveTo>
                    <a:pt x="3099" y="1"/>
                  </a:moveTo>
                  <a:cubicBezTo>
                    <a:pt x="2578" y="1"/>
                    <a:pt x="2053" y="170"/>
                    <a:pt x="1616" y="513"/>
                  </a:cubicBezTo>
                  <a:cubicBezTo>
                    <a:pt x="0" y="1855"/>
                    <a:pt x="767" y="4456"/>
                    <a:pt x="2848" y="4675"/>
                  </a:cubicBezTo>
                  <a:cubicBezTo>
                    <a:pt x="2937" y="4684"/>
                    <a:pt x="3025" y="4689"/>
                    <a:pt x="3111" y="4689"/>
                  </a:cubicBezTo>
                  <a:cubicBezTo>
                    <a:pt x="5037" y="4689"/>
                    <a:pt x="6187" y="2415"/>
                    <a:pt x="4929" y="869"/>
                  </a:cubicBezTo>
                  <a:cubicBezTo>
                    <a:pt x="4462" y="293"/>
                    <a:pt x="3784" y="1"/>
                    <a:pt x="3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7"/>
            <p:cNvSpPr/>
            <p:nvPr/>
          </p:nvSpPr>
          <p:spPr>
            <a:xfrm>
              <a:off x="1282825" y="951275"/>
              <a:ext cx="125825" cy="117250"/>
            </a:xfrm>
            <a:custGeom>
              <a:avLst/>
              <a:gdLst/>
              <a:ahLst/>
              <a:cxnLst/>
              <a:rect l="l" t="t" r="r" b="b"/>
              <a:pathLst>
                <a:path w="5033" h="4690" extrusionOk="0">
                  <a:moveTo>
                    <a:pt x="2434" y="1"/>
                  </a:moveTo>
                  <a:cubicBezTo>
                    <a:pt x="1182" y="1"/>
                    <a:pt x="0" y="1014"/>
                    <a:pt x="77" y="2470"/>
                  </a:cubicBezTo>
                  <a:cubicBezTo>
                    <a:pt x="148" y="3832"/>
                    <a:pt x="1276" y="4690"/>
                    <a:pt x="2438" y="4690"/>
                  </a:cubicBezTo>
                  <a:cubicBezTo>
                    <a:pt x="3051" y="4690"/>
                    <a:pt x="3674" y="4451"/>
                    <a:pt x="4156" y="3921"/>
                  </a:cubicBezTo>
                  <a:cubicBezTo>
                    <a:pt x="5033" y="2935"/>
                    <a:pt x="4951" y="1457"/>
                    <a:pt x="3992" y="608"/>
                  </a:cubicBezTo>
                  <a:cubicBezTo>
                    <a:pt x="3523" y="188"/>
                    <a:pt x="2972" y="1"/>
                    <a:pt x="2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7"/>
            <p:cNvSpPr/>
            <p:nvPr/>
          </p:nvSpPr>
          <p:spPr>
            <a:xfrm>
              <a:off x="1302775" y="815775"/>
              <a:ext cx="134625" cy="117350"/>
            </a:xfrm>
            <a:custGeom>
              <a:avLst/>
              <a:gdLst/>
              <a:ahLst/>
              <a:cxnLst/>
              <a:rect l="l" t="t" r="r" b="b"/>
              <a:pathLst>
                <a:path w="5385" h="4694" extrusionOk="0">
                  <a:moveTo>
                    <a:pt x="2698" y="0"/>
                  </a:moveTo>
                  <a:cubicBezTo>
                    <a:pt x="1247" y="0"/>
                    <a:pt x="0" y="1383"/>
                    <a:pt x="456" y="2988"/>
                  </a:cubicBezTo>
                  <a:cubicBezTo>
                    <a:pt x="760" y="4099"/>
                    <a:pt x="1740" y="4694"/>
                    <a:pt x="2725" y="4694"/>
                  </a:cubicBezTo>
                  <a:cubicBezTo>
                    <a:pt x="3513" y="4694"/>
                    <a:pt x="4304" y="4312"/>
                    <a:pt x="4755" y="3509"/>
                  </a:cubicBezTo>
                  <a:cubicBezTo>
                    <a:pt x="5385" y="2359"/>
                    <a:pt x="4974" y="935"/>
                    <a:pt x="3851" y="305"/>
                  </a:cubicBezTo>
                  <a:cubicBezTo>
                    <a:pt x="3471" y="95"/>
                    <a:pt x="3077" y="0"/>
                    <a:pt x="2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7"/>
            <p:cNvSpPr/>
            <p:nvPr/>
          </p:nvSpPr>
          <p:spPr>
            <a:xfrm>
              <a:off x="1321700" y="680650"/>
              <a:ext cx="133500" cy="117100"/>
            </a:xfrm>
            <a:custGeom>
              <a:avLst/>
              <a:gdLst/>
              <a:ahLst/>
              <a:cxnLst/>
              <a:rect l="l" t="t" r="r" b="b"/>
              <a:pathLst>
                <a:path w="5340" h="4684" extrusionOk="0">
                  <a:moveTo>
                    <a:pt x="2673" y="1"/>
                  </a:moveTo>
                  <a:cubicBezTo>
                    <a:pt x="1935" y="1"/>
                    <a:pt x="1209" y="346"/>
                    <a:pt x="740" y="1001"/>
                  </a:cubicBezTo>
                  <a:cubicBezTo>
                    <a:pt x="0" y="2068"/>
                    <a:pt x="274" y="3520"/>
                    <a:pt x="1315" y="4259"/>
                  </a:cubicBezTo>
                  <a:cubicBezTo>
                    <a:pt x="1728" y="4545"/>
                    <a:pt x="2204" y="4684"/>
                    <a:pt x="2674" y="4684"/>
                  </a:cubicBezTo>
                  <a:cubicBezTo>
                    <a:pt x="3417" y="4684"/>
                    <a:pt x="4147" y="4338"/>
                    <a:pt x="4600" y="3684"/>
                  </a:cubicBezTo>
                  <a:cubicBezTo>
                    <a:pt x="5340" y="2616"/>
                    <a:pt x="5066" y="1165"/>
                    <a:pt x="4025" y="426"/>
                  </a:cubicBezTo>
                  <a:cubicBezTo>
                    <a:pt x="3611" y="139"/>
                    <a:pt x="3140" y="1"/>
                    <a:pt x="2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5"/>
          <p:cNvSpPr txBox="1">
            <a:spLocks noGrp="1"/>
          </p:cNvSpPr>
          <p:nvPr>
            <p:ph type="ctrTitle"/>
          </p:nvPr>
        </p:nvSpPr>
        <p:spPr>
          <a:xfrm flipH="1">
            <a:off x="2248533" y="1477584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2" name="Google Shape;602;p55"/>
          <p:cNvSpPr txBox="1">
            <a:spLocks noGrp="1"/>
          </p:cNvSpPr>
          <p:nvPr>
            <p:ph type="subTitle" idx="1"/>
          </p:nvPr>
        </p:nvSpPr>
        <p:spPr>
          <a:xfrm flipH="1">
            <a:off x="1840405" y="1989800"/>
            <a:ext cx="23769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3" name="Google Shape;603;p55"/>
          <p:cNvSpPr txBox="1">
            <a:spLocks noGrp="1"/>
          </p:cNvSpPr>
          <p:nvPr>
            <p:ph type="ctrTitle" idx="2"/>
          </p:nvPr>
        </p:nvSpPr>
        <p:spPr>
          <a:xfrm flipH="1">
            <a:off x="5310471" y="1477584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55"/>
          <p:cNvSpPr txBox="1">
            <a:spLocks noGrp="1"/>
          </p:cNvSpPr>
          <p:nvPr>
            <p:ph type="subTitle" idx="3"/>
          </p:nvPr>
        </p:nvSpPr>
        <p:spPr>
          <a:xfrm flipH="1">
            <a:off x="4878095" y="1992150"/>
            <a:ext cx="24255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5" name="Google Shape;605;p55"/>
          <p:cNvSpPr txBox="1">
            <a:spLocks noGrp="1"/>
          </p:cNvSpPr>
          <p:nvPr>
            <p:ph type="ctrTitle" idx="4"/>
          </p:nvPr>
        </p:nvSpPr>
        <p:spPr>
          <a:xfrm flipH="1">
            <a:off x="2248533" y="3211936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6" name="Google Shape;606;p55"/>
          <p:cNvSpPr txBox="1">
            <a:spLocks noGrp="1"/>
          </p:cNvSpPr>
          <p:nvPr>
            <p:ph type="subTitle" idx="5"/>
          </p:nvPr>
        </p:nvSpPr>
        <p:spPr>
          <a:xfrm flipH="1">
            <a:off x="1897621" y="3728102"/>
            <a:ext cx="22623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7" name="Google Shape;607;p55"/>
          <p:cNvSpPr txBox="1">
            <a:spLocks noGrp="1"/>
          </p:cNvSpPr>
          <p:nvPr>
            <p:ph type="ctrTitle" idx="6"/>
          </p:nvPr>
        </p:nvSpPr>
        <p:spPr>
          <a:xfrm flipH="1">
            <a:off x="5183121" y="3211936"/>
            <a:ext cx="1815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55"/>
          <p:cNvSpPr txBox="1">
            <a:spLocks noGrp="1"/>
          </p:cNvSpPr>
          <p:nvPr>
            <p:ph type="subTitle" idx="7"/>
          </p:nvPr>
        </p:nvSpPr>
        <p:spPr>
          <a:xfrm flipH="1">
            <a:off x="4878095" y="3728100"/>
            <a:ext cx="24255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9" name="Google Shape;609;p55"/>
          <p:cNvSpPr txBox="1">
            <a:spLocks noGrp="1"/>
          </p:cNvSpPr>
          <p:nvPr>
            <p:ph type="title" idx="8"/>
          </p:nvPr>
        </p:nvSpPr>
        <p:spPr>
          <a:xfrm>
            <a:off x="1883050" y="355650"/>
            <a:ext cx="53778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55"/>
          <p:cNvSpPr/>
          <p:nvPr/>
        </p:nvSpPr>
        <p:spPr>
          <a:xfrm>
            <a:off x="8381275" y="4342725"/>
            <a:ext cx="276400" cy="52155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1" name="Google Shape;611;p55"/>
          <p:cNvGrpSpPr/>
          <p:nvPr/>
        </p:nvGrpSpPr>
        <p:grpSpPr>
          <a:xfrm>
            <a:off x="393100" y="201825"/>
            <a:ext cx="572225" cy="475825"/>
            <a:chOff x="5353450" y="1505675"/>
            <a:chExt cx="572225" cy="475825"/>
          </a:xfrm>
        </p:grpSpPr>
        <p:sp>
          <p:nvSpPr>
            <p:cNvPr id="612" name="Google Shape;612;p55"/>
            <p:cNvSpPr/>
            <p:nvPr/>
          </p:nvSpPr>
          <p:spPr>
            <a:xfrm>
              <a:off x="5353450" y="1505675"/>
              <a:ext cx="572225" cy="475825"/>
            </a:xfrm>
            <a:custGeom>
              <a:avLst/>
              <a:gdLst/>
              <a:ahLst/>
              <a:cxnLst/>
              <a:rect l="l" t="t" r="r" b="b"/>
              <a:pathLst>
                <a:path w="22889" h="19033" extrusionOk="0">
                  <a:moveTo>
                    <a:pt x="13369" y="0"/>
                  </a:moveTo>
                  <a:cubicBezTo>
                    <a:pt x="10033" y="0"/>
                    <a:pt x="9470" y="8645"/>
                    <a:pt x="9470" y="8645"/>
                  </a:cubicBezTo>
                  <a:cubicBezTo>
                    <a:pt x="9470" y="8645"/>
                    <a:pt x="5539" y="4935"/>
                    <a:pt x="3112" y="4935"/>
                  </a:cubicBezTo>
                  <a:cubicBezTo>
                    <a:pt x="2560" y="4935"/>
                    <a:pt x="2085" y="5128"/>
                    <a:pt x="1753" y="5599"/>
                  </a:cubicBezTo>
                  <a:cubicBezTo>
                    <a:pt x="1" y="8186"/>
                    <a:pt x="8093" y="11064"/>
                    <a:pt x="8093" y="11064"/>
                  </a:cubicBezTo>
                  <a:cubicBezTo>
                    <a:pt x="8093" y="11064"/>
                    <a:pt x="1002" y="14693"/>
                    <a:pt x="3463" y="16904"/>
                  </a:cubicBezTo>
                  <a:cubicBezTo>
                    <a:pt x="4151" y="17539"/>
                    <a:pt x="4828" y="17798"/>
                    <a:pt x="5474" y="17798"/>
                  </a:cubicBezTo>
                  <a:cubicBezTo>
                    <a:pt x="8356" y="17798"/>
                    <a:pt x="10638" y="12649"/>
                    <a:pt x="10638" y="12649"/>
                  </a:cubicBezTo>
                  <a:cubicBezTo>
                    <a:pt x="10638" y="12649"/>
                    <a:pt x="12786" y="19033"/>
                    <a:pt x="15925" y="19033"/>
                  </a:cubicBezTo>
                  <a:cubicBezTo>
                    <a:pt x="16445" y="19033"/>
                    <a:pt x="16993" y="18857"/>
                    <a:pt x="17563" y="18448"/>
                  </a:cubicBezTo>
                  <a:cubicBezTo>
                    <a:pt x="21109" y="15861"/>
                    <a:pt x="13559" y="10689"/>
                    <a:pt x="13558" y="10689"/>
                  </a:cubicBezTo>
                  <a:lnTo>
                    <a:pt x="13558" y="10689"/>
                  </a:lnTo>
                  <a:cubicBezTo>
                    <a:pt x="13559" y="10689"/>
                    <a:pt x="16690" y="11562"/>
                    <a:pt x="19186" y="11562"/>
                  </a:cubicBezTo>
                  <a:cubicBezTo>
                    <a:pt x="21255" y="11562"/>
                    <a:pt x="22888" y="10962"/>
                    <a:pt x="21943" y="8770"/>
                  </a:cubicBezTo>
                  <a:cubicBezTo>
                    <a:pt x="21187" y="7016"/>
                    <a:pt x="19877" y="6456"/>
                    <a:pt x="18514" y="6456"/>
                  </a:cubicBezTo>
                  <a:cubicBezTo>
                    <a:pt x="16118" y="6456"/>
                    <a:pt x="13558" y="8186"/>
                    <a:pt x="13558" y="8186"/>
                  </a:cubicBezTo>
                  <a:cubicBezTo>
                    <a:pt x="13558" y="8186"/>
                    <a:pt x="17104" y="343"/>
                    <a:pt x="13558" y="10"/>
                  </a:cubicBezTo>
                  <a:cubicBezTo>
                    <a:pt x="13494" y="3"/>
                    <a:pt x="13431" y="0"/>
                    <a:pt x="13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55"/>
            <p:cNvSpPr/>
            <p:nvPr/>
          </p:nvSpPr>
          <p:spPr>
            <a:xfrm>
              <a:off x="5593325" y="1714025"/>
              <a:ext cx="88675" cy="92275"/>
            </a:xfrm>
            <a:custGeom>
              <a:avLst/>
              <a:gdLst/>
              <a:ahLst/>
              <a:cxnLst/>
              <a:rect l="l" t="t" r="r" b="b"/>
              <a:pathLst>
                <a:path w="3547" h="3691" extrusionOk="0">
                  <a:moveTo>
                    <a:pt x="1781" y="1"/>
                  </a:moveTo>
                  <a:cubicBezTo>
                    <a:pt x="1272" y="1"/>
                    <a:pt x="767" y="225"/>
                    <a:pt x="417" y="644"/>
                  </a:cubicBezTo>
                  <a:cubicBezTo>
                    <a:pt x="125" y="978"/>
                    <a:pt x="0" y="1479"/>
                    <a:pt x="0" y="1937"/>
                  </a:cubicBezTo>
                  <a:lnTo>
                    <a:pt x="0" y="2104"/>
                  </a:lnTo>
                  <a:cubicBezTo>
                    <a:pt x="42" y="2563"/>
                    <a:pt x="251" y="2980"/>
                    <a:pt x="626" y="3272"/>
                  </a:cubicBezTo>
                  <a:cubicBezTo>
                    <a:pt x="962" y="3552"/>
                    <a:pt x="1364" y="3690"/>
                    <a:pt x="1766" y="3690"/>
                  </a:cubicBezTo>
                  <a:cubicBezTo>
                    <a:pt x="2263" y="3690"/>
                    <a:pt x="2760" y="3479"/>
                    <a:pt x="3129" y="3064"/>
                  </a:cubicBezTo>
                  <a:cubicBezTo>
                    <a:pt x="3421" y="2688"/>
                    <a:pt x="3546" y="2230"/>
                    <a:pt x="3504" y="1771"/>
                  </a:cubicBezTo>
                  <a:lnTo>
                    <a:pt x="3504" y="1604"/>
                  </a:lnTo>
                  <a:cubicBezTo>
                    <a:pt x="3504" y="1145"/>
                    <a:pt x="3254" y="728"/>
                    <a:pt x="2920" y="436"/>
                  </a:cubicBezTo>
                  <a:cubicBezTo>
                    <a:pt x="2589" y="141"/>
                    <a:pt x="2184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55"/>
          <p:cNvSpPr/>
          <p:nvPr/>
        </p:nvSpPr>
        <p:spPr>
          <a:xfrm>
            <a:off x="202475" y="677650"/>
            <a:ext cx="190625" cy="182450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55"/>
          <p:cNvSpPr/>
          <p:nvPr/>
        </p:nvSpPr>
        <p:spPr>
          <a:xfrm>
            <a:off x="8069875" y="4603500"/>
            <a:ext cx="191475" cy="180975"/>
          </a:xfrm>
          <a:custGeom>
            <a:avLst/>
            <a:gdLst/>
            <a:ahLst/>
            <a:cxnLst/>
            <a:rect l="l" t="t" r="r" b="b"/>
            <a:pathLst>
              <a:path w="7659" h="7239" extrusionOk="0">
                <a:moveTo>
                  <a:pt x="3700" y="1"/>
                </a:moveTo>
                <a:cubicBezTo>
                  <a:pt x="1739" y="1"/>
                  <a:pt x="1" y="1686"/>
                  <a:pt x="200" y="3849"/>
                </a:cubicBezTo>
                <a:lnTo>
                  <a:pt x="409" y="4725"/>
                </a:lnTo>
                <a:cubicBezTo>
                  <a:pt x="618" y="5309"/>
                  <a:pt x="993" y="5810"/>
                  <a:pt x="1452" y="6185"/>
                </a:cubicBezTo>
                <a:lnTo>
                  <a:pt x="1660" y="6436"/>
                </a:lnTo>
                <a:lnTo>
                  <a:pt x="2411" y="6895"/>
                </a:lnTo>
                <a:cubicBezTo>
                  <a:pt x="2909" y="7131"/>
                  <a:pt x="3422" y="7239"/>
                  <a:pt x="3922" y="7239"/>
                </a:cubicBezTo>
                <a:cubicBezTo>
                  <a:pt x="5893" y="7239"/>
                  <a:pt x="7659" y="5554"/>
                  <a:pt x="7459" y="3390"/>
                </a:cubicBezTo>
                <a:lnTo>
                  <a:pt x="7459" y="3390"/>
                </a:lnTo>
                <a:lnTo>
                  <a:pt x="7459" y="3432"/>
                </a:lnTo>
                <a:lnTo>
                  <a:pt x="7250" y="2514"/>
                </a:lnTo>
                <a:cubicBezTo>
                  <a:pt x="7042" y="1972"/>
                  <a:pt x="6666" y="1472"/>
                  <a:pt x="6207" y="1054"/>
                </a:cubicBezTo>
                <a:lnTo>
                  <a:pt x="5999" y="846"/>
                </a:lnTo>
                <a:lnTo>
                  <a:pt x="5206" y="345"/>
                </a:lnTo>
                <a:cubicBezTo>
                  <a:pt x="4709" y="109"/>
                  <a:pt x="4197" y="1"/>
                  <a:pt x="37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55"/>
          <p:cNvSpPr/>
          <p:nvPr/>
        </p:nvSpPr>
        <p:spPr>
          <a:xfrm>
            <a:off x="559725" y="767850"/>
            <a:ext cx="96375" cy="9225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55"/>
          <p:cNvSpPr/>
          <p:nvPr/>
        </p:nvSpPr>
        <p:spPr>
          <a:xfrm>
            <a:off x="8657675" y="4158325"/>
            <a:ext cx="95350" cy="91925"/>
          </a:xfrm>
          <a:custGeom>
            <a:avLst/>
            <a:gdLst/>
            <a:ahLst/>
            <a:cxnLst/>
            <a:rect l="l" t="t" r="r" b="b"/>
            <a:pathLst>
              <a:path w="3814" h="3677" extrusionOk="0">
                <a:moveTo>
                  <a:pt x="1802" y="0"/>
                </a:moveTo>
                <a:cubicBezTo>
                  <a:pt x="1287" y="0"/>
                  <a:pt x="791" y="214"/>
                  <a:pt x="460" y="628"/>
                </a:cubicBezTo>
                <a:cubicBezTo>
                  <a:pt x="126" y="1003"/>
                  <a:pt x="1" y="1462"/>
                  <a:pt x="42" y="1963"/>
                </a:cubicBezTo>
                <a:lnTo>
                  <a:pt x="126" y="2380"/>
                </a:lnTo>
                <a:cubicBezTo>
                  <a:pt x="251" y="2672"/>
                  <a:pt x="418" y="2964"/>
                  <a:pt x="668" y="3131"/>
                </a:cubicBezTo>
                <a:lnTo>
                  <a:pt x="752" y="3256"/>
                </a:lnTo>
                <a:lnTo>
                  <a:pt x="1169" y="3506"/>
                </a:lnTo>
                <a:cubicBezTo>
                  <a:pt x="1418" y="3623"/>
                  <a:pt x="1674" y="3676"/>
                  <a:pt x="1924" y="3676"/>
                </a:cubicBezTo>
                <a:cubicBezTo>
                  <a:pt x="2924" y="3676"/>
                  <a:pt x="3814" y="2815"/>
                  <a:pt x="3713" y="1712"/>
                </a:cubicBezTo>
                <a:lnTo>
                  <a:pt x="3588" y="1254"/>
                </a:lnTo>
                <a:cubicBezTo>
                  <a:pt x="3505" y="962"/>
                  <a:pt x="3338" y="711"/>
                  <a:pt x="3088" y="544"/>
                </a:cubicBezTo>
                <a:lnTo>
                  <a:pt x="2963" y="419"/>
                </a:lnTo>
                <a:lnTo>
                  <a:pt x="2587" y="169"/>
                </a:lnTo>
                <a:cubicBezTo>
                  <a:pt x="2333" y="56"/>
                  <a:pt x="2065" y="0"/>
                  <a:pt x="18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55"/>
          <p:cNvSpPr/>
          <p:nvPr/>
        </p:nvSpPr>
        <p:spPr>
          <a:xfrm>
            <a:off x="8753025" y="4400513"/>
            <a:ext cx="95350" cy="92250"/>
          </a:xfrm>
          <a:custGeom>
            <a:avLst/>
            <a:gdLst/>
            <a:ahLst/>
            <a:cxnLst/>
            <a:rect l="l" t="t" r="r" b="b"/>
            <a:pathLst>
              <a:path w="3814" h="3690" extrusionOk="0">
                <a:moveTo>
                  <a:pt x="1843" y="0"/>
                </a:moveTo>
                <a:cubicBezTo>
                  <a:pt x="1786" y="0"/>
                  <a:pt x="1729" y="4"/>
                  <a:pt x="1670" y="11"/>
                </a:cubicBezTo>
                <a:cubicBezTo>
                  <a:pt x="1211" y="53"/>
                  <a:pt x="752" y="303"/>
                  <a:pt x="460" y="637"/>
                </a:cubicBezTo>
                <a:cubicBezTo>
                  <a:pt x="168" y="1012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1"/>
                </a:cubicBezTo>
                <a:lnTo>
                  <a:pt x="794" y="3265"/>
                </a:lnTo>
                <a:lnTo>
                  <a:pt x="1169" y="3515"/>
                </a:lnTo>
                <a:cubicBezTo>
                  <a:pt x="1425" y="3634"/>
                  <a:pt x="1688" y="3689"/>
                  <a:pt x="1943" y="3689"/>
                </a:cubicBezTo>
                <a:cubicBezTo>
                  <a:pt x="2936" y="3689"/>
                  <a:pt x="3813" y="2858"/>
                  <a:pt x="3714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8" y="553"/>
                </a:cubicBezTo>
                <a:lnTo>
                  <a:pt x="3004" y="428"/>
                </a:lnTo>
                <a:lnTo>
                  <a:pt x="2587" y="178"/>
                </a:lnTo>
                <a:cubicBezTo>
                  <a:pt x="2347" y="75"/>
                  <a:pt x="2107" y="0"/>
                  <a:pt x="18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6"/>
          <p:cNvSpPr txBox="1">
            <a:spLocks noGrp="1"/>
          </p:cNvSpPr>
          <p:nvPr>
            <p:ph type="ctrTitle"/>
          </p:nvPr>
        </p:nvSpPr>
        <p:spPr>
          <a:xfrm flipH="1">
            <a:off x="4973758" y="2219524"/>
            <a:ext cx="182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1" name="Google Shape;621;p56"/>
          <p:cNvSpPr txBox="1">
            <a:spLocks noGrp="1"/>
          </p:cNvSpPr>
          <p:nvPr>
            <p:ph type="subTitle" idx="1"/>
          </p:nvPr>
        </p:nvSpPr>
        <p:spPr>
          <a:xfrm flipH="1">
            <a:off x="4828408" y="2684347"/>
            <a:ext cx="21147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2" name="Google Shape;622;p56"/>
          <p:cNvSpPr txBox="1">
            <a:spLocks noGrp="1"/>
          </p:cNvSpPr>
          <p:nvPr>
            <p:ph type="ctrTitle" idx="2"/>
          </p:nvPr>
        </p:nvSpPr>
        <p:spPr>
          <a:xfrm flipH="1">
            <a:off x="2477750" y="2219524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3" name="Google Shape;623;p56"/>
          <p:cNvSpPr txBox="1">
            <a:spLocks noGrp="1"/>
          </p:cNvSpPr>
          <p:nvPr>
            <p:ph type="subTitle" idx="3"/>
          </p:nvPr>
        </p:nvSpPr>
        <p:spPr>
          <a:xfrm flipH="1">
            <a:off x="2200700" y="2684347"/>
            <a:ext cx="21147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4" name="Google Shape;624;p56"/>
          <p:cNvSpPr txBox="1">
            <a:spLocks noGrp="1"/>
          </p:cNvSpPr>
          <p:nvPr>
            <p:ph type="ctrTitle" idx="4"/>
          </p:nvPr>
        </p:nvSpPr>
        <p:spPr>
          <a:xfrm flipH="1">
            <a:off x="5105458" y="3297008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5" name="Google Shape;625;p56"/>
          <p:cNvSpPr txBox="1">
            <a:spLocks noGrp="1"/>
          </p:cNvSpPr>
          <p:nvPr>
            <p:ph type="subTitle" idx="5"/>
          </p:nvPr>
        </p:nvSpPr>
        <p:spPr>
          <a:xfrm flipH="1">
            <a:off x="4828408" y="3760420"/>
            <a:ext cx="21147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6" name="Google Shape;626;p56"/>
          <p:cNvSpPr txBox="1">
            <a:spLocks noGrp="1"/>
          </p:cNvSpPr>
          <p:nvPr>
            <p:ph type="ctrTitle" idx="6"/>
          </p:nvPr>
        </p:nvSpPr>
        <p:spPr>
          <a:xfrm flipH="1">
            <a:off x="2477750" y="1146803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7" name="Google Shape;627;p56"/>
          <p:cNvSpPr txBox="1">
            <a:spLocks noGrp="1"/>
          </p:cNvSpPr>
          <p:nvPr>
            <p:ph type="subTitle" idx="7"/>
          </p:nvPr>
        </p:nvSpPr>
        <p:spPr>
          <a:xfrm flipH="1">
            <a:off x="2200700" y="1612355"/>
            <a:ext cx="21147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ctrTitle" idx="8"/>
          </p:nvPr>
        </p:nvSpPr>
        <p:spPr>
          <a:xfrm flipH="1">
            <a:off x="5105458" y="1146803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ubTitle" idx="9"/>
          </p:nvPr>
        </p:nvSpPr>
        <p:spPr>
          <a:xfrm flipH="1">
            <a:off x="4828408" y="1612355"/>
            <a:ext cx="21147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0" name="Google Shape;630;p56"/>
          <p:cNvSpPr txBox="1">
            <a:spLocks noGrp="1"/>
          </p:cNvSpPr>
          <p:nvPr>
            <p:ph type="ctrTitle" idx="13"/>
          </p:nvPr>
        </p:nvSpPr>
        <p:spPr>
          <a:xfrm flipH="1">
            <a:off x="2346050" y="3297008"/>
            <a:ext cx="182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1" name="Google Shape;631;p56"/>
          <p:cNvSpPr txBox="1">
            <a:spLocks noGrp="1"/>
          </p:cNvSpPr>
          <p:nvPr>
            <p:ph type="subTitle" idx="14"/>
          </p:nvPr>
        </p:nvSpPr>
        <p:spPr>
          <a:xfrm flipH="1">
            <a:off x="2200700" y="3760420"/>
            <a:ext cx="21147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2" name="Google Shape;632;p56"/>
          <p:cNvSpPr txBox="1">
            <a:spLocks noGrp="1"/>
          </p:cNvSpPr>
          <p:nvPr>
            <p:ph type="title" idx="15"/>
          </p:nvPr>
        </p:nvSpPr>
        <p:spPr>
          <a:xfrm>
            <a:off x="1038500" y="355650"/>
            <a:ext cx="70668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33" name="Google Shape;633;p56"/>
          <p:cNvSpPr/>
          <p:nvPr/>
        </p:nvSpPr>
        <p:spPr>
          <a:xfrm>
            <a:off x="8308425" y="442225"/>
            <a:ext cx="328475" cy="530000"/>
          </a:xfrm>
          <a:custGeom>
            <a:avLst/>
            <a:gdLst/>
            <a:ahLst/>
            <a:cxnLst/>
            <a:rect l="l" t="t" r="r" b="b"/>
            <a:pathLst>
              <a:path w="13139" h="21200" extrusionOk="0">
                <a:moveTo>
                  <a:pt x="2772" y="0"/>
                </a:moveTo>
                <a:cubicBezTo>
                  <a:pt x="0" y="0"/>
                  <a:pt x="1503" y="20734"/>
                  <a:pt x="5125" y="21192"/>
                </a:cubicBezTo>
                <a:cubicBezTo>
                  <a:pt x="5167" y="21197"/>
                  <a:pt x="5208" y="21200"/>
                  <a:pt x="5250" y="21200"/>
                </a:cubicBezTo>
                <a:cubicBezTo>
                  <a:pt x="8894" y="21200"/>
                  <a:pt x="13138" y="1657"/>
                  <a:pt x="9839" y="585"/>
                </a:cubicBezTo>
                <a:cubicBezTo>
                  <a:pt x="9651" y="524"/>
                  <a:pt x="9473" y="496"/>
                  <a:pt x="9303" y="496"/>
                </a:cubicBezTo>
                <a:cubicBezTo>
                  <a:pt x="6419" y="496"/>
                  <a:pt x="6085" y="8719"/>
                  <a:pt x="6085" y="8719"/>
                </a:cubicBezTo>
                <a:cubicBezTo>
                  <a:pt x="6085" y="8719"/>
                  <a:pt x="5584" y="42"/>
                  <a:pt x="2789" y="1"/>
                </a:cubicBezTo>
                <a:cubicBezTo>
                  <a:pt x="2783" y="0"/>
                  <a:pt x="2778" y="0"/>
                  <a:pt x="27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56"/>
          <p:cNvSpPr/>
          <p:nvPr/>
        </p:nvSpPr>
        <p:spPr>
          <a:xfrm>
            <a:off x="8549925" y="854850"/>
            <a:ext cx="185450" cy="177450"/>
          </a:xfrm>
          <a:custGeom>
            <a:avLst/>
            <a:gdLst/>
            <a:ahLst/>
            <a:cxnLst/>
            <a:rect l="l" t="t" r="r" b="b"/>
            <a:pathLst>
              <a:path w="7418" h="7098" extrusionOk="0">
                <a:moveTo>
                  <a:pt x="3468" y="0"/>
                </a:moveTo>
                <a:cubicBezTo>
                  <a:pt x="3369" y="0"/>
                  <a:pt x="3270" y="4"/>
                  <a:pt x="3171" y="11"/>
                </a:cubicBezTo>
                <a:cubicBezTo>
                  <a:pt x="1336" y="219"/>
                  <a:pt x="1" y="1846"/>
                  <a:pt x="168" y="3681"/>
                </a:cubicBezTo>
                <a:cubicBezTo>
                  <a:pt x="209" y="3973"/>
                  <a:pt x="293" y="4224"/>
                  <a:pt x="334" y="4516"/>
                </a:cubicBezTo>
                <a:cubicBezTo>
                  <a:pt x="543" y="5058"/>
                  <a:pt x="877" y="5559"/>
                  <a:pt x="1336" y="5934"/>
                </a:cubicBezTo>
                <a:lnTo>
                  <a:pt x="1669" y="6268"/>
                </a:lnTo>
                <a:lnTo>
                  <a:pt x="2420" y="6768"/>
                </a:lnTo>
                <a:cubicBezTo>
                  <a:pt x="2897" y="6994"/>
                  <a:pt x="3386" y="7098"/>
                  <a:pt x="3861" y="7098"/>
                </a:cubicBezTo>
                <a:cubicBezTo>
                  <a:pt x="5752" y="7098"/>
                  <a:pt x="7418" y="5457"/>
                  <a:pt x="7218" y="3389"/>
                </a:cubicBezTo>
                <a:lnTo>
                  <a:pt x="7218" y="3389"/>
                </a:lnTo>
                <a:lnTo>
                  <a:pt x="7218" y="3431"/>
                </a:lnTo>
                <a:cubicBezTo>
                  <a:pt x="7176" y="3139"/>
                  <a:pt x="7092" y="2847"/>
                  <a:pt x="7009" y="2555"/>
                </a:cubicBezTo>
                <a:cubicBezTo>
                  <a:pt x="6842" y="2013"/>
                  <a:pt x="6467" y="1554"/>
                  <a:pt x="6049" y="1179"/>
                </a:cubicBezTo>
                <a:lnTo>
                  <a:pt x="5674" y="803"/>
                </a:lnTo>
                <a:lnTo>
                  <a:pt x="4965" y="344"/>
                </a:lnTo>
                <a:cubicBezTo>
                  <a:pt x="4508" y="98"/>
                  <a:pt x="3993" y="0"/>
                  <a:pt x="34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56"/>
          <p:cNvSpPr/>
          <p:nvPr/>
        </p:nvSpPr>
        <p:spPr>
          <a:xfrm>
            <a:off x="8293425" y="1124013"/>
            <a:ext cx="190400" cy="181475"/>
          </a:xfrm>
          <a:custGeom>
            <a:avLst/>
            <a:gdLst/>
            <a:ahLst/>
            <a:cxnLst/>
            <a:rect l="l" t="t" r="r" b="b"/>
            <a:pathLst>
              <a:path w="7616" h="7259" extrusionOk="0">
                <a:moveTo>
                  <a:pt x="3694" y="0"/>
                </a:moveTo>
                <a:cubicBezTo>
                  <a:pt x="1737" y="0"/>
                  <a:pt x="1" y="1685"/>
                  <a:pt x="232" y="3869"/>
                </a:cubicBezTo>
                <a:lnTo>
                  <a:pt x="441" y="4745"/>
                </a:lnTo>
                <a:cubicBezTo>
                  <a:pt x="650" y="5329"/>
                  <a:pt x="983" y="5830"/>
                  <a:pt x="1484" y="6205"/>
                </a:cubicBezTo>
                <a:lnTo>
                  <a:pt x="1651" y="6414"/>
                </a:lnTo>
                <a:lnTo>
                  <a:pt x="2443" y="6914"/>
                </a:lnTo>
                <a:cubicBezTo>
                  <a:pt x="2935" y="7160"/>
                  <a:pt x="3456" y="7258"/>
                  <a:pt x="3982" y="7258"/>
                </a:cubicBezTo>
                <a:cubicBezTo>
                  <a:pt x="4081" y="7258"/>
                  <a:pt x="4180" y="7255"/>
                  <a:pt x="4279" y="7248"/>
                </a:cubicBezTo>
                <a:cubicBezTo>
                  <a:pt x="6198" y="7040"/>
                  <a:pt x="7616" y="5329"/>
                  <a:pt x="7449" y="3410"/>
                </a:cubicBezTo>
                <a:lnTo>
                  <a:pt x="7282" y="2534"/>
                </a:lnTo>
                <a:cubicBezTo>
                  <a:pt x="7032" y="1950"/>
                  <a:pt x="6698" y="1450"/>
                  <a:pt x="6239" y="1074"/>
                </a:cubicBezTo>
                <a:lnTo>
                  <a:pt x="5989" y="824"/>
                </a:lnTo>
                <a:lnTo>
                  <a:pt x="5238" y="365"/>
                </a:lnTo>
                <a:cubicBezTo>
                  <a:pt x="4729" y="115"/>
                  <a:pt x="4204" y="0"/>
                  <a:pt x="36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56"/>
          <p:cNvSpPr/>
          <p:nvPr/>
        </p:nvSpPr>
        <p:spPr>
          <a:xfrm>
            <a:off x="8671950" y="1168625"/>
            <a:ext cx="97225" cy="92250"/>
          </a:xfrm>
          <a:custGeom>
            <a:avLst/>
            <a:gdLst/>
            <a:ahLst/>
            <a:cxnLst/>
            <a:rect l="l" t="t" r="r" b="b"/>
            <a:pathLst>
              <a:path w="3889" h="3690" extrusionOk="0">
                <a:moveTo>
                  <a:pt x="1941" y="1"/>
                </a:moveTo>
                <a:cubicBezTo>
                  <a:pt x="1866" y="1"/>
                  <a:pt x="1790" y="6"/>
                  <a:pt x="1711" y="16"/>
                </a:cubicBezTo>
                <a:cubicBezTo>
                  <a:pt x="710" y="99"/>
                  <a:pt x="0" y="975"/>
                  <a:pt x="84" y="1976"/>
                </a:cubicBezTo>
                <a:lnTo>
                  <a:pt x="209" y="2435"/>
                </a:lnTo>
                <a:cubicBezTo>
                  <a:pt x="292" y="2686"/>
                  <a:pt x="501" y="2936"/>
                  <a:pt x="710" y="3144"/>
                </a:cubicBezTo>
                <a:lnTo>
                  <a:pt x="835" y="3270"/>
                </a:lnTo>
                <a:lnTo>
                  <a:pt x="1210" y="3520"/>
                </a:lnTo>
                <a:cubicBezTo>
                  <a:pt x="1460" y="3636"/>
                  <a:pt x="1718" y="3690"/>
                  <a:pt x="1969" y="3690"/>
                </a:cubicBezTo>
                <a:cubicBezTo>
                  <a:pt x="2979" y="3690"/>
                  <a:pt x="3888" y="2828"/>
                  <a:pt x="3755" y="1726"/>
                </a:cubicBezTo>
                <a:lnTo>
                  <a:pt x="3671" y="1267"/>
                </a:lnTo>
                <a:cubicBezTo>
                  <a:pt x="3546" y="975"/>
                  <a:pt x="3379" y="725"/>
                  <a:pt x="3129" y="516"/>
                </a:cubicBezTo>
                <a:lnTo>
                  <a:pt x="3046" y="433"/>
                </a:lnTo>
                <a:lnTo>
                  <a:pt x="2629" y="183"/>
                </a:lnTo>
                <a:cubicBezTo>
                  <a:pt x="2405" y="55"/>
                  <a:pt x="2182" y="1"/>
                  <a:pt x="19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56"/>
          <p:cNvSpPr/>
          <p:nvPr/>
        </p:nvSpPr>
        <p:spPr>
          <a:xfrm>
            <a:off x="362000" y="4751063"/>
            <a:ext cx="191250" cy="182025"/>
          </a:xfrm>
          <a:custGeom>
            <a:avLst/>
            <a:gdLst/>
            <a:ahLst/>
            <a:cxnLst/>
            <a:rect l="l" t="t" r="r" b="b"/>
            <a:pathLst>
              <a:path w="7650" h="7281" extrusionOk="0">
                <a:moveTo>
                  <a:pt x="3729" y="0"/>
                </a:moveTo>
                <a:cubicBezTo>
                  <a:pt x="1759" y="0"/>
                  <a:pt x="0" y="1686"/>
                  <a:pt x="233" y="3849"/>
                </a:cubicBezTo>
                <a:lnTo>
                  <a:pt x="400" y="4767"/>
                </a:lnTo>
                <a:cubicBezTo>
                  <a:pt x="650" y="5309"/>
                  <a:pt x="984" y="5851"/>
                  <a:pt x="1443" y="6227"/>
                </a:cubicBezTo>
                <a:cubicBezTo>
                  <a:pt x="1526" y="6310"/>
                  <a:pt x="1610" y="6352"/>
                  <a:pt x="1693" y="6435"/>
                </a:cubicBezTo>
                <a:lnTo>
                  <a:pt x="2444" y="6936"/>
                </a:lnTo>
                <a:cubicBezTo>
                  <a:pt x="2942" y="7172"/>
                  <a:pt x="3453" y="7280"/>
                  <a:pt x="3950" y="7280"/>
                </a:cubicBezTo>
                <a:cubicBezTo>
                  <a:pt x="5911" y="7280"/>
                  <a:pt x="7650" y="5595"/>
                  <a:pt x="7450" y="3432"/>
                </a:cubicBezTo>
                <a:lnTo>
                  <a:pt x="7241" y="2556"/>
                </a:lnTo>
                <a:cubicBezTo>
                  <a:pt x="7033" y="1972"/>
                  <a:pt x="6699" y="1471"/>
                  <a:pt x="6198" y="1096"/>
                </a:cubicBezTo>
                <a:lnTo>
                  <a:pt x="5990" y="887"/>
                </a:lnTo>
                <a:lnTo>
                  <a:pt x="5239" y="345"/>
                </a:lnTo>
                <a:cubicBezTo>
                  <a:pt x="4741" y="109"/>
                  <a:pt x="4228" y="0"/>
                  <a:pt x="37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56"/>
          <p:cNvSpPr/>
          <p:nvPr/>
        </p:nvSpPr>
        <p:spPr>
          <a:xfrm>
            <a:off x="573700" y="4624075"/>
            <a:ext cx="96400" cy="92250"/>
          </a:xfrm>
          <a:custGeom>
            <a:avLst/>
            <a:gdLst/>
            <a:ahLst/>
            <a:cxnLst/>
            <a:rect l="l" t="t" r="r" b="b"/>
            <a:pathLst>
              <a:path w="3856" h="3690" extrusionOk="0">
                <a:moveTo>
                  <a:pt x="1928" y="0"/>
                </a:moveTo>
                <a:cubicBezTo>
                  <a:pt x="917" y="0"/>
                  <a:pt x="1" y="862"/>
                  <a:pt x="101" y="1964"/>
                </a:cubicBezTo>
                <a:lnTo>
                  <a:pt x="226" y="2423"/>
                </a:lnTo>
                <a:cubicBezTo>
                  <a:pt x="351" y="2715"/>
                  <a:pt x="518" y="2965"/>
                  <a:pt x="727" y="3174"/>
                </a:cubicBezTo>
                <a:lnTo>
                  <a:pt x="852" y="3257"/>
                </a:lnTo>
                <a:lnTo>
                  <a:pt x="1227" y="3507"/>
                </a:lnTo>
                <a:cubicBezTo>
                  <a:pt x="1450" y="3635"/>
                  <a:pt x="1698" y="3689"/>
                  <a:pt x="1951" y="3689"/>
                </a:cubicBezTo>
                <a:cubicBezTo>
                  <a:pt x="2029" y="3689"/>
                  <a:pt x="2108" y="3684"/>
                  <a:pt x="2187" y="3674"/>
                </a:cubicBezTo>
                <a:cubicBezTo>
                  <a:pt x="2646" y="3633"/>
                  <a:pt x="3063" y="3424"/>
                  <a:pt x="3397" y="3049"/>
                </a:cubicBezTo>
                <a:cubicBezTo>
                  <a:pt x="3689" y="2715"/>
                  <a:pt x="3855" y="2214"/>
                  <a:pt x="3814" y="1755"/>
                </a:cubicBezTo>
                <a:lnTo>
                  <a:pt x="3689" y="1297"/>
                </a:lnTo>
                <a:cubicBezTo>
                  <a:pt x="3605" y="1005"/>
                  <a:pt x="3397" y="754"/>
                  <a:pt x="3188" y="546"/>
                </a:cubicBezTo>
                <a:lnTo>
                  <a:pt x="3063" y="421"/>
                </a:lnTo>
                <a:lnTo>
                  <a:pt x="2687" y="170"/>
                </a:lnTo>
                <a:cubicBezTo>
                  <a:pt x="2438" y="54"/>
                  <a:pt x="2180" y="0"/>
                  <a:pt x="19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7"/>
          <p:cNvSpPr txBox="1">
            <a:spLocks noGrp="1"/>
          </p:cNvSpPr>
          <p:nvPr>
            <p:ph type="title"/>
          </p:nvPr>
        </p:nvSpPr>
        <p:spPr>
          <a:xfrm>
            <a:off x="3640775" y="932800"/>
            <a:ext cx="48549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641" name="Google Shape;641;p57"/>
          <p:cNvSpPr txBox="1">
            <a:spLocks noGrp="1"/>
          </p:cNvSpPr>
          <p:nvPr>
            <p:ph type="subTitle" idx="1"/>
          </p:nvPr>
        </p:nvSpPr>
        <p:spPr>
          <a:xfrm flipH="1">
            <a:off x="4893825" y="1638490"/>
            <a:ext cx="2348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2" name="Google Shape;642;p57"/>
          <p:cNvSpPr txBox="1">
            <a:spLocks noGrp="1"/>
          </p:cNvSpPr>
          <p:nvPr>
            <p:ph type="title" idx="2"/>
          </p:nvPr>
        </p:nvSpPr>
        <p:spPr>
          <a:xfrm>
            <a:off x="1156471" y="2907047"/>
            <a:ext cx="35175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643" name="Google Shape;643;p57"/>
          <p:cNvSpPr txBox="1">
            <a:spLocks noGrp="1"/>
          </p:cNvSpPr>
          <p:nvPr>
            <p:ph type="subTitle" idx="3"/>
          </p:nvPr>
        </p:nvSpPr>
        <p:spPr>
          <a:xfrm flipH="1">
            <a:off x="2168075" y="3748462"/>
            <a:ext cx="14943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4" name="Google Shape;644;p57"/>
          <p:cNvSpPr/>
          <p:nvPr/>
        </p:nvSpPr>
        <p:spPr>
          <a:xfrm>
            <a:off x="8381275" y="4342725"/>
            <a:ext cx="276400" cy="52155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5" name="Google Shape;645;p57"/>
          <p:cNvGrpSpPr/>
          <p:nvPr/>
        </p:nvGrpSpPr>
        <p:grpSpPr>
          <a:xfrm>
            <a:off x="393100" y="201825"/>
            <a:ext cx="572225" cy="475825"/>
            <a:chOff x="5353450" y="1505675"/>
            <a:chExt cx="572225" cy="475825"/>
          </a:xfrm>
        </p:grpSpPr>
        <p:sp>
          <p:nvSpPr>
            <p:cNvPr id="646" name="Google Shape;646;p57"/>
            <p:cNvSpPr/>
            <p:nvPr/>
          </p:nvSpPr>
          <p:spPr>
            <a:xfrm>
              <a:off x="5353450" y="1505675"/>
              <a:ext cx="572225" cy="475825"/>
            </a:xfrm>
            <a:custGeom>
              <a:avLst/>
              <a:gdLst/>
              <a:ahLst/>
              <a:cxnLst/>
              <a:rect l="l" t="t" r="r" b="b"/>
              <a:pathLst>
                <a:path w="22889" h="19033" extrusionOk="0">
                  <a:moveTo>
                    <a:pt x="13369" y="0"/>
                  </a:moveTo>
                  <a:cubicBezTo>
                    <a:pt x="10033" y="0"/>
                    <a:pt x="9470" y="8645"/>
                    <a:pt x="9470" y="8645"/>
                  </a:cubicBezTo>
                  <a:cubicBezTo>
                    <a:pt x="9470" y="8645"/>
                    <a:pt x="5539" y="4935"/>
                    <a:pt x="3112" y="4935"/>
                  </a:cubicBezTo>
                  <a:cubicBezTo>
                    <a:pt x="2560" y="4935"/>
                    <a:pt x="2085" y="5128"/>
                    <a:pt x="1753" y="5599"/>
                  </a:cubicBezTo>
                  <a:cubicBezTo>
                    <a:pt x="1" y="8186"/>
                    <a:pt x="8093" y="11064"/>
                    <a:pt x="8093" y="11064"/>
                  </a:cubicBezTo>
                  <a:cubicBezTo>
                    <a:pt x="8093" y="11064"/>
                    <a:pt x="1002" y="14693"/>
                    <a:pt x="3463" y="16904"/>
                  </a:cubicBezTo>
                  <a:cubicBezTo>
                    <a:pt x="4151" y="17539"/>
                    <a:pt x="4828" y="17798"/>
                    <a:pt x="5474" y="17798"/>
                  </a:cubicBezTo>
                  <a:cubicBezTo>
                    <a:pt x="8356" y="17798"/>
                    <a:pt x="10638" y="12649"/>
                    <a:pt x="10638" y="12649"/>
                  </a:cubicBezTo>
                  <a:cubicBezTo>
                    <a:pt x="10638" y="12649"/>
                    <a:pt x="12786" y="19033"/>
                    <a:pt x="15925" y="19033"/>
                  </a:cubicBezTo>
                  <a:cubicBezTo>
                    <a:pt x="16445" y="19033"/>
                    <a:pt x="16993" y="18857"/>
                    <a:pt x="17563" y="18448"/>
                  </a:cubicBezTo>
                  <a:cubicBezTo>
                    <a:pt x="21109" y="15861"/>
                    <a:pt x="13559" y="10689"/>
                    <a:pt x="13558" y="10689"/>
                  </a:cubicBezTo>
                  <a:lnTo>
                    <a:pt x="13558" y="10689"/>
                  </a:lnTo>
                  <a:cubicBezTo>
                    <a:pt x="13559" y="10689"/>
                    <a:pt x="16690" y="11562"/>
                    <a:pt x="19186" y="11562"/>
                  </a:cubicBezTo>
                  <a:cubicBezTo>
                    <a:pt x="21255" y="11562"/>
                    <a:pt x="22888" y="10962"/>
                    <a:pt x="21943" y="8770"/>
                  </a:cubicBezTo>
                  <a:cubicBezTo>
                    <a:pt x="21187" y="7016"/>
                    <a:pt x="19877" y="6456"/>
                    <a:pt x="18514" y="6456"/>
                  </a:cubicBezTo>
                  <a:cubicBezTo>
                    <a:pt x="16118" y="6456"/>
                    <a:pt x="13558" y="8186"/>
                    <a:pt x="13558" y="8186"/>
                  </a:cubicBezTo>
                  <a:cubicBezTo>
                    <a:pt x="13558" y="8186"/>
                    <a:pt x="17104" y="343"/>
                    <a:pt x="13558" y="10"/>
                  </a:cubicBezTo>
                  <a:cubicBezTo>
                    <a:pt x="13494" y="3"/>
                    <a:pt x="13431" y="0"/>
                    <a:pt x="13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57"/>
            <p:cNvSpPr/>
            <p:nvPr/>
          </p:nvSpPr>
          <p:spPr>
            <a:xfrm>
              <a:off x="5593325" y="1714025"/>
              <a:ext cx="88675" cy="92275"/>
            </a:xfrm>
            <a:custGeom>
              <a:avLst/>
              <a:gdLst/>
              <a:ahLst/>
              <a:cxnLst/>
              <a:rect l="l" t="t" r="r" b="b"/>
              <a:pathLst>
                <a:path w="3547" h="3691" extrusionOk="0">
                  <a:moveTo>
                    <a:pt x="1781" y="1"/>
                  </a:moveTo>
                  <a:cubicBezTo>
                    <a:pt x="1272" y="1"/>
                    <a:pt x="767" y="225"/>
                    <a:pt x="417" y="644"/>
                  </a:cubicBezTo>
                  <a:cubicBezTo>
                    <a:pt x="125" y="978"/>
                    <a:pt x="0" y="1479"/>
                    <a:pt x="0" y="1937"/>
                  </a:cubicBezTo>
                  <a:lnTo>
                    <a:pt x="0" y="2104"/>
                  </a:lnTo>
                  <a:cubicBezTo>
                    <a:pt x="42" y="2563"/>
                    <a:pt x="251" y="2980"/>
                    <a:pt x="626" y="3272"/>
                  </a:cubicBezTo>
                  <a:cubicBezTo>
                    <a:pt x="962" y="3552"/>
                    <a:pt x="1364" y="3690"/>
                    <a:pt x="1766" y="3690"/>
                  </a:cubicBezTo>
                  <a:cubicBezTo>
                    <a:pt x="2263" y="3690"/>
                    <a:pt x="2760" y="3479"/>
                    <a:pt x="3129" y="3064"/>
                  </a:cubicBezTo>
                  <a:cubicBezTo>
                    <a:pt x="3421" y="2688"/>
                    <a:pt x="3546" y="2230"/>
                    <a:pt x="3504" y="1771"/>
                  </a:cubicBezTo>
                  <a:lnTo>
                    <a:pt x="3504" y="1604"/>
                  </a:lnTo>
                  <a:cubicBezTo>
                    <a:pt x="3504" y="1145"/>
                    <a:pt x="3254" y="728"/>
                    <a:pt x="2920" y="436"/>
                  </a:cubicBezTo>
                  <a:cubicBezTo>
                    <a:pt x="2589" y="141"/>
                    <a:pt x="2184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8" name="Google Shape;648;p57"/>
          <p:cNvSpPr/>
          <p:nvPr/>
        </p:nvSpPr>
        <p:spPr>
          <a:xfrm>
            <a:off x="202475" y="677650"/>
            <a:ext cx="190625" cy="182450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57"/>
          <p:cNvSpPr/>
          <p:nvPr/>
        </p:nvSpPr>
        <p:spPr>
          <a:xfrm>
            <a:off x="8069875" y="4603500"/>
            <a:ext cx="191475" cy="180975"/>
          </a:xfrm>
          <a:custGeom>
            <a:avLst/>
            <a:gdLst/>
            <a:ahLst/>
            <a:cxnLst/>
            <a:rect l="l" t="t" r="r" b="b"/>
            <a:pathLst>
              <a:path w="7659" h="7239" extrusionOk="0">
                <a:moveTo>
                  <a:pt x="3700" y="1"/>
                </a:moveTo>
                <a:cubicBezTo>
                  <a:pt x="1739" y="1"/>
                  <a:pt x="1" y="1686"/>
                  <a:pt x="200" y="3849"/>
                </a:cubicBezTo>
                <a:lnTo>
                  <a:pt x="409" y="4725"/>
                </a:lnTo>
                <a:cubicBezTo>
                  <a:pt x="618" y="5309"/>
                  <a:pt x="993" y="5810"/>
                  <a:pt x="1452" y="6185"/>
                </a:cubicBezTo>
                <a:lnTo>
                  <a:pt x="1660" y="6436"/>
                </a:lnTo>
                <a:lnTo>
                  <a:pt x="2411" y="6895"/>
                </a:lnTo>
                <a:cubicBezTo>
                  <a:pt x="2909" y="7131"/>
                  <a:pt x="3422" y="7239"/>
                  <a:pt x="3922" y="7239"/>
                </a:cubicBezTo>
                <a:cubicBezTo>
                  <a:pt x="5893" y="7239"/>
                  <a:pt x="7659" y="5554"/>
                  <a:pt x="7459" y="3390"/>
                </a:cubicBezTo>
                <a:lnTo>
                  <a:pt x="7459" y="3390"/>
                </a:lnTo>
                <a:lnTo>
                  <a:pt x="7459" y="3432"/>
                </a:lnTo>
                <a:lnTo>
                  <a:pt x="7250" y="2514"/>
                </a:lnTo>
                <a:cubicBezTo>
                  <a:pt x="7042" y="1972"/>
                  <a:pt x="6666" y="1472"/>
                  <a:pt x="6207" y="1054"/>
                </a:cubicBezTo>
                <a:lnTo>
                  <a:pt x="5999" y="846"/>
                </a:lnTo>
                <a:lnTo>
                  <a:pt x="5206" y="345"/>
                </a:lnTo>
                <a:cubicBezTo>
                  <a:pt x="4709" y="109"/>
                  <a:pt x="4197" y="1"/>
                  <a:pt x="37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57"/>
          <p:cNvSpPr/>
          <p:nvPr/>
        </p:nvSpPr>
        <p:spPr>
          <a:xfrm>
            <a:off x="559725" y="767850"/>
            <a:ext cx="96375" cy="9225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57"/>
          <p:cNvSpPr/>
          <p:nvPr/>
        </p:nvSpPr>
        <p:spPr>
          <a:xfrm>
            <a:off x="8657675" y="4158325"/>
            <a:ext cx="95350" cy="91925"/>
          </a:xfrm>
          <a:custGeom>
            <a:avLst/>
            <a:gdLst/>
            <a:ahLst/>
            <a:cxnLst/>
            <a:rect l="l" t="t" r="r" b="b"/>
            <a:pathLst>
              <a:path w="3814" h="3677" extrusionOk="0">
                <a:moveTo>
                  <a:pt x="1802" y="0"/>
                </a:moveTo>
                <a:cubicBezTo>
                  <a:pt x="1287" y="0"/>
                  <a:pt x="791" y="214"/>
                  <a:pt x="460" y="628"/>
                </a:cubicBezTo>
                <a:cubicBezTo>
                  <a:pt x="126" y="1003"/>
                  <a:pt x="1" y="1462"/>
                  <a:pt x="42" y="1963"/>
                </a:cubicBezTo>
                <a:lnTo>
                  <a:pt x="126" y="2380"/>
                </a:lnTo>
                <a:cubicBezTo>
                  <a:pt x="251" y="2672"/>
                  <a:pt x="418" y="2964"/>
                  <a:pt x="668" y="3131"/>
                </a:cubicBezTo>
                <a:lnTo>
                  <a:pt x="752" y="3256"/>
                </a:lnTo>
                <a:lnTo>
                  <a:pt x="1169" y="3506"/>
                </a:lnTo>
                <a:cubicBezTo>
                  <a:pt x="1418" y="3623"/>
                  <a:pt x="1674" y="3676"/>
                  <a:pt x="1924" y="3676"/>
                </a:cubicBezTo>
                <a:cubicBezTo>
                  <a:pt x="2924" y="3676"/>
                  <a:pt x="3814" y="2815"/>
                  <a:pt x="3713" y="1712"/>
                </a:cubicBezTo>
                <a:lnTo>
                  <a:pt x="3588" y="1254"/>
                </a:lnTo>
                <a:cubicBezTo>
                  <a:pt x="3505" y="962"/>
                  <a:pt x="3338" y="711"/>
                  <a:pt x="3088" y="544"/>
                </a:cubicBezTo>
                <a:lnTo>
                  <a:pt x="2963" y="419"/>
                </a:lnTo>
                <a:lnTo>
                  <a:pt x="2587" y="169"/>
                </a:lnTo>
                <a:cubicBezTo>
                  <a:pt x="2333" y="56"/>
                  <a:pt x="2065" y="0"/>
                  <a:pt x="18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57"/>
          <p:cNvSpPr/>
          <p:nvPr/>
        </p:nvSpPr>
        <p:spPr>
          <a:xfrm>
            <a:off x="8753025" y="4400513"/>
            <a:ext cx="95350" cy="92250"/>
          </a:xfrm>
          <a:custGeom>
            <a:avLst/>
            <a:gdLst/>
            <a:ahLst/>
            <a:cxnLst/>
            <a:rect l="l" t="t" r="r" b="b"/>
            <a:pathLst>
              <a:path w="3814" h="3690" extrusionOk="0">
                <a:moveTo>
                  <a:pt x="1843" y="0"/>
                </a:moveTo>
                <a:cubicBezTo>
                  <a:pt x="1786" y="0"/>
                  <a:pt x="1729" y="4"/>
                  <a:pt x="1670" y="11"/>
                </a:cubicBezTo>
                <a:cubicBezTo>
                  <a:pt x="1211" y="53"/>
                  <a:pt x="752" y="303"/>
                  <a:pt x="460" y="637"/>
                </a:cubicBezTo>
                <a:cubicBezTo>
                  <a:pt x="168" y="1012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1"/>
                </a:cubicBezTo>
                <a:lnTo>
                  <a:pt x="794" y="3265"/>
                </a:lnTo>
                <a:lnTo>
                  <a:pt x="1169" y="3515"/>
                </a:lnTo>
                <a:cubicBezTo>
                  <a:pt x="1425" y="3634"/>
                  <a:pt x="1688" y="3689"/>
                  <a:pt x="1943" y="3689"/>
                </a:cubicBezTo>
                <a:cubicBezTo>
                  <a:pt x="2936" y="3689"/>
                  <a:pt x="3813" y="2858"/>
                  <a:pt x="3714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8" y="553"/>
                </a:cubicBezTo>
                <a:lnTo>
                  <a:pt x="3004" y="428"/>
                </a:lnTo>
                <a:lnTo>
                  <a:pt x="2587" y="178"/>
                </a:lnTo>
                <a:cubicBezTo>
                  <a:pt x="2347" y="75"/>
                  <a:pt x="2107" y="0"/>
                  <a:pt x="18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Header 2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58"/>
          <p:cNvGrpSpPr/>
          <p:nvPr/>
        </p:nvGrpSpPr>
        <p:grpSpPr>
          <a:xfrm>
            <a:off x="8079031" y="316436"/>
            <a:ext cx="737871" cy="673968"/>
            <a:chOff x="4730850" y="2860225"/>
            <a:chExt cx="600725" cy="548700"/>
          </a:xfrm>
        </p:grpSpPr>
        <p:sp>
          <p:nvSpPr>
            <p:cNvPr id="655" name="Google Shape;655;p58"/>
            <p:cNvSpPr/>
            <p:nvPr/>
          </p:nvSpPr>
          <p:spPr>
            <a:xfrm>
              <a:off x="4730850" y="2860225"/>
              <a:ext cx="600725" cy="548700"/>
            </a:xfrm>
            <a:custGeom>
              <a:avLst/>
              <a:gdLst/>
              <a:ahLst/>
              <a:cxnLst/>
              <a:rect l="l" t="t" r="r" b="b"/>
              <a:pathLst>
                <a:path w="24029" h="21948" extrusionOk="0">
                  <a:moveTo>
                    <a:pt x="12734" y="0"/>
                  </a:moveTo>
                  <a:cubicBezTo>
                    <a:pt x="9346" y="0"/>
                    <a:pt x="10263" y="9568"/>
                    <a:pt x="10263" y="9568"/>
                  </a:cubicBezTo>
                  <a:cubicBezTo>
                    <a:pt x="10263" y="9568"/>
                    <a:pt x="6405" y="4649"/>
                    <a:pt x="3770" y="4649"/>
                  </a:cubicBezTo>
                  <a:cubicBezTo>
                    <a:pt x="3186" y="4649"/>
                    <a:pt x="2662" y="4890"/>
                    <a:pt x="2253" y="5480"/>
                  </a:cubicBezTo>
                  <a:cubicBezTo>
                    <a:pt x="1" y="8734"/>
                    <a:pt x="9595" y="12155"/>
                    <a:pt x="9595" y="12155"/>
                  </a:cubicBezTo>
                  <a:cubicBezTo>
                    <a:pt x="9595" y="12155"/>
                    <a:pt x="2378" y="16159"/>
                    <a:pt x="4798" y="18954"/>
                  </a:cubicBezTo>
                  <a:cubicBezTo>
                    <a:pt x="5160" y="19379"/>
                    <a:pt x="5551" y="19560"/>
                    <a:pt x="5953" y="19560"/>
                  </a:cubicBezTo>
                  <a:cubicBezTo>
                    <a:pt x="8235" y="19560"/>
                    <a:pt x="10888" y="13741"/>
                    <a:pt x="10888" y="13740"/>
                  </a:cubicBezTo>
                  <a:lnTo>
                    <a:pt x="10888" y="13740"/>
                  </a:lnTo>
                  <a:cubicBezTo>
                    <a:pt x="10888" y="13741"/>
                    <a:pt x="10149" y="21948"/>
                    <a:pt x="12691" y="21948"/>
                  </a:cubicBezTo>
                  <a:cubicBezTo>
                    <a:pt x="12781" y="21948"/>
                    <a:pt x="12875" y="21938"/>
                    <a:pt x="12974" y="21916"/>
                  </a:cubicBezTo>
                  <a:cubicBezTo>
                    <a:pt x="15852" y="21290"/>
                    <a:pt x="12974" y="13741"/>
                    <a:pt x="12974" y="13740"/>
                  </a:cubicBezTo>
                  <a:lnTo>
                    <a:pt x="12974" y="13740"/>
                  </a:lnTo>
                  <a:cubicBezTo>
                    <a:pt x="12975" y="13740"/>
                    <a:pt x="16835" y="17405"/>
                    <a:pt x="19432" y="17405"/>
                  </a:cubicBezTo>
                  <a:cubicBezTo>
                    <a:pt x="20228" y="17405"/>
                    <a:pt x="20906" y="17060"/>
                    <a:pt x="21317" y="16159"/>
                  </a:cubicBezTo>
                  <a:cubicBezTo>
                    <a:pt x="23069" y="12322"/>
                    <a:pt x="12974" y="11195"/>
                    <a:pt x="12974" y="11195"/>
                  </a:cubicBezTo>
                  <a:cubicBezTo>
                    <a:pt x="12974" y="11195"/>
                    <a:pt x="24029" y="8067"/>
                    <a:pt x="21776" y="4938"/>
                  </a:cubicBezTo>
                  <a:cubicBezTo>
                    <a:pt x="21406" y="4425"/>
                    <a:pt x="20904" y="4210"/>
                    <a:pt x="20323" y="4210"/>
                  </a:cubicBezTo>
                  <a:cubicBezTo>
                    <a:pt x="17362" y="4210"/>
                    <a:pt x="12348" y="9777"/>
                    <a:pt x="12348" y="9777"/>
                  </a:cubicBezTo>
                  <a:cubicBezTo>
                    <a:pt x="12348" y="9777"/>
                    <a:pt x="16645" y="475"/>
                    <a:pt x="12974" y="16"/>
                  </a:cubicBezTo>
                  <a:cubicBezTo>
                    <a:pt x="12892" y="5"/>
                    <a:pt x="12812" y="0"/>
                    <a:pt x="12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58"/>
            <p:cNvSpPr/>
            <p:nvPr/>
          </p:nvSpPr>
          <p:spPr>
            <a:xfrm>
              <a:off x="4954025" y="3100475"/>
              <a:ext cx="122050" cy="87625"/>
            </a:xfrm>
            <a:custGeom>
              <a:avLst/>
              <a:gdLst/>
              <a:ahLst/>
              <a:cxnLst/>
              <a:rect l="l" t="t" r="r" b="b"/>
              <a:pathLst>
                <a:path w="4882" h="3505" extrusionOk="0">
                  <a:moveTo>
                    <a:pt x="2295" y="0"/>
                  </a:moveTo>
                  <a:cubicBezTo>
                    <a:pt x="1" y="0"/>
                    <a:pt x="376" y="3504"/>
                    <a:pt x="2629" y="3504"/>
                  </a:cubicBezTo>
                  <a:cubicBezTo>
                    <a:pt x="4881" y="3504"/>
                    <a:pt x="4548" y="0"/>
                    <a:pt x="2295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7" name="Google Shape;657;p58"/>
          <p:cNvSpPr/>
          <p:nvPr/>
        </p:nvSpPr>
        <p:spPr>
          <a:xfrm>
            <a:off x="7889625" y="899713"/>
            <a:ext cx="189400" cy="182325"/>
          </a:xfrm>
          <a:custGeom>
            <a:avLst/>
            <a:gdLst/>
            <a:ahLst/>
            <a:cxnLst/>
            <a:rect l="l" t="t" r="r" b="b"/>
            <a:pathLst>
              <a:path w="7576" h="7293" extrusionOk="0">
                <a:moveTo>
                  <a:pt x="3590" y="0"/>
                </a:moveTo>
                <a:cubicBezTo>
                  <a:pt x="2585" y="0"/>
                  <a:pt x="1606" y="435"/>
                  <a:pt x="918" y="1233"/>
                </a:cubicBezTo>
                <a:cubicBezTo>
                  <a:pt x="293" y="1984"/>
                  <a:pt x="1" y="2902"/>
                  <a:pt x="84" y="3861"/>
                </a:cubicBezTo>
                <a:lnTo>
                  <a:pt x="293" y="4737"/>
                </a:lnTo>
                <a:cubicBezTo>
                  <a:pt x="501" y="5321"/>
                  <a:pt x="877" y="5822"/>
                  <a:pt x="1336" y="6197"/>
                </a:cubicBezTo>
                <a:cubicBezTo>
                  <a:pt x="1419" y="6281"/>
                  <a:pt x="1502" y="6364"/>
                  <a:pt x="1544" y="6448"/>
                </a:cubicBezTo>
                <a:lnTo>
                  <a:pt x="2337" y="6948"/>
                </a:lnTo>
                <a:cubicBezTo>
                  <a:pt x="2834" y="7184"/>
                  <a:pt x="3347" y="7293"/>
                  <a:pt x="3847" y="7293"/>
                </a:cubicBezTo>
                <a:cubicBezTo>
                  <a:pt x="5817" y="7293"/>
                  <a:pt x="7576" y="5607"/>
                  <a:pt x="7343" y="3444"/>
                </a:cubicBezTo>
                <a:lnTo>
                  <a:pt x="7343" y="3402"/>
                </a:lnTo>
                <a:lnTo>
                  <a:pt x="7134" y="2526"/>
                </a:lnTo>
                <a:cubicBezTo>
                  <a:pt x="6925" y="1942"/>
                  <a:pt x="6550" y="1442"/>
                  <a:pt x="6091" y="1066"/>
                </a:cubicBezTo>
                <a:lnTo>
                  <a:pt x="5883" y="858"/>
                </a:lnTo>
                <a:lnTo>
                  <a:pt x="5132" y="357"/>
                </a:lnTo>
                <a:cubicBezTo>
                  <a:pt x="4635" y="116"/>
                  <a:pt x="4109" y="0"/>
                  <a:pt x="35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58"/>
          <p:cNvSpPr/>
          <p:nvPr/>
        </p:nvSpPr>
        <p:spPr>
          <a:xfrm>
            <a:off x="8128575" y="1255500"/>
            <a:ext cx="93875" cy="92350"/>
          </a:xfrm>
          <a:custGeom>
            <a:avLst/>
            <a:gdLst/>
            <a:ahLst/>
            <a:cxnLst/>
            <a:rect l="l" t="t" r="r" b="b"/>
            <a:pathLst>
              <a:path w="3755" h="3694" extrusionOk="0">
                <a:moveTo>
                  <a:pt x="1830" y="1"/>
                </a:moveTo>
                <a:cubicBezTo>
                  <a:pt x="1323" y="1"/>
                  <a:pt x="818" y="214"/>
                  <a:pt x="459" y="628"/>
                </a:cubicBezTo>
                <a:cubicBezTo>
                  <a:pt x="167" y="1003"/>
                  <a:pt x="0" y="1462"/>
                  <a:pt x="42" y="1963"/>
                </a:cubicBezTo>
                <a:lnTo>
                  <a:pt x="167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93" y="3256"/>
                </a:lnTo>
                <a:lnTo>
                  <a:pt x="1168" y="3506"/>
                </a:lnTo>
                <a:cubicBezTo>
                  <a:pt x="1422" y="3633"/>
                  <a:pt x="1690" y="3693"/>
                  <a:pt x="1953" y="3693"/>
                </a:cubicBezTo>
                <a:cubicBezTo>
                  <a:pt x="2468" y="3693"/>
                  <a:pt x="2964" y="3462"/>
                  <a:pt x="3296" y="3047"/>
                </a:cubicBezTo>
                <a:cubicBezTo>
                  <a:pt x="3630" y="2672"/>
                  <a:pt x="3755" y="2213"/>
                  <a:pt x="3713" y="1713"/>
                </a:cubicBezTo>
                <a:lnTo>
                  <a:pt x="3630" y="1295"/>
                </a:lnTo>
                <a:cubicBezTo>
                  <a:pt x="3504" y="1003"/>
                  <a:pt x="3338" y="711"/>
                  <a:pt x="3087" y="545"/>
                </a:cubicBezTo>
                <a:lnTo>
                  <a:pt x="3004" y="419"/>
                </a:lnTo>
                <a:lnTo>
                  <a:pt x="2587" y="169"/>
                </a:lnTo>
                <a:cubicBezTo>
                  <a:pt x="2347" y="56"/>
                  <a:pt x="2088" y="1"/>
                  <a:pt x="18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58"/>
          <p:cNvSpPr/>
          <p:nvPr/>
        </p:nvSpPr>
        <p:spPr>
          <a:xfrm>
            <a:off x="8403700" y="1223000"/>
            <a:ext cx="93875" cy="92925"/>
          </a:xfrm>
          <a:custGeom>
            <a:avLst/>
            <a:gdLst/>
            <a:ahLst/>
            <a:cxnLst/>
            <a:rect l="l" t="t" r="r" b="b"/>
            <a:pathLst>
              <a:path w="3755" h="3717" extrusionOk="0">
                <a:moveTo>
                  <a:pt x="1801" y="1"/>
                </a:moveTo>
                <a:cubicBezTo>
                  <a:pt x="1286" y="1"/>
                  <a:pt x="790" y="214"/>
                  <a:pt x="459" y="628"/>
                </a:cubicBezTo>
                <a:cubicBezTo>
                  <a:pt x="125" y="1003"/>
                  <a:pt x="0" y="1504"/>
                  <a:pt x="42" y="1963"/>
                </a:cubicBezTo>
                <a:lnTo>
                  <a:pt x="125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51" y="3298"/>
                </a:lnTo>
                <a:lnTo>
                  <a:pt x="1168" y="3548"/>
                </a:lnTo>
                <a:cubicBezTo>
                  <a:pt x="1408" y="3661"/>
                  <a:pt x="1667" y="3717"/>
                  <a:pt x="1925" y="3717"/>
                </a:cubicBezTo>
                <a:cubicBezTo>
                  <a:pt x="2432" y="3717"/>
                  <a:pt x="2937" y="3503"/>
                  <a:pt x="3296" y="3089"/>
                </a:cubicBezTo>
                <a:cubicBezTo>
                  <a:pt x="3588" y="2714"/>
                  <a:pt x="3755" y="2213"/>
                  <a:pt x="3713" y="1754"/>
                </a:cubicBezTo>
                <a:lnTo>
                  <a:pt x="3588" y="1296"/>
                </a:lnTo>
                <a:cubicBezTo>
                  <a:pt x="3504" y="1003"/>
                  <a:pt x="3296" y="753"/>
                  <a:pt x="3087" y="545"/>
                </a:cubicBezTo>
                <a:lnTo>
                  <a:pt x="2962" y="419"/>
                </a:lnTo>
                <a:lnTo>
                  <a:pt x="2587" y="169"/>
                </a:lnTo>
                <a:cubicBezTo>
                  <a:pt x="2333" y="56"/>
                  <a:pt x="2065" y="1"/>
                  <a:pt x="1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58"/>
          <p:cNvSpPr/>
          <p:nvPr/>
        </p:nvSpPr>
        <p:spPr>
          <a:xfrm>
            <a:off x="7834850" y="540000"/>
            <a:ext cx="93875" cy="92350"/>
          </a:xfrm>
          <a:custGeom>
            <a:avLst/>
            <a:gdLst/>
            <a:ahLst/>
            <a:cxnLst/>
            <a:rect l="l" t="t" r="r" b="b"/>
            <a:pathLst>
              <a:path w="3755" h="3694" extrusionOk="0">
                <a:moveTo>
                  <a:pt x="1830" y="1"/>
                </a:moveTo>
                <a:cubicBezTo>
                  <a:pt x="1323" y="1"/>
                  <a:pt x="818" y="214"/>
                  <a:pt x="459" y="628"/>
                </a:cubicBezTo>
                <a:cubicBezTo>
                  <a:pt x="167" y="1003"/>
                  <a:pt x="0" y="1462"/>
                  <a:pt x="42" y="1963"/>
                </a:cubicBezTo>
                <a:lnTo>
                  <a:pt x="167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93" y="3256"/>
                </a:lnTo>
                <a:lnTo>
                  <a:pt x="1168" y="3506"/>
                </a:lnTo>
                <a:cubicBezTo>
                  <a:pt x="1422" y="3633"/>
                  <a:pt x="1690" y="3693"/>
                  <a:pt x="1953" y="3693"/>
                </a:cubicBezTo>
                <a:cubicBezTo>
                  <a:pt x="2468" y="3693"/>
                  <a:pt x="2964" y="3462"/>
                  <a:pt x="3296" y="3047"/>
                </a:cubicBezTo>
                <a:cubicBezTo>
                  <a:pt x="3630" y="2672"/>
                  <a:pt x="3755" y="2213"/>
                  <a:pt x="3713" y="1713"/>
                </a:cubicBezTo>
                <a:lnTo>
                  <a:pt x="3630" y="1295"/>
                </a:lnTo>
                <a:cubicBezTo>
                  <a:pt x="3504" y="1003"/>
                  <a:pt x="3338" y="711"/>
                  <a:pt x="3087" y="545"/>
                </a:cubicBezTo>
                <a:lnTo>
                  <a:pt x="3004" y="419"/>
                </a:lnTo>
                <a:lnTo>
                  <a:pt x="2587" y="169"/>
                </a:lnTo>
                <a:cubicBezTo>
                  <a:pt x="2347" y="56"/>
                  <a:pt x="2088" y="1"/>
                  <a:pt x="18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58"/>
          <p:cNvSpPr/>
          <p:nvPr/>
        </p:nvSpPr>
        <p:spPr>
          <a:xfrm>
            <a:off x="555763" y="4289650"/>
            <a:ext cx="328475" cy="530025"/>
          </a:xfrm>
          <a:custGeom>
            <a:avLst/>
            <a:gdLst/>
            <a:ahLst/>
            <a:cxnLst/>
            <a:rect l="l" t="t" r="r" b="b"/>
            <a:pathLst>
              <a:path w="13139" h="21201" extrusionOk="0">
                <a:moveTo>
                  <a:pt x="2773" y="1"/>
                </a:moveTo>
                <a:cubicBezTo>
                  <a:pt x="0" y="1"/>
                  <a:pt x="1462" y="20734"/>
                  <a:pt x="5126" y="21192"/>
                </a:cubicBezTo>
                <a:cubicBezTo>
                  <a:pt x="5167" y="21198"/>
                  <a:pt x="5208" y="21200"/>
                  <a:pt x="5249" y="21200"/>
                </a:cubicBezTo>
                <a:cubicBezTo>
                  <a:pt x="8854" y="21200"/>
                  <a:pt x="13138" y="1657"/>
                  <a:pt x="9798" y="585"/>
                </a:cubicBezTo>
                <a:cubicBezTo>
                  <a:pt x="9610" y="525"/>
                  <a:pt x="9431" y="496"/>
                  <a:pt x="9262" y="496"/>
                </a:cubicBezTo>
                <a:cubicBezTo>
                  <a:pt x="6378" y="496"/>
                  <a:pt x="6043" y="8720"/>
                  <a:pt x="6043" y="8720"/>
                </a:cubicBezTo>
                <a:cubicBezTo>
                  <a:pt x="6043" y="8720"/>
                  <a:pt x="5584" y="84"/>
                  <a:pt x="2789" y="1"/>
                </a:cubicBezTo>
                <a:cubicBezTo>
                  <a:pt x="2784" y="1"/>
                  <a:pt x="2778" y="1"/>
                  <a:pt x="27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58"/>
          <p:cNvSpPr/>
          <p:nvPr/>
        </p:nvSpPr>
        <p:spPr>
          <a:xfrm>
            <a:off x="955450" y="4401375"/>
            <a:ext cx="154129" cy="149479"/>
          </a:xfrm>
          <a:custGeom>
            <a:avLst/>
            <a:gdLst/>
            <a:ahLst/>
            <a:cxnLst/>
            <a:rect l="l" t="t" r="r" b="b"/>
            <a:pathLst>
              <a:path w="3812" h="3697" extrusionOk="0">
                <a:moveTo>
                  <a:pt x="1855" y="1"/>
                </a:moveTo>
                <a:cubicBezTo>
                  <a:pt x="868" y="1"/>
                  <a:pt x="0" y="862"/>
                  <a:pt x="99" y="1984"/>
                </a:cubicBezTo>
                <a:lnTo>
                  <a:pt x="224" y="2443"/>
                </a:lnTo>
                <a:cubicBezTo>
                  <a:pt x="308" y="2694"/>
                  <a:pt x="474" y="2986"/>
                  <a:pt x="725" y="3152"/>
                </a:cubicBezTo>
                <a:lnTo>
                  <a:pt x="850" y="3278"/>
                </a:lnTo>
                <a:lnTo>
                  <a:pt x="1225" y="3528"/>
                </a:lnTo>
                <a:cubicBezTo>
                  <a:pt x="1479" y="3641"/>
                  <a:pt x="1747" y="3696"/>
                  <a:pt x="2011" y="3696"/>
                </a:cubicBezTo>
                <a:cubicBezTo>
                  <a:pt x="2526" y="3696"/>
                  <a:pt x="3022" y="3483"/>
                  <a:pt x="3353" y="3069"/>
                </a:cubicBezTo>
                <a:cubicBezTo>
                  <a:pt x="3687" y="2694"/>
                  <a:pt x="3812" y="2235"/>
                  <a:pt x="3770" y="1734"/>
                </a:cubicBezTo>
                <a:lnTo>
                  <a:pt x="3687" y="1275"/>
                </a:lnTo>
                <a:cubicBezTo>
                  <a:pt x="3561" y="983"/>
                  <a:pt x="3395" y="733"/>
                  <a:pt x="3144" y="524"/>
                </a:cubicBezTo>
                <a:lnTo>
                  <a:pt x="3061" y="441"/>
                </a:lnTo>
                <a:lnTo>
                  <a:pt x="2644" y="191"/>
                </a:lnTo>
                <a:cubicBezTo>
                  <a:pt x="2383" y="60"/>
                  <a:pt x="2115" y="1"/>
                  <a:pt x="185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58"/>
          <p:cNvSpPr/>
          <p:nvPr/>
        </p:nvSpPr>
        <p:spPr>
          <a:xfrm>
            <a:off x="1099450" y="4615300"/>
            <a:ext cx="94925" cy="92650"/>
          </a:xfrm>
          <a:custGeom>
            <a:avLst/>
            <a:gdLst/>
            <a:ahLst/>
            <a:cxnLst/>
            <a:rect l="l" t="t" r="r" b="b"/>
            <a:pathLst>
              <a:path w="3797" h="3706" extrusionOk="0">
                <a:moveTo>
                  <a:pt x="1711" y="1"/>
                </a:moveTo>
                <a:cubicBezTo>
                  <a:pt x="709" y="126"/>
                  <a:pt x="0" y="1002"/>
                  <a:pt x="84" y="1961"/>
                </a:cubicBezTo>
                <a:lnTo>
                  <a:pt x="209" y="2420"/>
                </a:lnTo>
                <a:cubicBezTo>
                  <a:pt x="292" y="2712"/>
                  <a:pt x="459" y="2962"/>
                  <a:pt x="709" y="3171"/>
                </a:cubicBezTo>
                <a:lnTo>
                  <a:pt x="835" y="3296"/>
                </a:lnTo>
                <a:lnTo>
                  <a:pt x="1210" y="3547"/>
                </a:lnTo>
                <a:cubicBezTo>
                  <a:pt x="1453" y="3655"/>
                  <a:pt x="1709" y="3706"/>
                  <a:pt x="1962" y="3706"/>
                </a:cubicBezTo>
                <a:cubicBezTo>
                  <a:pt x="2489" y="3706"/>
                  <a:pt x="2999" y="3483"/>
                  <a:pt x="3337" y="3088"/>
                </a:cubicBezTo>
                <a:cubicBezTo>
                  <a:pt x="3671" y="2712"/>
                  <a:pt x="3796" y="2212"/>
                  <a:pt x="3755" y="1753"/>
                </a:cubicBezTo>
                <a:lnTo>
                  <a:pt x="3671" y="1294"/>
                </a:lnTo>
                <a:cubicBezTo>
                  <a:pt x="3546" y="1002"/>
                  <a:pt x="3379" y="752"/>
                  <a:pt x="3129" y="543"/>
                </a:cubicBezTo>
                <a:lnTo>
                  <a:pt x="3045" y="418"/>
                </a:lnTo>
                <a:lnTo>
                  <a:pt x="2628" y="168"/>
                </a:lnTo>
                <a:cubicBezTo>
                  <a:pt x="2336" y="42"/>
                  <a:pt x="2003" y="1"/>
                  <a:pt x="17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58"/>
          <p:cNvSpPr txBox="1">
            <a:spLocks noGrp="1"/>
          </p:cNvSpPr>
          <p:nvPr>
            <p:ph type="ctrTitle"/>
          </p:nvPr>
        </p:nvSpPr>
        <p:spPr>
          <a:xfrm flipH="1">
            <a:off x="1575150" y="2137875"/>
            <a:ext cx="23622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65" name="Google Shape;665;p58"/>
          <p:cNvSpPr txBox="1">
            <a:spLocks noGrp="1"/>
          </p:cNvSpPr>
          <p:nvPr>
            <p:ph type="subTitle" idx="1"/>
          </p:nvPr>
        </p:nvSpPr>
        <p:spPr>
          <a:xfrm flipH="1">
            <a:off x="1449150" y="2861475"/>
            <a:ext cx="2614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6" name="Google Shape;666;p58"/>
          <p:cNvSpPr txBox="1">
            <a:spLocks noGrp="1"/>
          </p:cNvSpPr>
          <p:nvPr>
            <p:ph type="title" idx="2"/>
          </p:nvPr>
        </p:nvSpPr>
        <p:spPr>
          <a:xfrm flipH="1">
            <a:off x="4485475" y="2137875"/>
            <a:ext cx="30546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10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1">
  <p:cSld name="Technology design 1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9"/>
          <p:cNvSpPr txBox="1">
            <a:spLocks noGrp="1"/>
          </p:cNvSpPr>
          <p:nvPr>
            <p:ph type="subTitle" idx="1"/>
          </p:nvPr>
        </p:nvSpPr>
        <p:spPr>
          <a:xfrm flipH="1">
            <a:off x="5421100" y="1636002"/>
            <a:ext cx="26718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59"/>
          <p:cNvSpPr txBox="1">
            <a:spLocks noGrp="1"/>
          </p:cNvSpPr>
          <p:nvPr>
            <p:ph type="title"/>
          </p:nvPr>
        </p:nvSpPr>
        <p:spPr>
          <a:xfrm>
            <a:off x="5545550" y="595860"/>
            <a:ext cx="24231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0" name="Google Shape;670;p59"/>
          <p:cNvSpPr/>
          <p:nvPr/>
        </p:nvSpPr>
        <p:spPr>
          <a:xfrm>
            <a:off x="8381275" y="4342725"/>
            <a:ext cx="276400" cy="52155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1" name="Google Shape;671;p59"/>
          <p:cNvGrpSpPr/>
          <p:nvPr/>
        </p:nvGrpSpPr>
        <p:grpSpPr>
          <a:xfrm>
            <a:off x="393100" y="201825"/>
            <a:ext cx="572225" cy="475825"/>
            <a:chOff x="5353450" y="1505675"/>
            <a:chExt cx="572225" cy="475825"/>
          </a:xfrm>
        </p:grpSpPr>
        <p:sp>
          <p:nvSpPr>
            <p:cNvPr id="672" name="Google Shape;672;p59"/>
            <p:cNvSpPr/>
            <p:nvPr/>
          </p:nvSpPr>
          <p:spPr>
            <a:xfrm>
              <a:off x="5353450" y="1505675"/>
              <a:ext cx="572225" cy="475825"/>
            </a:xfrm>
            <a:custGeom>
              <a:avLst/>
              <a:gdLst/>
              <a:ahLst/>
              <a:cxnLst/>
              <a:rect l="l" t="t" r="r" b="b"/>
              <a:pathLst>
                <a:path w="22889" h="19033" extrusionOk="0">
                  <a:moveTo>
                    <a:pt x="13369" y="0"/>
                  </a:moveTo>
                  <a:cubicBezTo>
                    <a:pt x="10033" y="0"/>
                    <a:pt x="9470" y="8645"/>
                    <a:pt x="9470" y="8645"/>
                  </a:cubicBezTo>
                  <a:cubicBezTo>
                    <a:pt x="9470" y="8645"/>
                    <a:pt x="5539" y="4935"/>
                    <a:pt x="3112" y="4935"/>
                  </a:cubicBezTo>
                  <a:cubicBezTo>
                    <a:pt x="2560" y="4935"/>
                    <a:pt x="2085" y="5128"/>
                    <a:pt x="1753" y="5599"/>
                  </a:cubicBezTo>
                  <a:cubicBezTo>
                    <a:pt x="1" y="8186"/>
                    <a:pt x="8093" y="11064"/>
                    <a:pt x="8093" y="11064"/>
                  </a:cubicBezTo>
                  <a:cubicBezTo>
                    <a:pt x="8093" y="11064"/>
                    <a:pt x="1002" y="14693"/>
                    <a:pt x="3463" y="16904"/>
                  </a:cubicBezTo>
                  <a:cubicBezTo>
                    <a:pt x="4151" y="17539"/>
                    <a:pt x="4828" y="17798"/>
                    <a:pt x="5474" y="17798"/>
                  </a:cubicBezTo>
                  <a:cubicBezTo>
                    <a:pt x="8356" y="17798"/>
                    <a:pt x="10638" y="12649"/>
                    <a:pt x="10638" y="12649"/>
                  </a:cubicBezTo>
                  <a:cubicBezTo>
                    <a:pt x="10638" y="12649"/>
                    <a:pt x="12786" y="19033"/>
                    <a:pt x="15925" y="19033"/>
                  </a:cubicBezTo>
                  <a:cubicBezTo>
                    <a:pt x="16445" y="19033"/>
                    <a:pt x="16993" y="18857"/>
                    <a:pt x="17563" y="18448"/>
                  </a:cubicBezTo>
                  <a:cubicBezTo>
                    <a:pt x="21109" y="15861"/>
                    <a:pt x="13559" y="10689"/>
                    <a:pt x="13558" y="10689"/>
                  </a:cubicBezTo>
                  <a:lnTo>
                    <a:pt x="13558" y="10689"/>
                  </a:lnTo>
                  <a:cubicBezTo>
                    <a:pt x="13559" y="10689"/>
                    <a:pt x="16690" y="11562"/>
                    <a:pt x="19186" y="11562"/>
                  </a:cubicBezTo>
                  <a:cubicBezTo>
                    <a:pt x="21255" y="11562"/>
                    <a:pt x="22888" y="10962"/>
                    <a:pt x="21943" y="8770"/>
                  </a:cubicBezTo>
                  <a:cubicBezTo>
                    <a:pt x="21187" y="7016"/>
                    <a:pt x="19877" y="6456"/>
                    <a:pt x="18514" y="6456"/>
                  </a:cubicBezTo>
                  <a:cubicBezTo>
                    <a:pt x="16118" y="6456"/>
                    <a:pt x="13558" y="8186"/>
                    <a:pt x="13558" y="8186"/>
                  </a:cubicBezTo>
                  <a:cubicBezTo>
                    <a:pt x="13558" y="8186"/>
                    <a:pt x="17104" y="343"/>
                    <a:pt x="13558" y="10"/>
                  </a:cubicBezTo>
                  <a:cubicBezTo>
                    <a:pt x="13494" y="3"/>
                    <a:pt x="13431" y="0"/>
                    <a:pt x="13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5593325" y="1714025"/>
              <a:ext cx="88675" cy="92275"/>
            </a:xfrm>
            <a:custGeom>
              <a:avLst/>
              <a:gdLst/>
              <a:ahLst/>
              <a:cxnLst/>
              <a:rect l="l" t="t" r="r" b="b"/>
              <a:pathLst>
                <a:path w="3547" h="3691" extrusionOk="0">
                  <a:moveTo>
                    <a:pt x="1781" y="1"/>
                  </a:moveTo>
                  <a:cubicBezTo>
                    <a:pt x="1272" y="1"/>
                    <a:pt x="767" y="225"/>
                    <a:pt x="417" y="644"/>
                  </a:cubicBezTo>
                  <a:cubicBezTo>
                    <a:pt x="125" y="978"/>
                    <a:pt x="0" y="1479"/>
                    <a:pt x="0" y="1937"/>
                  </a:cubicBezTo>
                  <a:lnTo>
                    <a:pt x="0" y="2104"/>
                  </a:lnTo>
                  <a:cubicBezTo>
                    <a:pt x="42" y="2563"/>
                    <a:pt x="251" y="2980"/>
                    <a:pt x="626" y="3272"/>
                  </a:cubicBezTo>
                  <a:cubicBezTo>
                    <a:pt x="962" y="3552"/>
                    <a:pt x="1364" y="3690"/>
                    <a:pt x="1766" y="3690"/>
                  </a:cubicBezTo>
                  <a:cubicBezTo>
                    <a:pt x="2263" y="3690"/>
                    <a:pt x="2760" y="3479"/>
                    <a:pt x="3129" y="3064"/>
                  </a:cubicBezTo>
                  <a:cubicBezTo>
                    <a:pt x="3421" y="2688"/>
                    <a:pt x="3546" y="2230"/>
                    <a:pt x="3504" y="1771"/>
                  </a:cubicBezTo>
                  <a:lnTo>
                    <a:pt x="3504" y="1604"/>
                  </a:lnTo>
                  <a:cubicBezTo>
                    <a:pt x="3504" y="1145"/>
                    <a:pt x="3254" y="728"/>
                    <a:pt x="2920" y="436"/>
                  </a:cubicBezTo>
                  <a:cubicBezTo>
                    <a:pt x="2589" y="141"/>
                    <a:pt x="2184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4" name="Google Shape;674;p59"/>
          <p:cNvSpPr/>
          <p:nvPr/>
        </p:nvSpPr>
        <p:spPr>
          <a:xfrm>
            <a:off x="202475" y="677650"/>
            <a:ext cx="190625" cy="182450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59"/>
          <p:cNvSpPr/>
          <p:nvPr/>
        </p:nvSpPr>
        <p:spPr>
          <a:xfrm>
            <a:off x="8069875" y="4603500"/>
            <a:ext cx="191475" cy="180975"/>
          </a:xfrm>
          <a:custGeom>
            <a:avLst/>
            <a:gdLst/>
            <a:ahLst/>
            <a:cxnLst/>
            <a:rect l="l" t="t" r="r" b="b"/>
            <a:pathLst>
              <a:path w="7659" h="7239" extrusionOk="0">
                <a:moveTo>
                  <a:pt x="3700" y="1"/>
                </a:moveTo>
                <a:cubicBezTo>
                  <a:pt x="1739" y="1"/>
                  <a:pt x="1" y="1686"/>
                  <a:pt x="200" y="3849"/>
                </a:cubicBezTo>
                <a:lnTo>
                  <a:pt x="409" y="4725"/>
                </a:lnTo>
                <a:cubicBezTo>
                  <a:pt x="618" y="5309"/>
                  <a:pt x="993" y="5810"/>
                  <a:pt x="1452" y="6185"/>
                </a:cubicBezTo>
                <a:lnTo>
                  <a:pt x="1660" y="6436"/>
                </a:lnTo>
                <a:lnTo>
                  <a:pt x="2411" y="6895"/>
                </a:lnTo>
                <a:cubicBezTo>
                  <a:pt x="2909" y="7131"/>
                  <a:pt x="3422" y="7239"/>
                  <a:pt x="3922" y="7239"/>
                </a:cubicBezTo>
                <a:cubicBezTo>
                  <a:pt x="5893" y="7239"/>
                  <a:pt x="7659" y="5554"/>
                  <a:pt x="7459" y="3390"/>
                </a:cubicBezTo>
                <a:lnTo>
                  <a:pt x="7459" y="3390"/>
                </a:lnTo>
                <a:lnTo>
                  <a:pt x="7459" y="3432"/>
                </a:lnTo>
                <a:lnTo>
                  <a:pt x="7250" y="2514"/>
                </a:lnTo>
                <a:cubicBezTo>
                  <a:pt x="7042" y="1972"/>
                  <a:pt x="6666" y="1472"/>
                  <a:pt x="6207" y="1054"/>
                </a:cubicBezTo>
                <a:lnTo>
                  <a:pt x="5999" y="846"/>
                </a:lnTo>
                <a:lnTo>
                  <a:pt x="5206" y="345"/>
                </a:lnTo>
                <a:cubicBezTo>
                  <a:pt x="4709" y="109"/>
                  <a:pt x="4197" y="1"/>
                  <a:pt x="37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59"/>
          <p:cNvSpPr/>
          <p:nvPr/>
        </p:nvSpPr>
        <p:spPr>
          <a:xfrm>
            <a:off x="559725" y="767850"/>
            <a:ext cx="96375" cy="9225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59"/>
          <p:cNvSpPr/>
          <p:nvPr/>
        </p:nvSpPr>
        <p:spPr>
          <a:xfrm>
            <a:off x="8657675" y="4158325"/>
            <a:ext cx="95350" cy="91925"/>
          </a:xfrm>
          <a:custGeom>
            <a:avLst/>
            <a:gdLst/>
            <a:ahLst/>
            <a:cxnLst/>
            <a:rect l="l" t="t" r="r" b="b"/>
            <a:pathLst>
              <a:path w="3814" h="3677" extrusionOk="0">
                <a:moveTo>
                  <a:pt x="1802" y="0"/>
                </a:moveTo>
                <a:cubicBezTo>
                  <a:pt x="1287" y="0"/>
                  <a:pt x="791" y="214"/>
                  <a:pt x="460" y="628"/>
                </a:cubicBezTo>
                <a:cubicBezTo>
                  <a:pt x="126" y="1003"/>
                  <a:pt x="1" y="1462"/>
                  <a:pt x="42" y="1963"/>
                </a:cubicBezTo>
                <a:lnTo>
                  <a:pt x="126" y="2380"/>
                </a:lnTo>
                <a:cubicBezTo>
                  <a:pt x="251" y="2672"/>
                  <a:pt x="418" y="2964"/>
                  <a:pt x="668" y="3131"/>
                </a:cubicBezTo>
                <a:lnTo>
                  <a:pt x="752" y="3256"/>
                </a:lnTo>
                <a:lnTo>
                  <a:pt x="1169" y="3506"/>
                </a:lnTo>
                <a:cubicBezTo>
                  <a:pt x="1418" y="3623"/>
                  <a:pt x="1674" y="3676"/>
                  <a:pt x="1924" y="3676"/>
                </a:cubicBezTo>
                <a:cubicBezTo>
                  <a:pt x="2924" y="3676"/>
                  <a:pt x="3814" y="2815"/>
                  <a:pt x="3713" y="1712"/>
                </a:cubicBezTo>
                <a:lnTo>
                  <a:pt x="3588" y="1254"/>
                </a:lnTo>
                <a:cubicBezTo>
                  <a:pt x="3505" y="962"/>
                  <a:pt x="3338" y="711"/>
                  <a:pt x="3088" y="544"/>
                </a:cubicBezTo>
                <a:lnTo>
                  <a:pt x="2963" y="419"/>
                </a:lnTo>
                <a:lnTo>
                  <a:pt x="2587" y="169"/>
                </a:lnTo>
                <a:cubicBezTo>
                  <a:pt x="2333" y="56"/>
                  <a:pt x="2065" y="0"/>
                  <a:pt x="18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59"/>
          <p:cNvSpPr/>
          <p:nvPr/>
        </p:nvSpPr>
        <p:spPr>
          <a:xfrm>
            <a:off x="8753025" y="4400513"/>
            <a:ext cx="95350" cy="92250"/>
          </a:xfrm>
          <a:custGeom>
            <a:avLst/>
            <a:gdLst/>
            <a:ahLst/>
            <a:cxnLst/>
            <a:rect l="l" t="t" r="r" b="b"/>
            <a:pathLst>
              <a:path w="3814" h="3690" extrusionOk="0">
                <a:moveTo>
                  <a:pt x="1843" y="0"/>
                </a:moveTo>
                <a:cubicBezTo>
                  <a:pt x="1786" y="0"/>
                  <a:pt x="1729" y="4"/>
                  <a:pt x="1670" y="11"/>
                </a:cubicBezTo>
                <a:cubicBezTo>
                  <a:pt x="1211" y="53"/>
                  <a:pt x="752" y="303"/>
                  <a:pt x="460" y="637"/>
                </a:cubicBezTo>
                <a:cubicBezTo>
                  <a:pt x="168" y="1012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1"/>
                </a:cubicBezTo>
                <a:lnTo>
                  <a:pt x="794" y="3265"/>
                </a:lnTo>
                <a:lnTo>
                  <a:pt x="1169" y="3515"/>
                </a:lnTo>
                <a:cubicBezTo>
                  <a:pt x="1425" y="3634"/>
                  <a:pt x="1688" y="3689"/>
                  <a:pt x="1943" y="3689"/>
                </a:cubicBezTo>
                <a:cubicBezTo>
                  <a:pt x="2936" y="3689"/>
                  <a:pt x="3813" y="2858"/>
                  <a:pt x="3714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8" y="553"/>
                </a:cubicBezTo>
                <a:lnTo>
                  <a:pt x="3004" y="428"/>
                </a:lnTo>
                <a:lnTo>
                  <a:pt x="2587" y="178"/>
                </a:lnTo>
                <a:cubicBezTo>
                  <a:pt x="2347" y="75"/>
                  <a:pt x="2107" y="0"/>
                  <a:pt x="18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2">
  <p:cSld name="Technology design 2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0"/>
          <p:cNvSpPr txBox="1">
            <a:spLocks noGrp="1"/>
          </p:cNvSpPr>
          <p:nvPr>
            <p:ph type="subTitle" idx="1"/>
          </p:nvPr>
        </p:nvSpPr>
        <p:spPr>
          <a:xfrm flipH="1">
            <a:off x="1191775" y="1639400"/>
            <a:ext cx="26445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60"/>
          <p:cNvSpPr txBox="1">
            <a:spLocks noGrp="1"/>
          </p:cNvSpPr>
          <p:nvPr>
            <p:ph type="title"/>
          </p:nvPr>
        </p:nvSpPr>
        <p:spPr>
          <a:xfrm>
            <a:off x="1103300" y="602586"/>
            <a:ext cx="28221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82" name="Google Shape;682;p60"/>
          <p:cNvSpPr/>
          <p:nvPr/>
        </p:nvSpPr>
        <p:spPr>
          <a:xfrm>
            <a:off x="8389509" y="508908"/>
            <a:ext cx="242525" cy="391441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0"/>
          <p:cNvSpPr/>
          <p:nvPr/>
        </p:nvSpPr>
        <p:spPr>
          <a:xfrm>
            <a:off x="8662150" y="769699"/>
            <a:ext cx="137116" cy="13064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0"/>
          <p:cNvSpPr/>
          <p:nvPr/>
        </p:nvSpPr>
        <p:spPr>
          <a:xfrm>
            <a:off x="8317880" y="379572"/>
            <a:ext cx="71618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0"/>
          <p:cNvSpPr/>
          <p:nvPr/>
        </p:nvSpPr>
        <p:spPr>
          <a:xfrm>
            <a:off x="8133039" y="831986"/>
            <a:ext cx="71682" cy="68369"/>
          </a:xfrm>
          <a:custGeom>
            <a:avLst/>
            <a:gdLst/>
            <a:ahLst/>
            <a:cxnLst/>
            <a:rect l="l" t="t" r="r" b="b"/>
            <a:pathLst>
              <a:path w="2272" h="2167" extrusionOk="0">
                <a:moveTo>
                  <a:pt x="1109" y="0"/>
                </a:moveTo>
                <a:cubicBezTo>
                  <a:pt x="523" y="0"/>
                  <a:pt x="1" y="507"/>
                  <a:pt x="56" y="1147"/>
                </a:cubicBezTo>
                <a:lnTo>
                  <a:pt x="126" y="1415"/>
                </a:lnTo>
                <a:cubicBezTo>
                  <a:pt x="184" y="1589"/>
                  <a:pt x="289" y="1740"/>
                  <a:pt x="428" y="1856"/>
                </a:cubicBezTo>
                <a:lnTo>
                  <a:pt x="486" y="1914"/>
                </a:lnTo>
                <a:lnTo>
                  <a:pt x="718" y="2065"/>
                </a:lnTo>
                <a:cubicBezTo>
                  <a:pt x="865" y="2135"/>
                  <a:pt x="1016" y="2167"/>
                  <a:pt x="1163" y="2167"/>
                </a:cubicBezTo>
                <a:cubicBezTo>
                  <a:pt x="1749" y="2167"/>
                  <a:pt x="2272" y="1660"/>
                  <a:pt x="2216" y="1020"/>
                </a:cubicBezTo>
                <a:lnTo>
                  <a:pt x="2146" y="753"/>
                </a:lnTo>
                <a:cubicBezTo>
                  <a:pt x="2088" y="579"/>
                  <a:pt x="1984" y="428"/>
                  <a:pt x="1845" y="311"/>
                </a:cubicBezTo>
                <a:lnTo>
                  <a:pt x="1786" y="253"/>
                </a:lnTo>
                <a:lnTo>
                  <a:pt x="1554" y="102"/>
                </a:lnTo>
                <a:cubicBezTo>
                  <a:pt x="1407" y="32"/>
                  <a:pt x="1256" y="0"/>
                  <a:pt x="1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0"/>
          <p:cNvSpPr/>
          <p:nvPr/>
        </p:nvSpPr>
        <p:spPr>
          <a:xfrm>
            <a:off x="8560349" y="1007629"/>
            <a:ext cx="71682" cy="68211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0"/>
          <p:cNvSpPr/>
          <p:nvPr/>
        </p:nvSpPr>
        <p:spPr>
          <a:xfrm>
            <a:off x="8722733" y="633067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0"/>
          <p:cNvSpPr/>
          <p:nvPr/>
        </p:nvSpPr>
        <p:spPr>
          <a:xfrm rot="-10555174">
            <a:off x="295236" y="4472225"/>
            <a:ext cx="137116" cy="130648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0"/>
          <p:cNvSpPr/>
          <p:nvPr/>
        </p:nvSpPr>
        <p:spPr>
          <a:xfrm rot="-10555174">
            <a:off x="597348" y="4696041"/>
            <a:ext cx="71618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0"/>
          <p:cNvSpPr/>
          <p:nvPr/>
        </p:nvSpPr>
        <p:spPr>
          <a:xfrm rot="-10555174">
            <a:off x="293089" y="4655948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1"/>
          <p:cNvSpPr/>
          <p:nvPr/>
        </p:nvSpPr>
        <p:spPr>
          <a:xfrm>
            <a:off x="8381275" y="4342725"/>
            <a:ext cx="276400" cy="52155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3" name="Google Shape;693;p61"/>
          <p:cNvGrpSpPr/>
          <p:nvPr/>
        </p:nvGrpSpPr>
        <p:grpSpPr>
          <a:xfrm>
            <a:off x="393100" y="201825"/>
            <a:ext cx="572225" cy="475825"/>
            <a:chOff x="5353450" y="1505675"/>
            <a:chExt cx="572225" cy="475825"/>
          </a:xfrm>
        </p:grpSpPr>
        <p:sp>
          <p:nvSpPr>
            <p:cNvPr id="694" name="Google Shape;694;p61"/>
            <p:cNvSpPr/>
            <p:nvPr/>
          </p:nvSpPr>
          <p:spPr>
            <a:xfrm>
              <a:off x="5353450" y="1505675"/>
              <a:ext cx="572225" cy="475825"/>
            </a:xfrm>
            <a:custGeom>
              <a:avLst/>
              <a:gdLst/>
              <a:ahLst/>
              <a:cxnLst/>
              <a:rect l="l" t="t" r="r" b="b"/>
              <a:pathLst>
                <a:path w="22889" h="19033" extrusionOk="0">
                  <a:moveTo>
                    <a:pt x="13369" y="0"/>
                  </a:moveTo>
                  <a:cubicBezTo>
                    <a:pt x="10033" y="0"/>
                    <a:pt x="9470" y="8645"/>
                    <a:pt x="9470" y="8645"/>
                  </a:cubicBezTo>
                  <a:cubicBezTo>
                    <a:pt x="9470" y="8645"/>
                    <a:pt x="5539" y="4935"/>
                    <a:pt x="3112" y="4935"/>
                  </a:cubicBezTo>
                  <a:cubicBezTo>
                    <a:pt x="2560" y="4935"/>
                    <a:pt x="2085" y="5128"/>
                    <a:pt x="1753" y="5599"/>
                  </a:cubicBezTo>
                  <a:cubicBezTo>
                    <a:pt x="1" y="8186"/>
                    <a:pt x="8093" y="11064"/>
                    <a:pt x="8093" y="11064"/>
                  </a:cubicBezTo>
                  <a:cubicBezTo>
                    <a:pt x="8093" y="11064"/>
                    <a:pt x="1002" y="14693"/>
                    <a:pt x="3463" y="16904"/>
                  </a:cubicBezTo>
                  <a:cubicBezTo>
                    <a:pt x="4151" y="17539"/>
                    <a:pt x="4828" y="17798"/>
                    <a:pt x="5474" y="17798"/>
                  </a:cubicBezTo>
                  <a:cubicBezTo>
                    <a:pt x="8356" y="17798"/>
                    <a:pt x="10638" y="12649"/>
                    <a:pt x="10638" y="12649"/>
                  </a:cubicBezTo>
                  <a:cubicBezTo>
                    <a:pt x="10638" y="12649"/>
                    <a:pt x="12786" y="19033"/>
                    <a:pt x="15925" y="19033"/>
                  </a:cubicBezTo>
                  <a:cubicBezTo>
                    <a:pt x="16445" y="19033"/>
                    <a:pt x="16993" y="18857"/>
                    <a:pt x="17563" y="18448"/>
                  </a:cubicBezTo>
                  <a:cubicBezTo>
                    <a:pt x="21109" y="15861"/>
                    <a:pt x="13559" y="10689"/>
                    <a:pt x="13558" y="10689"/>
                  </a:cubicBezTo>
                  <a:lnTo>
                    <a:pt x="13558" y="10689"/>
                  </a:lnTo>
                  <a:cubicBezTo>
                    <a:pt x="13559" y="10689"/>
                    <a:pt x="16690" y="11562"/>
                    <a:pt x="19186" y="11562"/>
                  </a:cubicBezTo>
                  <a:cubicBezTo>
                    <a:pt x="21255" y="11562"/>
                    <a:pt x="22888" y="10962"/>
                    <a:pt x="21943" y="8770"/>
                  </a:cubicBezTo>
                  <a:cubicBezTo>
                    <a:pt x="21187" y="7016"/>
                    <a:pt x="19877" y="6456"/>
                    <a:pt x="18514" y="6456"/>
                  </a:cubicBezTo>
                  <a:cubicBezTo>
                    <a:pt x="16118" y="6456"/>
                    <a:pt x="13558" y="8186"/>
                    <a:pt x="13558" y="8186"/>
                  </a:cubicBezTo>
                  <a:cubicBezTo>
                    <a:pt x="13558" y="8186"/>
                    <a:pt x="17104" y="343"/>
                    <a:pt x="13558" y="10"/>
                  </a:cubicBezTo>
                  <a:cubicBezTo>
                    <a:pt x="13494" y="3"/>
                    <a:pt x="13431" y="0"/>
                    <a:pt x="13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61"/>
            <p:cNvSpPr/>
            <p:nvPr/>
          </p:nvSpPr>
          <p:spPr>
            <a:xfrm>
              <a:off x="5593325" y="1714025"/>
              <a:ext cx="88675" cy="92275"/>
            </a:xfrm>
            <a:custGeom>
              <a:avLst/>
              <a:gdLst/>
              <a:ahLst/>
              <a:cxnLst/>
              <a:rect l="l" t="t" r="r" b="b"/>
              <a:pathLst>
                <a:path w="3547" h="3691" extrusionOk="0">
                  <a:moveTo>
                    <a:pt x="1781" y="1"/>
                  </a:moveTo>
                  <a:cubicBezTo>
                    <a:pt x="1272" y="1"/>
                    <a:pt x="767" y="225"/>
                    <a:pt x="417" y="644"/>
                  </a:cubicBezTo>
                  <a:cubicBezTo>
                    <a:pt x="125" y="978"/>
                    <a:pt x="0" y="1479"/>
                    <a:pt x="0" y="1937"/>
                  </a:cubicBezTo>
                  <a:lnTo>
                    <a:pt x="0" y="2104"/>
                  </a:lnTo>
                  <a:cubicBezTo>
                    <a:pt x="42" y="2563"/>
                    <a:pt x="251" y="2980"/>
                    <a:pt x="626" y="3272"/>
                  </a:cubicBezTo>
                  <a:cubicBezTo>
                    <a:pt x="962" y="3552"/>
                    <a:pt x="1364" y="3690"/>
                    <a:pt x="1766" y="3690"/>
                  </a:cubicBezTo>
                  <a:cubicBezTo>
                    <a:pt x="2263" y="3690"/>
                    <a:pt x="2760" y="3479"/>
                    <a:pt x="3129" y="3064"/>
                  </a:cubicBezTo>
                  <a:cubicBezTo>
                    <a:pt x="3421" y="2688"/>
                    <a:pt x="3546" y="2230"/>
                    <a:pt x="3504" y="1771"/>
                  </a:cubicBezTo>
                  <a:lnTo>
                    <a:pt x="3504" y="1604"/>
                  </a:lnTo>
                  <a:cubicBezTo>
                    <a:pt x="3504" y="1145"/>
                    <a:pt x="3254" y="728"/>
                    <a:pt x="2920" y="436"/>
                  </a:cubicBezTo>
                  <a:cubicBezTo>
                    <a:pt x="2589" y="141"/>
                    <a:pt x="2184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6" name="Google Shape;696;p61"/>
          <p:cNvSpPr/>
          <p:nvPr/>
        </p:nvSpPr>
        <p:spPr>
          <a:xfrm>
            <a:off x="202475" y="677650"/>
            <a:ext cx="190625" cy="182450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61"/>
          <p:cNvSpPr/>
          <p:nvPr/>
        </p:nvSpPr>
        <p:spPr>
          <a:xfrm>
            <a:off x="8069875" y="4603500"/>
            <a:ext cx="191475" cy="180975"/>
          </a:xfrm>
          <a:custGeom>
            <a:avLst/>
            <a:gdLst/>
            <a:ahLst/>
            <a:cxnLst/>
            <a:rect l="l" t="t" r="r" b="b"/>
            <a:pathLst>
              <a:path w="7659" h="7239" extrusionOk="0">
                <a:moveTo>
                  <a:pt x="3700" y="1"/>
                </a:moveTo>
                <a:cubicBezTo>
                  <a:pt x="1739" y="1"/>
                  <a:pt x="1" y="1686"/>
                  <a:pt x="200" y="3849"/>
                </a:cubicBezTo>
                <a:lnTo>
                  <a:pt x="409" y="4725"/>
                </a:lnTo>
                <a:cubicBezTo>
                  <a:pt x="618" y="5309"/>
                  <a:pt x="993" y="5810"/>
                  <a:pt x="1452" y="6185"/>
                </a:cubicBezTo>
                <a:lnTo>
                  <a:pt x="1660" y="6436"/>
                </a:lnTo>
                <a:lnTo>
                  <a:pt x="2411" y="6895"/>
                </a:lnTo>
                <a:cubicBezTo>
                  <a:pt x="2909" y="7131"/>
                  <a:pt x="3422" y="7239"/>
                  <a:pt x="3922" y="7239"/>
                </a:cubicBezTo>
                <a:cubicBezTo>
                  <a:pt x="5893" y="7239"/>
                  <a:pt x="7659" y="5554"/>
                  <a:pt x="7459" y="3390"/>
                </a:cubicBezTo>
                <a:lnTo>
                  <a:pt x="7459" y="3390"/>
                </a:lnTo>
                <a:lnTo>
                  <a:pt x="7459" y="3432"/>
                </a:lnTo>
                <a:lnTo>
                  <a:pt x="7250" y="2514"/>
                </a:lnTo>
                <a:cubicBezTo>
                  <a:pt x="7042" y="1972"/>
                  <a:pt x="6666" y="1472"/>
                  <a:pt x="6207" y="1054"/>
                </a:cubicBezTo>
                <a:lnTo>
                  <a:pt x="5999" y="846"/>
                </a:lnTo>
                <a:lnTo>
                  <a:pt x="5206" y="345"/>
                </a:lnTo>
                <a:cubicBezTo>
                  <a:pt x="4709" y="109"/>
                  <a:pt x="4197" y="1"/>
                  <a:pt x="37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61"/>
          <p:cNvSpPr/>
          <p:nvPr/>
        </p:nvSpPr>
        <p:spPr>
          <a:xfrm>
            <a:off x="559725" y="767850"/>
            <a:ext cx="96375" cy="9225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61"/>
          <p:cNvSpPr/>
          <p:nvPr/>
        </p:nvSpPr>
        <p:spPr>
          <a:xfrm>
            <a:off x="8657675" y="4158325"/>
            <a:ext cx="95350" cy="91925"/>
          </a:xfrm>
          <a:custGeom>
            <a:avLst/>
            <a:gdLst/>
            <a:ahLst/>
            <a:cxnLst/>
            <a:rect l="l" t="t" r="r" b="b"/>
            <a:pathLst>
              <a:path w="3814" h="3677" extrusionOk="0">
                <a:moveTo>
                  <a:pt x="1802" y="0"/>
                </a:moveTo>
                <a:cubicBezTo>
                  <a:pt x="1287" y="0"/>
                  <a:pt x="791" y="214"/>
                  <a:pt x="460" y="628"/>
                </a:cubicBezTo>
                <a:cubicBezTo>
                  <a:pt x="126" y="1003"/>
                  <a:pt x="1" y="1462"/>
                  <a:pt x="42" y="1963"/>
                </a:cubicBezTo>
                <a:lnTo>
                  <a:pt x="126" y="2380"/>
                </a:lnTo>
                <a:cubicBezTo>
                  <a:pt x="251" y="2672"/>
                  <a:pt x="418" y="2964"/>
                  <a:pt x="668" y="3131"/>
                </a:cubicBezTo>
                <a:lnTo>
                  <a:pt x="752" y="3256"/>
                </a:lnTo>
                <a:lnTo>
                  <a:pt x="1169" y="3506"/>
                </a:lnTo>
                <a:cubicBezTo>
                  <a:pt x="1418" y="3623"/>
                  <a:pt x="1674" y="3676"/>
                  <a:pt x="1924" y="3676"/>
                </a:cubicBezTo>
                <a:cubicBezTo>
                  <a:pt x="2924" y="3676"/>
                  <a:pt x="3814" y="2815"/>
                  <a:pt x="3713" y="1712"/>
                </a:cubicBezTo>
                <a:lnTo>
                  <a:pt x="3588" y="1254"/>
                </a:lnTo>
                <a:cubicBezTo>
                  <a:pt x="3505" y="962"/>
                  <a:pt x="3338" y="711"/>
                  <a:pt x="3088" y="544"/>
                </a:cubicBezTo>
                <a:lnTo>
                  <a:pt x="2963" y="419"/>
                </a:lnTo>
                <a:lnTo>
                  <a:pt x="2587" y="169"/>
                </a:lnTo>
                <a:cubicBezTo>
                  <a:pt x="2333" y="56"/>
                  <a:pt x="2065" y="0"/>
                  <a:pt x="18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61"/>
          <p:cNvSpPr/>
          <p:nvPr/>
        </p:nvSpPr>
        <p:spPr>
          <a:xfrm>
            <a:off x="8753025" y="4400513"/>
            <a:ext cx="95350" cy="92250"/>
          </a:xfrm>
          <a:custGeom>
            <a:avLst/>
            <a:gdLst/>
            <a:ahLst/>
            <a:cxnLst/>
            <a:rect l="l" t="t" r="r" b="b"/>
            <a:pathLst>
              <a:path w="3814" h="3690" extrusionOk="0">
                <a:moveTo>
                  <a:pt x="1843" y="0"/>
                </a:moveTo>
                <a:cubicBezTo>
                  <a:pt x="1786" y="0"/>
                  <a:pt x="1729" y="4"/>
                  <a:pt x="1670" y="11"/>
                </a:cubicBezTo>
                <a:cubicBezTo>
                  <a:pt x="1211" y="53"/>
                  <a:pt x="752" y="303"/>
                  <a:pt x="460" y="637"/>
                </a:cubicBezTo>
                <a:cubicBezTo>
                  <a:pt x="168" y="1012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1"/>
                </a:cubicBezTo>
                <a:lnTo>
                  <a:pt x="794" y="3265"/>
                </a:lnTo>
                <a:lnTo>
                  <a:pt x="1169" y="3515"/>
                </a:lnTo>
                <a:cubicBezTo>
                  <a:pt x="1425" y="3634"/>
                  <a:pt x="1688" y="3689"/>
                  <a:pt x="1943" y="3689"/>
                </a:cubicBezTo>
                <a:cubicBezTo>
                  <a:pt x="2936" y="3689"/>
                  <a:pt x="3813" y="2858"/>
                  <a:pt x="3714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8" y="553"/>
                </a:cubicBezTo>
                <a:lnTo>
                  <a:pt x="3004" y="428"/>
                </a:lnTo>
                <a:lnTo>
                  <a:pt x="2587" y="178"/>
                </a:lnTo>
                <a:cubicBezTo>
                  <a:pt x="2347" y="75"/>
                  <a:pt x="2107" y="0"/>
                  <a:pt x="18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61"/>
          <p:cNvSpPr txBox="1">
            <a:spLocks noGrp="1"/>
          </p:cNvSpPr>
          <p:nvPr>
            <p:ph type="body" idx="1"/>
          </p:nvPr>
        </p:nvSpPr>
        <p:spPr>
          <a:xfrm>
            <a:off x="745625" y="1042977"/>
            <a:ext cx="3825900" cy="4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aleway SemiBold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02" name="Google Shape;702;p61"/>
          <p:cNvSpPr txBox="1">
            <a:spLocks noGrp="1"/>
          </p:cNvSpPr>
          <p:nvPr>
            <p:ph type="title"/>
          </p:nvPr>
        </p:nvSpPr>
        <p:spPr>
          <a:xfrm>
            <a:off x="3023100" y="356124"/>
            <a:ext cx="30978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61"/>
          <p:cNvSpPr txBox="1">
            <a:spLocks noGrp="1"/>
          </p:cNvSpPr>
          <p:nvPr>
            <p:ph type="body" idx="2"/>
          </p:nvPr>
        </p:nvSpPr>
        <p:spPr>
          <a:xfrm>
            <a:off x="4749325" y="1042977"/>
            <a:ext cx="3825900" cy="4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aleway SemiBold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2"/>
          <p:cNvSpPr txBox="1">
            <a:spLocks noGrp="1"/>
          </p:cNvSpPr>
          <p:nvPr>
            <p:ph type="body" idx="1"/>
          </p:nvPr>
        </p:nvSpPr>
        <p:spPr>
          <a:xfrm>
            <a:off x="720000" y="1743000"/>
            <a:ext cx="4065300" cy="26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unito Light"/>
              <a:buChar char="▢"/>
              <a:defRPr/>
            </a:lvl1pPr>
            <a:lvl2pPr marL="914400" lvl="1" indent="-330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06" name="Google Shape;706;p62"/>
          <p:cNvSpPr txBox="1">
            <a:spLocks noGrp="1"/>
          </p:cNvSpPr>
          <p:nvPr>
            <p:ph type="title"/>
          </p:nvPr>
        </p:nvSpPr>
        <p:spPr>
          <a:xfrm>
            <a:off x="2217000" y="355650"/>
            <a:ext cx="4710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62"/>
          <p:cNvSpPr/>
          <p:nvPr/>
        </p:nvSpPr>
        <p:spPr>
          <a:xfrm>
            <a:off x="8308425" y="442225"/>
            <a:ext cx="328475" cy="530000"/>
          </a:xfrm>
          <a:custGeom>
            <a:avLst/>
            <a:gdLst/>
            <a:ahLst/>
            <a:cxnLst/>
            <a:rect l="l" t="t" r="r" b="b"/>
            <a:pathLst>
              <a:path w="13139" h="21200" extrusionOk="0">
                <a:moveTo>
                  <a:pt x="2772" y="0"/>
                </a:moveTo>
                <a:cubicBezTo>
                  <a:pt x="0" y="0"/>
                  <a:pt x="1503" y="20734"/>
                  <a:pt x="5125" y="21192"/>
                </a:cubicBezTo>
                <a:cubicBezTo>
                  <a:pt x="5167" y="21197"/>
                  <a:pt x="5208" y="21200"/>
                  <a:pt x="5250" y="21200"/>
                </a:cubicBezTo>
                <a:cubicBezTo>
                  <a:pt x="8894" y="21200"/>
                  <a:pt x="13138" y="1657"/>
                  <a:pt x="9839" y="585"/>
                </a:cubicBezTo>
                <a:cubicBezTo>
                  <a:pt x="9651" y="524"/>
                  <a:pt x="9473" y="496"/>
                  <a:pt x="9303" y="496"/>
                </a:cubicBezTo>
                <a:cubicBezTo>
                  <a:pt x="6419" y="496"/>
                  <a:pt x="6085" y="8719"/>
                  <a:pt x="6085" y="8719"/>
                </a:cubicBezTo>
                <a:cubicBezTo>
                  <a:pt x="6085" y="8719"/>
                  <a:pt x="5584" y="42"/>
                  <a:pt x="2789" y="1"/>
                </a:cubicBezTo>
                <a:cubicBezTo>
                  <a:pt x="2783" y="0"/>
                  <a:pt x="2778" y="0"/>
                  <a:pt x="27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62"/>
          <p:cNvSpPr/>
          <p:nvPr/>
        </p:nvSpPr>
        <p:spPr>
          <a:xfrm>
            <a:off x="8549925" y="854850"/>
            <a:ext cx="185450" cy="177450"/>
          </a:xfrm>
          <a:custGeom>
            <a:avLst/>
            <a:gdLst/>
            <a:ahLst/>
            <a:cxnLst/>
            <a:rect l="l" t="t" r="r" b="b"/>
            <a:pathLst>
              <a:path w="7418" h="7098" extrusionOk="0">
                <a:moveTo>
                  <a:pt x="3468" y="0"/>
                </a:moveTo>
                <a:cubicBezTo>
                  <a:pt x="3369" y="0"/>
                  <a:pt x="3270" y="4"/>
                  <a:pt x="3171" y="11"/>
                </a:cubicBezTo>
                <a:cubicBezTo>
                  <a:pt x="1336" y="219"/>
                  <a:pt x="1" y="1846"/>
                  <a:pt x="168" y="3681"/>
                </a:cubicBezTo>
                <a:cubicBezTo>
                  <a:pt x="209" y="3973"/>
                  <a:pt x="293" y="4224"/>
                  <a:pt x="334" y="4516"/>
                </a:cubicBezTo>
                <a:cubicBezTo>
                  <a:pt x="543" y="5058"/>
                  <a:pt x="877" y="5559"/>
                  <a:pt x="1336" y="5934"/>
                </a:cubicBezTo>
                <a:lnTo>
                  <a:pt x="1669" y="6268"/>
                </a:lnTo>
                <a:lnTo>
                  <a:pt x="2420" y="6768"/>
                </a:lnTo>
                <a:cubicBezTo>
                  <a:pt x="2897" y="6994"/>
                  <a:pt x="3386" y="7098"/>
                  <a:pt x="3861" y="7098"/>
                </a:cubicBezTo>
                <a:cubicBezTo>
                  <a:pt x="5752" y="7098"/>
                  <a:pt x="7418" y="5457"/>
                  <a:pt x="7218" y="3389"/>
                </a:cubicBezTo>
                <a:lnTo>
                  <a:pt x="7218" y="3389"/>
                </a:lnTo>
                <a:lnTo>
                  <a:pt x="7218" y="3431"/>
                </a:lnTo>
                <a:cubicBezTo>
                  <a:pt x="7176" y="3139"/>
                  <a:pt x="7092" y="2847"/>
                  <a:pt x="7009" y="2555"/>
                </a:cubicBezTo>
                <a:cubicBezTo>
                  <a:pt x="6842" y="2013"/>
                  <a:pt x="6467" y="1554"/>
                  <a:pt x="6049" y="1179"/>
                </a:cubicBezTo>
                <a:lnTo>
                  <a:pt x="5674" y="803"/>
                </a:lnTo>
                <a:lnTo>
                  <a:pt x="4965" y="344"/>
                </a:lnTo>
                <a:cubicBezTo>
                  <a:pt x="4508" y="98"/>
                  <a:pt x="3993" y="0"/>
                  <a:pt x="34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62"/>
          <p:cNvSpPr/>
          <p:nvPr/>
        </p:nvSpPr>
        <p:spPr>
          <a:xfrm>
            <a:off x="8293425" y="1124013"/>
            <a:ext cx="190400" cy="181475"/>
          </a:xfrm>
          <a:custGeom>
            <a:avLst/>
            <a:gdLst/>
            <a:ahLst/>
            <a:cxnLst/>
            <a:rect l="l" t="t" r="r" b="b"/>
            <a:pathLst>
              <a:path w="7616" h="7259" extrusionOk="0">
                <a:moveTo>
                  <a:pt x="3694" y="0"/>
                </a:moveTo>
                <a:cubicBezTo>
                  <a:pt x="1737" y="0"/>
                  <a:pt x="1" y="1685"/>
                  <a:pt x="232" y="3869"/>
                </a:cubicBezTo>
                <a:lnTo>
                  <a:pt x="441" y="4745"/>
                </a:lnTo>
                <a:cubicBezTo>
                  <a:pt x="650" y="5329"/>
                  <a:pt x="983" y="5830"/>
                  <a:pt x="1484" y="6205"/>
                </a:cubicBezTo>
                <a:lnTo>
                  <a:pt x="1651" y="6414"/>
                </a:lnTo>
                <a:lnTo>
                  <a:pt x="2443" y="6914"/>
                </a:lnTo>
                <a:cubicBezTo>
                  <a:pt x="2935" y="7160"/>
                  <a:pt x="3456" y="7258"/>
                  <a:pt x="3982" y="7258"/>
                </a:cubicBezTo>
                <a:cubicBezTo>
                  <a:pt x="4081" y="7258"/>
                  <a:pt x="4180" y="7255"/>
                  <a:pt x="4279" y="7248"/>
                </a:cubicBezTo>
                <a:cubicBezTo>
                  <a:pt x="6198" y="7040"/>
                  <a:pt x="7616" y="5329"/>
                  <a:pt x="7449" y="3410"/>
                </a:cubicBezTo>
                <a:lnTo>
                  <a:pt x="7282" y="2534"/>
                </a:lnTo>
                <a:cubicBezTo>
                  <a:pt x="7032" y="1950"/>
                  <a:pt x="6698" y="1450"/>
                  <a:pt x="6239" y="1074"/>
                </a:cubicBezTo>
                <a:lnTo>
                  <a:pt x="5989" y="824"/>
                </a:lnTo>
                <a:lnTo>
                  <a:pt x="5238" y="365"/>
                </a:lnTo>
                <a:cubicBezTo>
                  <a:pt x="4729" y="115"/>
                  <a:pt x="4204" y="0"/>
                  <a:pt x="36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62"/>
          <p:cNvSpPr/>
          <p:nvPr/>
        </p:nvSpPr>
        <p:spPr>
          <a:xfrm>
            <a:off x="8671950" y="1168625"/>
            <a:ext cx="97225" cy="92250"/>
          </a:xfrm>
          <a:custGeom>
            <a:avLst/>
            <a:gdLst/>
            <a:ahLst/>
            <a:cxnLst/>
            <a:rect l="l" t="t" r="r" b="b"/>
            <a:pathLst>
              <a:path w="3889" h="3690" extrusionOk="0">
                <a:moveTo>
                  <a:pt x="1941" y="1"/>
                </a:moveTo>
                <a:cubicBezTo>
                  <a:pt x="1866" y="1"/>
                  <a:pt x="1790" y="6"/>
                  <a:pt x="1711" y="16"/>
                </a:cubicBezTo>
                <a:cubicBezTo>
                  <a:pt x="710" y="99"/>
                  <a:pt x="0" y="975"/>
                  <a:pt x="84" y="1976"/>
                </a:cubicBezTo>
                <a:lnTo>
                  <a:pt x="209" y="2435"/>
                </a:lnTo>
                <a:cubicBezTo>
                  <a:pt x="292" y="2686"/>
                  <a:pt x="501" y="2936"/>
                  <a:pt x="710" y="3144"/>
                </a:cubicBezTo>
                <a:lnTo>
                  <a:pt x="835" y="3270"/>
                </a:lnTo>
                <a:lnTo>
                  <a:pt x="1210" y="3520"/>
                </a:lnTo>
                <a:cubicBezTo>
                  <a:pt x="1460" y="3636"/>
                  <a:pt x="1718" y="3690"/>
                  <a:pt x="1969" y="3690"/>
                </a:cubicBezTo>
                <a:cubicBezTo>
                  <a:pt x="2979" y="3690"/>
                  <a:pt x="3888" y="2828"/>
                  <a:pt x="3755" y="1726"/>
                </a:cubicBezTo>
                <a:lnTo>
                  <a:pt x="3671" y="1267"/>
                </a:lnTo>
                <a:cubicBezTo>
                  <a:pt x="3546" y="975"/>
                  <a:pt x="3379" y="725"/>
                  <a:pt x="3129" y="516"/>
                </a:cubicBezTo>
                <a:lnTo>
                  <a:pt x="3046" y="433"/>
                </a:lnTo>
                <a:lnTo>
                  <a:pt x="2629" y="183"/>
                </a:lnTo>
                <a:cubicBezTo>
                  <a:pt x="2405" y="55"/>
                  <a:pt x="2182" y="1"/>
                  <a:pt x="19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62"/>
          <p:cNvSpPr/>
          <p:nvPr/>
        </p:nvSpPr>
        <p:spPr>
          <a:xfrm>
            <a:off x="362000" y="4751063"/>
            <a:ext cx="191250" cy="182025"/>
          </a:xfrm>
          <a:custGeom>
            <a:avLst/>
            <a:gdLst/>
            <a:ahLst/>
            <a:cxnLst/>
            <a:rect l="l" t="t" r="r" b="b"/>
            <a:pathLst>
              <a:path w="7650" h="7281" extrusionOk="0">
                <a:moveTo>
                  <a:pt x="3729" y="0"/>
                </a:moveTo>
                <a:cubicBezTo>
                  <a:pt x="1759" y="0"/>
                  <a:pt x="0" y="1686"/>
                  <a:pt x="233" y="3849"/>
                </a:cubicBezTo>
                <a:lnTo>
                  <a:pt x="400" y="4767"/>
                </a:lnTo>
                <a:cubicBezTo>
                  <a:pt x="650" y="5309"/>
                  <a:pt x="984" y="5851"/>
                  <a:pt x="1443" y="6227"/>
                </a:cubicBezTo>
                <a:cubicBezTo>
                  <a:pt x="1526" y="6310"/>
                  <a:pt x="1610" y="6352"/>
                  <a:pt x="1693" y="6435"/>
                </a:cubicBezTo>
                <a:lnTo>
                  <a:pt x="2444" y="6936"/>
                </a:lnTo>
                <a:cubicBezTo>
                  <a:pt x="2942" y="7172"/>
                  <a:pt x="3453" y="7280"/>
                  <a:pt x="3950" y="7280"/>
                </a:cubicBezTo>
                <a:cubicBezTo>
                  <a:pt x="5911" y="7280"/>
                  <a:pt x="7650" y="5595"/>
                  <a:pt x="7450" y="3432"/>
                </a:cubicBezTo>
                <a:lnTo>
                  <a:pt x="7241" y="2556"/>
                </a:lnTo>
                <a:cubicBezTo>
                  <a:pt x="7033" y="1972"/>
                  <a:pt x="6699" y="1471"/>
                  <a:pt x="6198" y="1096"/>
                </a:cubicBezTo>
                <a:lnTo>
                  <a:pt x="5990" y="887"/>
                </a:lnTo>
                <a:lnTo>
                  <a:pt x="5239" y="345"/>
                </a:lnTo>
                <a:cubicBezTo>
                  <a:pt x="4741" y="109"/>
                  <a:pt x="4228" y="0"/>
                  <a:pt x="37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62"/>
          <p:cNvSpPr/>
          <p:nvPr/>
        </p:nvSpPr>
        <p:spPr>
          <a:xfrm>
            <a:off x="573700" y="4624075"/>
            <a:ext cx="96400" cy="92250"/>
          </a:xfrm>
          <a:custGeom>
            <a:avLst/>
            <a:gdLst/>
            <a:ahLst/>
            <a:cxnLst/>
            <a:rect l="l" t="t" r="r" b="b"/>
            <a:pathLst>
              <a:path w="3856" h="3690" extrusionOk="0">
                <a:moveTo>
                  <a:pt x="1928" y="0"/>
                </a:moveTo>
                <a:cubicBezTo>
                  <a:pt x="917" y="0"/>
                  <a:pt x="1" y="862"/>
                  <a:pt x="101" y="1964"/>
                </a:cubicBezTo>
                <a:lnTo>
                  <a:pt x="226" y="2423"/>
                </a:lnTo>
                <a:cubicBezTo>
                  <a:pt x="351" y="2715"/>
                  <a:pt x="518" y="2965"/>
                  <a:pt x="727" y="3174"/>
                </a:cubicBezTo>
                <a:lnTo>
                  <a:pt x="852" y="3257"/>
                </a:lnTo>
                <a:lnTo>
                  <a:pt x="1227" y="3507"/>
                </a:lnTo>
                <a:cubicBezTo>
                  <a:pt x="1450" y="3635"/>
                  <a:pt x="1698" y="3689"/>
                  <a:pt x="1951" y="3689"/>
                </a:cubicBezTo>
                <a:cubicBezTo>
                  <a:pt x="2029" y="3689"/>
                  <a:pt x="2108" y="3684"/>
                  <a:pt x="2187" y="3674"/>
                </a:cubicBezTo>
                <a:cubicBezTo>
                  <a:pt x="2646" y="3633"/>
                  <a:pt x="3063" y="3424"/>
                  <a:pt x="3397" y="3049"/>
                </a:cubicBezTo>
                <a:cubicBezTo>
                  <a:pt x="3689" y="2715"/>
                  <a:pt x="3855" y="2214"/>
                  <a:pt x="3814" y="1755"/>
                </a:cubicBezTo>
                <a:lnTo>
                  <a:pt x="3689" y="1297"/>
                </a:lnTo>
                <a:cubicBezTo>
                  <a:pt x="3605" y="1005"/>
                  <a:pt x="3397" y="754"/>
                  <a:pt x="3188" y="546"/>
                </a:cubicBezTo>
                <a:lnTo>
                  <a:pt x="3063" y="421"/>
                </a:lnTo>
                <a:lnTo>
                  <a:pt x="2687" y="170"/>
                </a:lnTo>
                <a:cubicBezTo>
                  <a:pt x="2438" y="54"/>
                  <a:pt x="2180" y="0"/>
                  <a:pt x="19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3"/>
          <p:cNvSpPr txBox="1">
            <a:spLocks noGrp="1"/>
          </p:cNvSpPr>
          <p:nvPr>
            <p:ph type="subTitle" idx="1"/>
          </p:nvPr>
        </p:nvSpPr>
        <p:spPr>
          <a:xfrm>
            <a:off x="1107025" y="1599875"/>
            <a:ext cx="38961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5" name="Google Shape;715;p63"/>
          <p:cNvSpPr txBox="1"/>
          <p:nvPr/>
        </p:nvSpPr>
        <p:spPr>
          <a:xfrm>
            <a:off x="971625" y="3580575"/>
            <a:ext cx="41670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rPr>
              <a:t>CREDITS: This presentation template was created by</a:t>
            </a:r>
            <a:r>
              <a:rPr lang="en-US" sz="1000" b="0" i="0" u="none" strike="noStrike" cap="non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rPr>
              <a:t>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Athiti"/>
                <a:ea typeface="Athiti"/>
                <a:cs typeface="Athiti"/>
                <a:sym typeface="Athit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000" b="0" i="0" u="none" strike="noStrike" cap="non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rPr>
              <a:t>,</a:t>
            </a:r>
            <a:r>
              <a:rPr lang="en-US" sz="10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rPr>
              <a:t> including icons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Athiti"/>
                <a:ea typeface="Athiti"/>
                <a:cs typeface="Athiti"/>
                <a:sym typeface="Athit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0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rPr>
              <a:t>, and infographics &amp; images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Athiti"/>
                <a:ea typeface="Athiti"/>
                <a:cs typeface="Athiti"/>
                <a:sym typeface="Athit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i="0" u="none" strike="noStrike" cap="none">
              <a:solidFill>
                <a:schemeClr val="dk1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sp>
        <p:nvSpPr>
          <p:cNvPr id="716" name="Google Shape;716;p63"/>
          <p:cNvSpPr txBox="1">
            <a:spLocks noGrp="1"/>
          </p:cNvSpPr>
          <p:nvPr>
            <p:ph type="title"/>
          </p:nvPr>
        </p:nvSpPr>
        <p:spPr>
          <a:xfrm>
            <a:off x="720000" y="541175"/>
            <a:ext cx="46701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17" name="Google Shape;717;p63"/>
          <p:cNvSpPr/>
          <p:nvPr/>
        </p:nvSpPr>
        <p:spPr>
          <a:xfrm>
            <a:off x="7558475" y="708600"/>
            <a:ext cx="328475" cy="530000"/>
          </a:xfrm>
          <a:custGeom>
            <a:avLst/>
            <a:gdLst/>
            <a:ahLst/>
            <a:cxnLst/>
            <a:rect l="l" t="t" r="r" b="b"/>
            <a:pathLst>
              <a:path w="13139" h="21200" extrusionOk="0">
                <a:moveTo>
                  <a:pt x="2772" y="0"/>
                </a:moveTo>
                <a:cubicBezTo>
                  <a:pt x="0" y="0"/>
                  <a:pt x="1503" y="20734"/>
                  <a:pt x="5125" y="21192"/>
                </a:cubicBezTo>
                <a:cubicBezTo>
                  <a:pt x="5167" y="21197"/>
                  <a:pt x="5208" y="21200"/>
                  <a:pt x="5250" y="21200"/>
                </a:cubicBezTo>
                <a:cubicBezTo>
                  <a:pt x="8894" y="21200"/>
                  <a:pt x="13138" y="1657"/>
                  <a:pt x="9839" y="585"/>
                </a:cubicBezTo>
                <a:cubicBezTo>
                  <a:pt x="9651" y="524"/>
                  <a:pt x="9473" y="496"/>
                  <a:pt x="9303" y="496"/>
                </a:cubicBezTo>
                <a:cubicBezTo>
                  <a:pt x="6419" y="496"/>
                  <a:pt x="6085" y="8719"/>
                  <a:pt x="6085" y="8719"/>
                </a:cubicBezTo>
                <a:cubicBezTo>
                  <a:pt x="6085" y="8719"/>
                  <a:pt x="5584" y="42"/>
                  <a:pt x="2789" y="1"/>
                </a:cubicBezTo>
                <a:cubicBezTo>
                  <a:pt x="2783" y="0"/>
                  <a:pt x="2778" y="0"/>
                  <a:pt x="2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8" name="Google Shape;718;p63"/>
          <p:cNvGrpSpPr/>
          <p:nvPr/>
        </p:nvGrpSpPr>
        <p:grpSpPr>
          <a:xfrm>
            <a:off x="8035950" y="470600"/>
            <a:ext cx="572225" cy="475825"/>
            <a:chOff x="5353450" y="1505675"/>
            <a:chExt cx="572225" cy="475825"/>
          </a:xfrm>
        </p:grpSpPr>
        <p:sp>
          <p:nvSpPr>
            <p:cNvPr id="719" name="Google Shape;719;p63"/>
            <p:cNvSpPr/>
            <p:nvPr/>
          </p:nvSpPr>
          <p:spPr>
            <a:xfrm>
              <a:off x="5353450" y="1505675"/>
              <a:ext cx="572225" cy="475825"/>
            </a:xfrm>
            <a:custGeom>
              <a:avLst/>
              <a:gdLst/>
              <a:ahLst/>
              <a:cxnLst/>
              <a:rect l="l" t="t" r="r" b="b"/>
              <a:pathLst>
                <a:path w="22889" h="19033" extrusionOk="0">
                  <a:moveTo>
                    <a:pt x="13369" y="0"/>
                  </a:moveTo>
                  <a:cubicBezTo>
                    <a:pt x="10033" y="0"/>
                    <a:pt x="9470" y="8645"/>
                    <a:pt x="9470" y="8645"/>
                  </a:cubicBezTo>
                  <a:cubicBezTo>
                    <a:pt x="9470" y="8645"/>
                    <a:pt x="5539" y="4935"/>
                    <a:pt x="3112" y="4935"/>
                  </a:cubicBezTo>
                  <a:cubicBezTo>
                    <a:pt x="2560" y="4935"/>
                    <a:pt x="2085" y="5128"/>
                    <a:pt x="1753" y="5599"/>
                  </a:cubicBezTo>
                  <a:cubicBezTo>
                    <a:pt x="1" y="8186"/>
                    <a:pt x="8093" y="11064"/>
                    <a:pt x="8093" y="11064"/>
                  </a:cubicBezTo>
                  <a:cubicBezTo>
                    <a:pt x="8093" y="11064"/>
                    <a:pt x="1002" y="14693"/>
                    <a:pt x="3463" y="16904"/>
                  </a:cubicBezTo>
                  <a:cubicBezTo>
                    <a:pt x="4151" y="17539"/>
                    <a:pt x="4828" y="17798"/>
                    <a:pt x="5474" y="17798"/>
                  </a:cubicBezTo>
                  <a:cubicBezTo>
                    <a:pt x="8356" y="17798"/>
                    <a:pt x="10638" y="12649"/>
                    <a:pt x="10638" y="12649"/>
                  </a:cubicBezTo>
                  <a:cubicBezTo>
                    <a:pt x="10638" y="12649"/>
                    <a:pt x="12786" y="19033"/>
                    <a:pt x="15925" y="19033"/>
                  </a:cubicBezTo>
                  <a:cubicBezTo>
                    <a:pt x="16445" y="19033"/>
                    <a:pt x="16993" y="18857"/>
                    <a:pt x="17563" y="18448"/>
                  </a:cubicBezTo>
                  <a:cubicBezTo>
                    <a:pt x="21109" y="15861"/>
                    <a:pt x="13559" y="10689"/>
                    <a:pt x="13558" y="10689"/>
                  </a:cubicBezTo>
                  <a:lnTo>
                    <a:pt x="13558" y="10689"/>
                  </a:lnTo>
                  <a:cubicBezTo>
                    <a:pt x="13559" y="10689"/>
                    <a:pt x="16690" y="11562"/>
                    <a:pt x="19186" y="11562"/>
                  </a:cubicBezTo>
                  <a:cubicBezTo>
                    <a:pt x="21255" y="11562"/>
                    <a:pt x="22888" y="10962"/>
                    <a:pt x="21943" y="8770"/>
                  </a:cubicBezTo>
                  <a:cubicBezTo>
                    <a:pt x="21187" y="7016"/>
                    <a:pt x="19877" y="6456"/>
                    <a:pt x="18514" y="6456"/>
                  </a:cubicBezTo>
                  <a:cubicBezTo>
                    <a:pt x="16118" y="6456"/>
                    <a:pt x="13558" y="8186"/>
                    <a:pt x="13558" y="8186"/>
                  </a:cubicBezTo>
                  <a:cubicBezTo>
                    <a:pt x="13558" y="8186"/>
                    <a:pt x="17104" y="343"/>
                    <a:pt x="13558" y="10"/>
                  </a:cubicBezTo>
                  <a:cubicBezTo>
                    <a:pt x="13494" y="3"/>
                    <a:pt x="13431" y="0"/>
                    <a:pt x="13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63"/>
            <p:cNvSpPr/>
            <p:nvPr/>
          </p:nvSpPr>
          <p:spPr>
            <a:xfrm>
              <a:off x="5593325" y="1714025"/>
              <a:ext cx="88675" cy="92275"/>
            </a:xfrm>
            <a:custGeom>
              <a:avLst/>
              <a:gdLst/>
              <a:ahLst/>
              <a:cxnLst/>
              <a:rect l="l" t="t" r="r" b="b"/>
              <a:pathLst>
                <a:path w="3547" h="3691" extrusionOk="0">
                  <a:moveTo>
                    <a:pt x="1781" y="1"/>
                  </a:moveTo>
                  <a:cubicBezTo>
                    <a:pt x="1272" y="1"/>
                    <a:pt x="767" y="225"/>
                    <a:pt x="417" y="644"/>
                  </a:cubicBezTo>
                  <a:cubicBezTo>
                    <a:pt x="125" y="978"/>
                    <a:pt x="0" y="1479"/>
                    <a:pt x="0" y="1937"/>
                  </a:cubicBezTo>
                  <a:lnTo>
                    <a:pt x="0" y="2104"/>
                  </a:lnTo>
                  <a:cubicBezTo>
                    <a:pt x="42" y="2563"/>
                    <a:pt x="251" y="2980"/>
                    <a:pt x="626" y="3272"/>
                  </a:cubicBezTo>
                  <a:cubicBezTo>
                    <a:pt x="962" y="3552"/>
                    <a:pt x="1364" y="3690"/>
                    <a:pt x="1766" y="3690"/>
                  </a:cubicBezTo>
                  <a:cubicBezTo>
                    <a:pt x="2263" y="3690"/>
                    <a:pt x="2760" y="3479"/>
                    <a:pt x="3129" y="3064"/>
                  </a:cubicBezTo>
                  <a:cubicBezTo>
                    <a:pt x="3421" y="2688"/>
                    <a:pt x="3546" y="2230"/>
                    <a:pt x="3504" y="1771"/>
                  </a:cubicBezTo>
                  <a:lnTo>
                    <a:pt x="3504" y="1604"/>
                  </a:lnTo>
                  <a:cubicBezTo>
                    <a:pt x="3504" y="1145"/>
                    <a:pt x="3254" y="728"/>
                    <a:pt x="2920" y="436"/>
                  </a:cubicBezTo>
                  <a:cubicBezTo>
                    <a:pt x="2589" y="141"/>
                    <a:pt x="2184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1" name="Google Shape;721;p63"/>
          <p:cNvSpPr/>
          <p:nvPr/>
        </p:nvSpPr>
        <p:spPr>
          <a:xfrm>
            <a:off x="7244400" y="770925"/>
            <a:ext cx="185450" cy="177450"/>
          </a:xfrm>
          <a:custGeom>
            <a:avLst/>
            <a:gdLst/>
            <a:ahLst/>
            <a:cxnLst/>
            <a:rect l="l" t="t" r="r" b="b"/>
            <a:pathLst>
              <a:path w="7418" h="7098" extrusionOk="0">
                <a:moveTo>
                  <a:pt x="3468" y="0"/>
                </a:moveTo>
                <a:cubicBezTo>
                  <a:pt x="3369" y="0"/>
                  <a:pt x="3270" y="4"/>
                  <a:pt x="3171" y="11"/>
                </a:cubicBezTo>
                <a:cubicBezTo>
                  <a:pt x="1336" y="219"/>
                  <a:pt x="1" y="1846"/>
                  <a:pt x="168" y="3681"/>
                </a:cubicBezTo>
                <a:cubicBezTo>
                  <a:pt x="209" y="3973"/>
                  <a:pt x="293" y="4224"/>
                  <a:pt x="334" y="4516"/>
                </a:cubicBezTo>
                <a:cubicBezTo>
                  <a:pt x="543" y="5058"/>
                  <a:pt x="877" y="5559"/>
                  <a:pt x="1336" y="5934"/>
                </a:cubicBezTo>
                <a:lnTo>
                  <a:pt x="1669" y="6268"/>
                </a:lnTo>
                <a:lnTo>
                  <a:pt x="2420" y="6768"/>
                </a:lnTo>
                <a:cubicBezTo>
                  <a:pt x="2897" y="6994"/>
                  <a:pt x="3386" y="7098"/>
                  <a:pt x="3861" y="7098"/>
                </a:cubicBezTo>
                <a:cubicBezTo>
                  <a:pt x="5752" y="7098"/>
                  <a:pt x="7418" y="5457"/>
                  <a:pt x="7218" y="3389"/>
                </a:cubicBezTo>
                <a:lnTo>
                  <a:pt x="7218" y="3389"/>
                </a:lnTo>
                <a:lnTo>
                  <a:pt x="7218" y="3431"/>
                </a:lnTo>
                <a:cubicBezTo>
                  <a:pt x="7176" y="3139"/>
                  <a:pt x="7092" y="2847"/>
                  <a:pt x="7009" y="2555"/>
                </a:cubicBezTo>
                <a:cubicBezTo>
                  <a:pt x="6842" y="2013"/>
                  <a:pt x="6467" y="1554"/>
                  <a:pt x="6049" y="1179"/>
                </a:cubicBezTo>
                <a:lnTo>
                  <a:pt x="5674" y="803"/>
                </a:lnTo>
                <a:lnTo>
                  <a:pt x="4965" y="344"/>
                </a:lnTo>
                <a:cubicBezTo>
                  <a:pt x="4508" y="98"/>
                  <a:pt x="3993" y="0"/>
                  <a:pt x="34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63"/>
          <p:cNvSpPr/>
          <p:nvPr/>
        </p:nvSpPr>
        <p:spPr>
          <a:xfrm>
            <a:off x="7002900" y="952850"/>
            <a:ext cx="190400" cy="181475"/>
          </a:xfrm>
          <a:custGeom>
            <a:avLst/>
            <a:gdLst/>
            <a:ahLst/>
            <a:cxnLst/>
            <a:rect l="l" t="t" r="r" b="b"/>
            <a:pathLst>
              <a:path w="7616" h="7259" extrusionOk="0">
                <a:moveTo>
                  <a:pt x="3694" y="0"/>
                </a:moveTo>
                <a:cubicBezTo>
                  <a:pt x="1737" y="0"/>
                  <a:pt x="1" y="1685"/>
                  <a:pt x="232" y="3869"/>
                </a:cubicBezTo>
                <a:lnTo>
                  <a:pt x="441" y="4745"/>
                </a:lnTo>
                <a:cubicBezTo>
                  <a:pt x="650" y="5329"/>
                  <a:pt x="983" y="5830"/>
                  <a:pt x="1484" y="6205"/>
                </a:cubicBezTo>
                <a:lnTo>
                  <a:pt x="1651" y="6414"/>
                </a:lnTo>
                <a:lnTo>
                  <a:pt x="2443" y="6914"/>
                </a:lnTo>
                <a:cubicBezTo>
                  <a:pt x="2935" y="7160"/>
                  <a:pt x="3456" y="7258"/>
                  <a:pt x="3982" y="7258"/>
                </a:cubicBezTo>
                <a:cubicBezTo>
                  <a:pt x="4081" y="7258"/>
                  <a:pt x="4180" y="7255"/>
                  <a:pt x="4279" y="7248"/>
                </a:cubicBezTo>
                <a:cubicBezTo>
                  <a:pt x="6198" y="7040"/>
                  <a:pt x="7616" y="5329"/>
                  <a:pt x="7449" y="3410"/>
                </a:cubicBezTo>
                <a:lnTo>
                  <a:pt x="7282" y="2534"/>
                </a:lnTo>
                <a:cubicBezTo>
                  <a:pt x="7032" y="1950"/>
                  <a:pt x="6698" y="1450"/>
                  <a:pt x="6239" y="1074"/>
                </a:cubicBezTo>
                <a:lnTo>
                  <a:pt x="5989" y="824"/>
                </a:lnTo>
                <a:lnTo>
                  <a:pt x="5238" y="365"/>
                </a:lnTo>
                <a:cubicBezTo>
                  <a:pt x="4729" y="115"/>
                  <a:pt x="4204" y="0"/>
                  <a:pt x="36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63"/>
          <p:cNvSpPr/>
          <p:nvPr/>
        </p:nvSpPr>
        <p:spPr>
          <a:xfrm>
            <a:off x="7969875" y="1084500"/>
            <a:ext cx="154129" cy="149479"/>
          </a:xfrm>
          <a:custGeom>
            <a:avLst/>
            <a:gdLst/>
            <a:ahLst/>
            <a:cxnLst/>
            <a:rect l="l" t="t" r="r" b="b"/>
            <a:pathLst>
              <a:path w="3812" h="3697" extrusionOk="0">
                <a:moveTo>
                  <a:pt x="1855" y="1"/>
                </a:moveTo>
                <a:cubicBezTo>
                  <a:pt x="868" y="1"/>
                  <a:pt x="0" y="862"/>
                  <a:pt x="99" y="1984"/>
                </a:cubicBezTo>
                <a:lnTo>
                  <a:pt x="224" y="2443"/>
                </a:lnTo>
                <a:cubicBezTo>
                  <a:pt x="308" y="2694"/>
                  <a:pt x="474" y="2986"/>
                  <a:pt x="725" y="3152"/>
                </a:cubicBezTo>
                <a:lnTo>
                  <a:pt x="850" y="3278"/>
                </a:lnTo>
                <a:lnTo>
                  <a:pt x="1225" y="3528"/>
                </a:lnTo>
                <a:cubicBezTo>
                  <a:pt x="1479" y="3641"/>
                  <a:pt x="1747" y="3696"/>
                  <a:pt x="2011" y="3696"/>
                </a:cubicBezTo>
                <a:cubicBezTo>
                  <a:pt x="2526" y="3696"/>
                  <a:pt x="3022" y="3483"/>
                  <a:pt x="3353" y="3069"/>
                </a:cubicBezTo>
                <a:cubicBezTo>
                  <a:pt x="3687" y="2694"/>
                  <a:pt x="3812" y="2235"/>
                  <a:pt x="3770" y="1734"/>
                </a:cubicBezTo>
                <a:lnTo>
                  <a:pt x="3687" y="1275"/>
                </a:lnTo>
                <a:cubicBezTo>
                  <a:pt x="3561" y="983"/>
                  <a:pt x="3395" y="733"/>
                  <a:pt x="3144" y="524"/>
                </a:cubicBezTo>
                <a:lnTo>
                  <a:pt x="3061" y="441"/>
                </a:lnTo>
                <a:lnTo>
                  <a:pt x="2644" y="191"/>
                </a:lnTo>
                <a:cubicBezTo>
                  <a:pt x="2383" y="60"/>
                  <a:pt x="2115" y="1"/>
                  <a:pt x="185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63"/>
          <p:cNvSpPr/>
          <p:nvPr/>
        </p:nvSpPr>
        <p:spPr>
          <a:xfrm>
            <a:off x="8113875" y="1298425"/>
            <a:ext cx="94925" cy="92650"/>
          </a:xfrm>
          <a:custGeom>
            <a:avLst/>
            <a:gdLst/>
            <a:ahLst/>
            <a:cxnLst/>
            <a:rect l="l" t="t" r="r" b="b"/>
            <a:pathLst>
              <a:path w="3797" h="3706" extrusionOk="0">
                <a:moveTo>
                  <a:pt x="1711" y="1"/>
                </a:moveTo>
                <a:cubicBezTo>
                  <a:pt x="709" y="126"/>
                  <a:pt x="0" y="1002"/>
                  <a:pt x="84" y="1961"/>
                </a:cubicBezTo>
                <a:lnTo>
                  <a:pt x="209" y="2420"/>
                </a:lnTo>
                <a:cubicBezTo>
                  <a:pt x="292" y="2712"/>
                  <a:pt x="459" y="2962"/>
                  <a:pt x="709" y="3171"/>
                </a:cubicBezTo>
                <a:lnTo>
                  <a:pt x="835" y="3296"/>
                </a:lnTo>
                <a:lnTo>
                  <a:pt x="1210" y="3547"/>
                </a:lnTo>
                <a:cubicBezTo>
                  <a:pt x="1453" y="3655"/>
                  <a:pt x="1709" y="3706"/>
                  <a:pt x="1962" y="3706"/>
                </a:cubicBezTo>
                <a:cubicBezTo>
                  <a:pt x="2489" y="3706"/>
                  <a:pt x="2999" y="3483"/>
                  <a:pt x="3337" y="3088"/>
                </a:cubicBezTo>
                <a:cubicBezTo>
                  <a:pt x="3671" y="2712"/>
                  <a:pt x="3796" y="2212"/>
                  <a:pt x="3755" y="1753"/>
                </a:cubicBezTo>
                <a:lnTo>
                  <a:pt x="3671" y="1294"/>
                </a:lnTo>
                <a:cubicBezTo>
                  <a:pt x="3546" y="1002"/>
                  <a:pt x="3379" y="752"/>
                  <a:pt x="3129" y="543"/>
                </a:cubicBezTo>
                <a:lnTo>
                  <a:pt x="3045" y="418"/>
                </a:lnTo>
                <a:lnTo>
                  <a:pt x="2628" y="168"/>
                </a:lnTo>
                <a:cubicBezTo>
                  <a:pt x="2336" y="42"/>
                  <a:pt x="2003" y="1"/>
                  <a:pt x="17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63"/>
          <p:cNvSpPr/>
          <p:nvPr/>
        </p:nvSpPr>
        <p:spPr>
          <a:xfrm>
            <a:off x="7366425" y="1084700"/>
            <a:ext cx="97225" cy="92250"/>
          </a:xfrm>
          <a:custGeom>
            <a:avLst/>
            <a:gdLst/>
            <a:ahLst/>
            <a:cxnLst/>
            <a:rect l="l" t="t" r="r" b="b"/>
            <a:pathLst>
              <a:path w="3889" h="3690" extrusionOk="0">
                <a:moveTo>
                  <a:pt x="1941" y="1"/>
                </a:moveTo>
                <a:cubicBezTo>
                  <a:pt x="1866" y="1"/>
                  <a:pt x="1790" y="6"/>
                  <a:pt x="1711" y="16"/>
                </a:cubicBezTo>
                <a:cubicBezTo>
                  <a:pt x="710" y="99"/>
                  <a:pt x="0" y="975"/>
                  <a:pt x="84" y="1976"/>
                </a:cubicBezTo>
                <a:lnTo>
                  <a:pt x="209" y="2435"/>
                </a:lnTo>
                <a:cubicBezTo>
                  <a:pt x="292" y="2686"/>
                  <a:pt x="501" y="2936"/>
                  <a:pt x="710" y="3144"/>
                </a:cubicBezTo>
                <a:lnTo>
                  <a:pt x="835" y="3270"/>
                </a:lnTo>
                <a:lnTo>
                  <a:pt x="1210" y="3520"/>
                </a:lnTo>
                <a:cubicBezTo>
                  <a:pt x="1460" y="3636"/>
                  <a:pt x="1718" y="3690"/>
                  <a:pt x="1969" y="3690"/>
                </a:cubicBezTo>
                <a:cubicBezTo>
                  <a:pt x="2979" y="3690"/>
                  <a:pt x="3888" y="2828"/>
                  <a:pt x="3755" y="1726"/>
                </a:cubicBezTo>
                <a:lnTo>
                  <a:pt x="3671" y="1267"/>
                </a:lnTo>
                <a:cubicBezTo>
                  <a:pt x="3546" y="975"/>
                  <a:pt x="3379" y="725"/>
                  <a:pt x="3129" y="516"/>
                </a:cubicBezTo>
                <a:lnTo>
                  <a:pt x="3046" y="433"/>
                </a:lnTo>
                <a:lnTo>
                  <a:pt x="2629" y="183"/>
                </a:lnTo>
                <a:cubicBezTo>
                  <a:pt x="2405" y="55"/>
                  <a:pt x="2182" y="1"/>
                  <a:pt x="19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63"/>
          <p:cNvSpPr/>
          <p:nvPr/>
        </p:nvSpPr>
        <p:spPr>
          <a:xfrm>
            <a:off x="595600" y="4491700"/>
            <a:ext cx="189400" cy="182325"/>
          </a:xfrm>
          <a:custGeom>
            <a:avLst/>
            <a:gdLst/>
            <a:ahLst/>
            <a:cxnLst/>
            <a:rect l="l" t="t" r="r" b="b"/>
            <a:pathLst>
              <a:path w="7576" h="7293" extrusionOk="0">
                <a:moveTo>
                  <a:pt x="3590" y="0"/>
                </a:moveTo>
                <a:cubicBezTo>
                  <a:pt x="2585" y="0"/>
                  <a:pt x="1606" y="435"/>
                  <a:pt x="918" y="1233"/>
                </a:cubicBezTo>
                <a:cubicBezTo>
                  <a:pt x="293" y="1984"/>
                  <a:pt x="1" y="2902"/>
                  <a:pt x="84" y="3861"/>
                </a:cubicBezTo>
                <a:lnTo>
                  <a:pt x="293" y="4737"/>
                </a:lnTo>
                <a:cubicBezTo>
                  <a:pt x="501" y="5321"/>
                  <a:pt x="877" y="5822"/>
                  <a:pt x="1336" y="6197"/>
                </a:cubicBezTo>
                <a:cubicBezTo>
                  <a:pt x="1419" y="6281"/>
                  <a:pt x="1502" y="6364"/>
                  <a:pt x="1544" y="6448"/>
                </a:cubicBezTo>
                <a:lnTo>
                  <a:pt x="2337" y="6948"/>
                </a:lnTo>
                <a:cubicBezTo>
                  <a:pt x="2834" y="7184"/>
                  <a:pt x="3347" y="7293"/>
                  <a:pt x="3847" y="7293"/>
                </a:cubicBezTo>
                <a:cubicBezTo>
                  <a:pt x="5817" y="7293"/>
                  <a:pt x="7576" y="5607"/>
                  <a:pt x="7343" y="3444"/>
                </a:cubicBezTo>
                <a:lnTo>
                  <a:pt x="7343" y="3402"/>
                </a:lnTo>
                <a:lnTo>
                  <a:pt x="7134" y="2526"/>
                </a:lnTo>
                <a:cubicBezTo>
                  <a:pt x="6925" y="1942"/>
                  <a:pt x="6550" y="1442"/>
                  <a:pt x="6091" y="1066"/>
                </a:cubicBezTo>
                <a:lnTo>
                  <a:pt x="5883" y="858"/>
                </a:lnTo>
                <a:lnTo>
                  <a:pt x="5132" y="357"/>
                </a:lnTo>
                <a:cubicBezTo>
                  <a:pt x="4635" y="116"/>
                  <a:pt x="4109" y="0"/>
                  <a:pt x="35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63"/>
          <p:cNvSpPr/>
          <p:nvPr/>
        </p:nvSpPr>
        <p:spPr>
          <a:xfrm>
            <a:off x="484975" y="4756800"/>
            <a:ext cx="93875" cy="92350"/>
          </a:xfrm>
          <a:custGeom>
            <a:avLst/>
            <a:gdLst/>
            <a:ahLst/>
            <a:cxnLst/>
            <a:rect l="l" t="t" r="r" b="b"/>
            <a:pathLst>
              <a:path w="3755" h="3694" extrusionOk="0">
                <a:moveTo>
                  <a:pt x="1830" y="1"/>
                </a:moveTo>
                <a:cubicBezTo>
                  <a:pt x="1323" y="1"/>
                  <a:pt x="818" y="214"/>
                  <a:pt x="459" y="628"/>
                </a:cubicBezTo>
                <a:cubicBezTo>
                  <a:pt x="167" y="1003"/>
                  <a:pt x="0" y="1462"/>
                  <a:pt x="42" y="1963"/>
                </a:cubicBezTo>
                <a:lnTo>
                  <a:pt x="167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93" y="3256"/>
                </a:lnTo>
                <a:lnTo>
                  <a:pt x="1168" y="3506"/>
                </a:lnTo>
                <a:cubicBezTo>
                  <a:pt x="1422" y="3633"/>
                  <a:pt x="1690" y="3693"/>
                  <a:pt x="1953" y="3693"/>
                </a:cubicBezTo>
                <a:cubicBezTo>
                  <a:pt x="2468" y="3693"/>
                  <a:pt x="2964" y="3462"/>
                  <a:pt x="3296" y="3047"/>
                </a:cubicBezTo>
                <a:cubicBezTo>
                  <a:pt x="3630" y="2672"/>
                  <a:pt x="3755" y="2213"/>
                  <a:pt x="3713" y="1713"/>
                </a:cubicBezTo>
                <a:lnTo>
                  <a:pt x="3630" y="1295"/>
                </a:lnTo>
                <a:cubicBezTo>
                  <a:pt x="3504" y="1003"/>
                  <a:pt x="3338" y="711"/>
                  <a:pt x="3087" y="545"/>
                </a:cubicBezTo>
                <a:lnTo>
                  <a:pt x="3004" y="419"/>
                </a:lnTo>
                <a:lnTo>
                  <a:pt x="2587" y="169"/>
                </a:lnTo>
                <a:cubicBezTo>
                  <a:pt x="2347" y="56"/>
                  <a:pt x="2088" y="1"/>
                  <a:pt x="18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63"/>
          <p:cNvSpPr/>
          <p:nvPr/>
        </p:nvSpPr>
        <p:spPr>
          <a:xfrm>
            <a:off x="760100" y="4724300"/>
            <a:ext cx="93875" cy="92925"/>
          </a:xfrm>
          <a:custGeom>
            <a:avLst/>
            <a:gdLst/>
            <a:ahLst/>
            <a:cxnLst/>
            <a:rect l="l" t="t" r="r" b="b"/>
            <a:pathLst>
              <a:path w="3755" h="3717" extrusionOk="0">
                <a:moveTo>
                  <a:pt x="1801" y="1"/>
                </a:moveTo>
                <a:cubicBezTo>
                  <a:pt x="1286" y="1"/>
                  <a:pt x="790" y="214"/>
                  <a:pt x="459" y="628"/>
                </a:cubicBezTo>
                <a:cubicBezTo>
                  <a:pt x="125" y="1003"/>
                  <a:pt x="0" y="1504"/>
                  <a:pt x="42" y="1963"/>
                </a:cubicBezTo>
                <a:lnTo>
                  <a:pt x="125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51" y="3298"/>
                </a:lnTo>
                <a:lnTo>
                  <a:pt x="1168" y="3548"/>
                </a:lnTo>
                <a:cubicBezTo>
                  <a:pt x="1408" y="3661"/>
                  <a:pt x="1667" y="3717"/>
                  <a:pt x="1925" y="3717"/>
                </a:cubicBezTo>
                <a:cubicBezTo>
                  <a:pt x="2432" y="3717"/>
                  <a:pt x="2937" y="3503"/>
                  <a:pt x="3296" y="3089"/>
                </a:cubicBezTo>
                <a:cubicBezTo>
                  <a:pt x="3588" y="2714"/>
                  <a:pt x="3755" y="2213"/>
                  <a:pt x="3713" y="1754"/>
                </a:cubicBezTo>
                <a:lnTo>
                  <a:pt x="3588" y="1296"/>
                </a:lnTo>
                <a:cubicBezTo>
                  <a:pt x="3504" y="1003"/>
                  <a:pt x="3296" y="753"/>
                  <a:pt x="3087" y="545"/>
                </a:cubicBezTo>
                <a:lnTo>
                  <a:pt x="2962" y="419"/>
                </a:lnTo>
                <a:lnTo>
                  <a:pt x="2587" y="169"/>
                </a:lnTo>
                <a:cubicBezTo>
                  <a:pt x="2333" y="56"/>
                  <a:pt x="2065" y="1"/>
                  <a:pt x="1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body" idx="1"/>
          </p:nvPr>
        </p:nvSpPr>
        <p:spPr>
          <a:xfrm flipH="1">
            <a:off x="4020300" y="540000"/>
            <a:ext cx="4583700" cy="1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600" b="1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600" b="1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600" b="1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600" b="1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600" b="1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600" b="1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600" b="1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600" b="1"/>
            </a:lvl9pPr>
          </a:lstStyle>
          <a:p>
            <a:endParaRPr/>
          </a:p>
        </p:txBody>
      </p:sp>
      <p:grpSp>
        <p:nvGrpSpPr>
          <p:cNvPr id="131" name="Google Shape;131;p28"/>
          <p:cNvGrpSpPr/>
          <p:nvPr/>
        </p:nvGrpSpPr>
        <p:grpSpPr>
          <a:xfrm rot="-2223273" flipH="1">
            <a:off x="-676585" y="267538"/>
            <a:ext cx="3879221" cy="1070850"/>
            <a:chOff x="1222300" y="268475"/>
            <a:chExt cx="4562800" cy="1259550"/>
          </a:xfrm>
        </p:grpSpPr>
        <p:sp>
          <p:nvSpPr>
            <p:cNvPr id="132" name="Google Shape;132;p28"/>
            <p:cNvSpPr/>
            <p:nvPr/>
          </p:nvSpPr>
          <p:spPr>
            <a:xfrm>
              <a:off x="1222300" y="268475"/>
              <a:ext cx="644300" cy="743325"/>
            </a:xfrm>
            <a:custGeom>
              <a:avLst/>
              <a:gdLst/>
              <a:ahLst/>
              <a:cxnLst/>
              <a:rect l="l" t="t" r="r" b="b"/>
              <a:pathLst>
                <a:path w="25772" h="29733" extrusionOk="0">
                  <a:moveTo>
                    <a:pt x="1637" y="1"/>
                  </a:moveTo>
                  <a:lnTo>
                    <a:pt x="0" y="29733"/>
                  </a:lnTo>
                  <a:lnTo>
                    <a:pt x="25771" y="11460"/>
                  </a:lnTo>
                  <a:lnTo>
                    <a:pt x="1637" y="1"/>
                  </a:lnTo>
                  <a:close/>
                </a:path>
              </a:pathLst>
            </a:custGeom>
            <a:solidFill>
              <a:srgbClr val="099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1862600" y="554975"/>
              <a:ext cx="636400" cy="742000"/>
            </a:xfrm>
            <a:custGeom>
              <a:avLst/>
              <a:gdLst/>
              <a:ahLst/>
              <a:cxnLst/>
              <a:rect l="l" t="t" r="r" b="b"/>
              <a:pathLst>
                <a:path w="25456" h="29680" extrusionOk="0">
                  <a:moveTo>
                    <a:pt x="1" y="0"/>
                  </a:moveTo>
                  <a:lnTo>
                    <a:pt x="2272" y="29680"/>
                  </a:lnTo>
                  <a:lnTo>
                    <a:pt x="25455" y="81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2496325" y="759600"/>
              <a:ext cx="664125" cy="715600"/>
            </a:xfrm>
            <a:custGeom>
              <a:avLst/>
              <a:gdLst/>
              <a:ahLst/>
              <a:cxnLst/>
              <a:rect l="l" t="t" r="r" b="b"/>
              <a:pathLst>
                <a:path w="26565" h="28624" extrusionOk="0">
                  <a:moveTo>
                    <a:pt x="1" y="1"/>
                  </a:moveTo>
                  <a:lnTo>
                    <a:pt x="8186" y="28624"/>
                  </a:lnTo>
                  <a:lnTo>
                    <a:pt x="26564" y="29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3156450" y="833550"/>
              <a:ext cx="666750" cy="694475"/>
            </a:xfrm>
            <a:custGeom>
              <a:avLst/>
              <a:gdLst/>
              <a:ahLst/>
              <a:cxnLst/>
              <a:rect l="l" t="t" r="r" b="b"/>
              <a:pathLst>
                <a:path w="26670" h="27779" extrusionOk="0">
                  <a:moveTo>
                    <a:pt x="1" y="0"/>
                  </a:moveTo>
                  <a:lnTo>
                    <a:pt x="10668" y="27778"/>
                  </a:lnTo>
                  <a:lnTo>
                    <a:pt x="26670" y="5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3820525" y="819025"/>
              <a:ext cx="668075" cy="705025"/>
            </a:xfrm>
            <a:custGeom>
              <a:avLst/>
              <a:gdLst/>
              <a:ahLst/>
              <a:cxnLst/>
              <a:rect l="l" t="t" r="r" b="b"/>
              <a:pathLst>
                <a:path w="26723" h="28201" extrusionOk="0">
                  <a:moveTo>
                    <a:pt x="26723" y="0"/>
                  </a:moveTo>
                  <a:lnTo>
                    <a:pt x="1" y="1109"/>
                  </a:lnTo>
                  <a:lnTo>
                    <a:pt x="12411" y="28201"/>
                  </a:lnTo>
                  <a:lnTo>
                    <a:pt x="267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4488575" y="741125"/>
              <a:ext cx="662800" cy="730125"/>
            </a:xfrm>
            <a:custGeom>
              <a:avLst/>
              <a:gdLst/>
              <a:ahLst/>
              <a:cxnLst/>
              <a:rect l="l" t="t" r="r" b="b"/>
              <a:pathLst>
                <a:path w="26512" h="29205" extrusionOk="0">
                  <a:moveTo>
                    <a:pt x="26511" y="1"/>
                  </a:moveTo>
                  <a:lnTo>
                    <a:pt x="1" y="3169"/>
                  </a:lnTo>
                  <a:lnTo>
                    <a:pt x="14418" y="29205"/>
                  </a:lnTo>
                  <a:lnTo>
                    <a:pt x="265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5151350" y="531200"/>
              <a:ext cx="633750" cy="775025"/>
            </a:xfrm>
            <a:custGeom>
              <a:avLst/>
              <a:gdLst/>
              <a:ahLst/>
              <a:cxnLst/>
              <a:rect l="l" t="t" r="r" b="b"/>
              <a:pathLst>
                <a:path w="25350" h="31001" extrusionOk="0">
                  <a:moveTo>
                    <a:pt x="25349" y="1"/>
                  </a:moveTo>
                  <a:lnTo>
                    <a:pt x="0" y="8398"/>
                  </a:lnTo>
                  <a:lnTo>
                    <a:pt x="19382" y="31000"/>
                  </a:lnTo>
                  <a:lnTo>
                    <a:pt x="253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28"/>
          <p:cNvGrpSpPr/>
          <p:nvPr/>
        </p:nvGrpSpPr>
        <p:grpSpPr>
          <a:xfrm rot="-5400000" flipH="1">
            <a:off x="68772" y="-446858"/>
            <a:ext cx="872242" cy="1573690"/>
            <a:chOff x="788450" y="657725"/>
            <a:chExt cx="666750" cy="1065175"/>
          </a:xfrm>
        </p:grpSpPr>
        <p:sp>
          <p:nvSpPr>
            <p:cNvPr id="140" name="Google Shape;140;p28"/>
            <p:cNvSpPr/>
            <p:nvPr/>
          </p:nvSpPr>
          <p:spPr>
            <a:xfrm>
              <a:off x="788450" y="657725"/>
              <a:ext cx="600350" cy="1026825"/>
            </a:xfrm>
            <a:custGeom>
              <a:avLst/>
              <a:gdLst/>
              <a:ahLst/>
              <a:cxnLst/>
              <a:rect l="l" t="t" r="r" b="b"/>
              <a:pathLst>
                <a:path w="24014" h="41073" fill="none" extrusionOk="0">
                  <a:moveTo>
                    <a:pt x="0" y="41073"/>
                  </a:moveTo>
                  <a:cubicBezTo>
                    <a:pt x="0" y="41073"/>
                    <a:pt x="23685" y="34255"/>
                    <a:pt x="24014" y="1"/>
                  </a:cubicBezTo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807B88"/>
              </a:solidFill>
              <a:prstDash val="solid"/>
              <a:miter lim="27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801450" y="1605125"/>
              <a:ext cx="117750" cy="117775"/>
            </a:xfrm>
            <a:custGeom>
              <a:avLst/>
              <a:gdLst/>
              <a:ahLst/>
              <a:cxnLst/>
              <a:rect l="l" t="t" r="r" b="b"/>
              <a:pathLst>
                <a:path w="4710" h="4711" extrusionOk="0">
                  <a:moveTo>
                    <a:pt x="2355" y="1"/>
                  </a:moveTo>
                  <a:cubicBezTo>
                    <a:pt x="1068" y="1"/>
                    <a:pt x="0" y="1069"/>
                    <a:pt x="0" y="2355"/>
                  </a:cubicBezTo>
                  <a:cubicBezTo>
                    <a:pt x="0" y="3642"/>
                    <a:pt x="1068" y="4710"/>
                    <a:pt x="2355" y="4710"/>
                  </a:cubicBezTo>
                  <a:cubicBezTo>
                    <a:pt x="3669" y="4710"/>
                    <a:pt x="4710" y="3642"/>
                    <a:pt x="4710" y="2355"/>
                  </a:cubicBezTo>
                  <a:cubicBezTo>
                    <a:pt x="4710" y="1069"/>
                    <a:pt x="3669" y="1"/>
                    <a:pt x="23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912350" y="1528925"/>
              <a:ext cx="121875" cy="116825"/>
            </a:xfrm>
            <a:custGeom>
              <a:avLst/>
              <a:gdLst/>
              <a:ahLst/>
              <a:cxnLst/>
              <a:rect l="l" t="t" r="r" b="b"/>
              <a:pathLst>
                <a:path w="4875" h="4673" extrusionOk="0">
                  <a:moveTo>
                    <a:pt x="2446" y="1"/>
                  </a:moveTo>
                  <a:cubicBezTo>
                    <a:pt x="2379" y="1"/>
                    <a:pt x="2313" y="4"/>
                    <a:pt x="2245" y="9"/>
                  </a:cubicBezTo>
                  <a:cubicBezTo>
                    <a:pt x="959" y="92"/>
                    <a:pt x="0" y="1242"/>
                    <a:pt x="110" y="2528"/>
                  </a:cubicBezTo>
                  <a:cubicBezTo>
                    <a:pt x="188" y="3748"/>
                    <a:pt x="1225" y="4673"/>
                    <a:pt x="2428" y="4673"/>
                  </a:cubicBezTo>
                  <a:cubicBezTo>
                    <a:pt x="2495" y="4673"/>
                    <a:pt x="2562" y="4670"/>
                    <a:pt x="2629" y="4664"/>
                  </a:cubicBezTo>
                  <a:cubicBezTo>
                    <a:pt x="3916" y="4582"/>
                    <a:pt x="4874" y="3432"/>
                    <a:pt x="4765" y="2145"/>
                  </a:cubicBezTo>
                  <a:cubicBezTo>
                    <a:pt x="4687" y="925"/>
                    <a:pt x="3650" y="1"/>
                    <a:pt x="2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1019125" y="1438325"/>
              <a:ext cx="124625" cy="117350"/>
            </a:xfrm>
            <a:custGeom>
              <a:avLst/>
              <a:gdLst/>
              <a:ahLst/>
              <a:cxnLst/>
              <a:rect l="l" t="t" r="r" b="b"/>
              <a:pathLst>
                <a:path w="4985" h="4694" extrusionOk="0">
                  <a:moveTo>
                    <a:pt x="2499" y="0"/>
                  </a:moveTo>
                  <a:cubicBezTo>
                    <a:pt x="1331" y="0"/>
                    <a:pt x="317" y="885"/>
                    <a:pt x="165" y="2073"/>
                  </a:cubicBezTo>
                  <a:cubicBezTo>
                    <a:pt x="1" y="3360"/>
                    <a:pt x="932" y="4510"/>
                    <a:pt x="2219" y="4674"/>
                  </a:cubicBezTo>
                  <a:cubicBezTo>
                    <a:pt x="2320" y="4687"/>
                    <a:pt x="2421" y="4693"/>
                    <a:pt x="2520" y="4693"/>
                  </a:cubicBezTo>
                  <a:cubicBezTo>
                    <a:pt x="3681" y="4693"/>
                    <a:pt x="4668" y="3833"/>
                    <a:pt x="4820" y="2648"/>
                  </a:cubicBezTo>
                  <a:cubicBezTo>
                    <a:pt x="4984" y="1361"/>
                    <a:pt x="4080" y="183"/>
                    <a:pt x="2794" y="19"/>
                  </a:cubicBezTo>
                  <a:cubicBezTo>
                    <a:pt x="2694" y="6"/>
                    <a:pt x="2596" y="0"/>
                    <a:pt x="2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1105375" y="1330225"/>
              <a:ext cx="132825" cy="117125"/>
            </a:xfrm>
            <a:custGeom>
              <a:avLst/>
              <a:gdLst/>
              <a:ahLst/>
              <a:cxnLst/>
              <a:rect l="l" t="t" r="r" b="b"/>
              <a:pathLst>
                <a:path w="5313" h="4685" extrusionOk="0">
                  <a:moveTo>
                    <a:pt x="2649" y="0"/>
                  </a:moveTo>
                  <a:cubicBezTo>
                    <a:pt x="1730" y="0"/>
                    <a:pt x="864" y="535"/>
                    <a:pt x="494" y="1441"/>
                  </a:cubicBezTo>
                  <a:cubicBezTo>
                    <a:pt x="1" y="2645"/>
                    <a:pt x="576" y="4014"/>
                    <a:pt x="1753" y="4507"/>
                  </a:cubicBezTo>
                  <a:cubicBezTo>
                    <a:pt x="2047" y="4627"/>
                    <a:pt x="2350" y="4684"/>
                    <a:pt x="2648" y="4684"/>
                  </a:cubicBezTo>
                  <a:cubicBezTo>
                    <a:pt x="3573" y="4684"/>
                    <a:pt x="4447" y="4138"/>
                    <a:pt x="4820" y="3248"/>
                  </a:cubicBezTo>
                  <a:cubicBezTo>
                    <a:pt x="5313" y="2043"/>
                    <a:pt x="4738" y="674"/>
                    <a:pt x="3560" y="181"/>
                  </a:cubicBezTo>
                  <a:cubicBezTo>
                    <a:pt x="3261" y="59"/>
                    <a:pt x="2952" y="0"/>
                    <a:pt x="2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1180675" y="1212925"/>
              <a:ext cx="144675" cy="117300"/>
            </a:xfrm>
            <a:custGeom>
              <a:avLst/>
              <a:gdLst/>
              <a:ahLst/>
              <a:cxnLst/>
              <a:rect l="l" t="t" r="r" b="b"/>
              <a:pathLst>
                <a:path w="5787" h="4692" extrusionOk="0">
                  <a:moveTo>
                    <a:pt x="2895" y="0"/>
                  </a:moveTo>
                  <a:cubicBezTo>
                    <a:pt x="2568" y="0"/>
                    <a:pt x="2236" y="70"/>
                    <a:pt x="1917" y="218"/>
                  </a:cubicBezTo>
                  <a:cubicBezTo>
                    <a:pt x="1" y="1094"/>
                    <a:pt x="110" y="3833"/>
                    <a:pt x="2082" y="4544"/>
                  </a:cubicBezTo>
                  <a:cubicBezTo>
                    <a:pt x="2361" y="4645"/>
                    <a:pt x="2638" y="4692"/>
                    <a:pt x="2906" y="4692"/>
                  </a:cubicBezTo>
                  <a:cubicBezTo>
                    <a:pt x="4525" y="4692"/>
                    <a:pt x="5787" y="2990"/>
                    <a:pt x="5011" y="1368"/>
                  </a:cubicBezTo>
                  <a:cubicBezTo>
                    <a:pt x="4612" y="509"/>
                    <a:pt x="3775" y="0"/>
                    <a:pt x="2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1229975" y="1086450"/>
              <a:ext cx="154675" cy="117225"/>
            </a:xfrm>
            <a:custGeom>
              <a:avLst/>
              <a:gdLst/>
              <a:ahLst/>
              <a:cxnLst/>
              <a:rect l="l" t="t" r="r" b="b"/>
              <a:pathLst>
                <a:path w="6187" h="4689" extrusionOk="0">
                  <a:moveTo>
                    <a:pt x="3099" y="1"/>
                  </a:moveTo>
                  <a:cubicBezTo>
                    <a:pt x="2578" y="1"/>
                    <a:pt x="2053" y="170"/>
                    <a:pt x="1616" y="513"/>
                  </a:cubicBezTo>
                  <a:cubicBezTo>
                    <a:pt x="0" y="1855"/>
                    <a:pt x="767" y="4456"/>
                    <a:pt x="2848" y="4675"/>
                  </a:cubicBezTo>
                  <a:cubicBezTo>
                    <a:pt x="2937" y="4684"/>
                    <a:pt x="3025" y="4689"/>
                    <a:pt x="3111" y="4689"/>
                  </a:cubicBezTo>
                  <a:cubicBezTo>
                    <a:pt x="5037" y="4689"/>
                    <a:pt x="6187" y="2415"/>
                    <a:pt x="4929" y="869"/>
                  </a:cubicBezTo>
                  <a:cubicBezTo>
                    <a:pt x="4462" y="293"/>
                    <a:pt x="3784" y="1"/>
                    <a:pt x="30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1282825" y="951275"/>
              <a:ext cx="125825" cy="117250"/>
            </a:xfrm>
            <a:custGeom>
              <a:avLst/>
              <a:gdLst/>
              <a:ahLst/>
              <a:cxnLst/>
              <a:rect l="l" t="t" r="r" b="b"/>
              <a:pathLst>
                <a:path w="5033" h="4690" extrusionOk="0">
                  <a:moveTo>
                    <a:pt x="2434" y="1"/>
                  </a:moveTo>
                  <a:cubicBezTo>
                    <a:pt x="1182" y="1"/>
                    <a:pt x="0" y="1014"/>
                    <a:pt x="77" y="2470"/>
                  </a:cubicBezTo>
                  <a:cubicBezTo>
                    <a:pt x="148" y="3832"/>
                    <a:pt x="1276" y="4690"/>
                    <a:pt x="2438" y="4690"/>
                  </a:cubicBezTo>
                  <a:cubicBezTo>
                    <a:pt x="3051" y="4690"/>
                    <a:pt x="3674" y="4451"/>
                    <a:pt x="4156" y="3921"/>
                  </a:cubicBezTo>
                  <a:cubicBezTo>
                    <a:pt x="5033" y="2935"/>
                    <a:pt x="4951" y="1457"/>
                    <a:pt x="3992" y="608"/>
                  </a:cubicBezTo>
                  <a:cubicBezTo>
                    <a:pt x="3523" y="188"/>
                    <a:pt x="2972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1302775" y="815775"/>
              <a:ext cx="134625" cy="117350"/>
            </a:xfrm>
            <a:custGeom>
              <a:avLst/>
              <a:gdLst/>
              <a:ahLst/>
              <a:cxnLst/>
              <a:rect l="l" t="t" r="r" b="b"/>
              <a:pathLst>
                <a:path w="5385" h="4694" extrusionOk="0">
                  <a:moveTo>
                    <a:pt x="2698" y="0"/>
                  </a:moveTo>
                  <a:cubicBezTo>
                    <a:pt x="1247" y="0"/>
                    <a:pt x="0" y="1383"/>
                    <a:pt x="456" y="2988"/>
                  </a:cubicBezTo>
                  <a:cubicBezTo>
                    <a:pt x="760" y="4099"/>
                    <a:pt x="1740" y="4694"/>
                    <a:pt x="2725" y="4694"/>
                  </a:cubicBezTo>
                  <a:cubicBezTo>
                    <a:pt x="3513" y="4694"/>
                    <a:pt x="4304" y="4312"/>
                    <a:pt x="4755" y="3509"/>
                  </a:cubicBezTo>
                  <a:cubicBezTo>
                    <a:pt x="5385" y="2359"/>
                    <a:pt x="4974" y="935"/>
                    <a:pt x="3851" y="305"/>
                  </a:cubicBezTo>
                  <a:cubicBezTo>
                    <a:pt x="3471" y="95"/>
                    <a:pt x="3077" y="0"/>
                    <a:pt x="2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1321700" y="680650"/>
              <a:ext cx="133500" cy="117100"/>
            </a:xfrm>
            <a:custGeom>
              <a:avLst/>
              <a:gdLst/>
              <a:ahLst/>
              <a:cxnLst/>
              <a:rect l="l" t="t" r="r" b="b"/>
              <a:pathLst>
                <a:path w="5340" h="4684" extrusionOk="0">
                  <a:moveTo>
                    <a:pt x="2673" y="1"/>
                  </a:moveTo>
                  <a:cubicBezTo>
                    <a:pt x="1935" y="1"/>
                    <a:pt x="1209" y="346"/>
                    <a:pt x="740" y="1001"/>
                  </a:cubicBezTo>
                  <a:cubicBezTo>
                    <a:pt x="0" y="2068"/>
                    <a:pt x="274" y="3520"/>
                    <a:pt x="1315" y="4259"/>
                  </a:cubicBezTo>
                  <a:cubicBezTo>
                    <a:pt x="1728" y="4545"/>
                    <a:pt x="2204" y="4684"/>
                    <a:pt x="2674" y="4684"/>
                  </a:cubicBezTo>
                  <a:cubicBezTo>
                    <a:pt x="3417" y="4684"/>
                    <a:pt x="4147" y="4338"/>
                    <a:pt x="4600" y="3684"/>
                  </a:cubicBezTo>
                  <a:cubicBezTo>
                    <a:pt x="5340" y="2616"/>
                    <a:pt x="5066" y="1165"/>
                    <a:pt x="4025" y="426"/>
                  </a:cubicBezTo>
                  <a:cubicBezTo>
                    <a:pt x="3611" y="139"/>
                    <a:pt x="3140" y="1"/>
                    <a:pt x="2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0" y="-34325"/>
            <a:ext cx="4571700" cy="518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subTitle" idx="1"/>
          </p:nvPr>
        </p:nvSpPr>
        <p:spPr>
          <a:xfrm>
            <a:off x="5780373" y="1837773"/>
            <a:ext cx="20313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subTitle" idx="2"/>
          </p:nvPr>
        </p:nvSpPr>
        <p:spPr>
          <a:xfrm>
            <a:off x="5400300" y="2436522"/>
            <a:ext cx="2791500" cy="10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subTitle" idx="3"/>
          </p:nvPr>
        </p:nvSpPr>
        <p:spPr>
          <a:xfrm>
            <a:off x="1324325" y="1825136"/>
            <a:ext cx="20313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Medium"/>
              <a:buNone/>
              <a:defRPr sz="23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4"/>
          </p:nvPr>
        </p:nvSpPr>
        <p:spPr>
          <a:xfrm>
            <a:off x="944250" y="2430975"/>
            <a:ext cx="2791500" cy="10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6" name="Google Shape;156;p29"/>
          <p:cNvGrpSpPr/>
          <p:nvPr/>
        </p:nvGrpSpPr>
        <p:grpSpPr>
          <a:xfrm rot="2472665">
            <a:off x="3700416" y="3513151"/>
            <a:ext cx="1697172" cy="1636514"/>
            <a:chOff x="1437500" y="2029350"/>
            <a:chExt cx="654850" cy="631450"/>
          </a:xfrm>
        </p:grpSpPr>
        <p:sp>
          <p:nvSpPr>
            <p:cNvPr id="157" name="Google Shape;157;p29"/>
            <p:cNvSpPr/>
            <p:nvPr/>
          </p:nvSpPr>
          <p:spPr>
            <a:xfrm>
              <a:off x="1458600" y="2435550"/>
              <a:ext cx="464775" cy="225250"/>
            </a:xfrm>
            <a:custGeom>
              <a:avLst/>
              <a:gdLst/>
              <a:ahLst/>
              <a:cxnLst/>
              <a:rect l="l" t="t" r="r" b="b"/>
              <a:pathLst>
                <a:path w="18591" h="9010" extrusionOk="0">
                  <a:moveTo>
                    <a:pt x="2778" y="1"/>
                  </a:moveTo>
                  <a:cubicBezTo>
                    <a:pt x="2521" y="1"/>
                    <a:pt x="2265" y="11"/>
                    <a:pt x="2008" y="32"/>
                  </a:cubicBezTo>
                  <a:cubicBezTo>
                    <a:pt x="1532" y="32"/>
                    <a:pt x="1110" y="190"/>
                    <a:pt x="688" y="401"/>
                  </a:cubicBezTo>
                  <a:cubicBezTo>
                    <a:pt x="265" y="613"/>
                    <a:pt x="1" y="1088"/>
                    <a:pt x="54" y="1563"/>
                  </a:cubicBezTo>
                  <a:cubicBezTo>
                    <a:pt x="54" y="1827"/>
                    <a:pt x="212" y="2038"/>
                    <a:pt x="371" y="2250"/>
                  </a:cubicBezTo>
                  <a:cubicBezTo>
                    <a:pt x="1163" y="3359"/>
                    <a:pt x="2589" y="3781"/>
                    <a:pt x="3909" y="4098"/>
                  </a:cubicBezTo>
                  <a:cubicBezTo>
                    <a:pt x="6338" y="4679"/>
                    <a:pt x="8820" y="4996"/>
                    <a:pt x="11250" y="5629"/>
                  </a:cubicBezTo>
                  <a:cubicBezTo>
                    <a:pt x="13890" y="6263"/>
                    <a:pt x="16372" y="7425"/>
                    <a:pt x="18590" y="9009"/>
                  </a:cubicBezTo>
                  <a:cubicBezTo>
                    <a:pt x="16214" y="5946"/>
                    <a:pt x="13098" y="3464"/>
                    <a:pt x="9560" y="1827"/>
                  </a:cubicBezTo>
                  <a:cubicBezTo>
                    <a:pt x="7419" y="828"/>
                    <a:pt x="5107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1892975" y="2107125"/>
              <a:ext cx="199375" cy="481050"/>
            </a:xfrm>
            <a:custGeom>
              <a:avLst/>
              <a:gdLst/>
              <a:ahLst/>
              <a:cxnLst/>
              <a:rect l="l" t="t" r="r" b="b"/>
              <a:pathLst>
                <a:path w="7975" h="19242" extrusionOk="0">
                  <a:moveTo>
                    <a:pt x="1449" y="0"/>
                  </a:moveTo>
                  <a:cubicBezTo>
                    <a:pt x="1128" y="0"/>
                    <a:pt x="803" y="130"/>
                    <a:pt x="581" y="389"/>
                  </a:cubicBezTo>
                  <a:cubicBezTo>
                    <a:pt x="423" y="547"/>
                    <a:pt x="317" y="811"/>
                    <a:pt x="265" y="1075"/>
                  </a:cubicBezTo>
                  <a:cubicBezTo>
                    <a:pt x="0" y="2395"/>
                    <a:pt x="581" y="3716"/>
                    <a:pt x="1215" y="4930"/>
                  </a:cubicBezTo>
                  <a:cubicBezTo>
                    <a:pt x="2430" y="7148"/>
                    <a:pt x="3803" y="9261"/>
                    <a:pt x="4912" y="11479"/>
                  </a:cubicBezTo>
                  <a:cubicBezTo>
                    <a:pt x="6179" y="13908"/>
                    <a:pt x="6971" y="16496"/>
                    <a:pt x="7235" y="19242"/>
                  </a:cubicBezTo>
                  <a:cubicBezTo>
                    <a:pt x="7975" y="15387"/>
                    <a:pt x="7764" y="11426"/>
                    <a:pt x="6655" y="7676"/>
                  </a:cubicBezTo>
                  <a:cubicBezTo>
                    <a:pt x="5915" y="5194"/>
                    <a:pt x="4912" y="2659"/>
                    <a:pt x="3011" y="864"/>
                  </a:cubicBezTo>
                  <a:cubicBezTo>
                    <a:pt x="2694" y="494"/>
                    <a:pt x="2271" y="230"/>
                    <a:pt x="1849" y="72"/>
                  </a:cubicBezTo>
                  <a:cubicBezTo>
                    <a:pt x="1722" y="24"/>
                    <a:pt x="1586" y="0"/>
                    <a:pt x="1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1437500" y="2029350"/>
              <a:ext cx="551875" cy="594475"/>
            </a:xfrm>
            <a:custGeom>
              <a:avLst/>
              <a:gdLst/>
              <a:ahLst/>
              <a:cxnLst/>
              <a:rect l="l" t="t" r="r" b="b"/>
              <a:pathLst>
                <a:path w="22075" h="23779" extrusionOk="0">
                  <a:moveTo>
                    <a:pt x="2112" y="1"/>
                  </a:moveTo>
                  <a:cubicBezTo>
                    <a:pt x="1989" y="1"/>
                    <a:pt x="1866" y="5"/>
                    <a:pt x="1743" y="14"/>
                  </a:cubicBezTo>
                  <a:cubicBezTo>
                    <a:pt x="1003" y="67"/>
                    <a:pt x="370" y="595"/>
                    <a:pt x="106" y="1282"/>
                  </a:cubicBezTo>
                  <a:cubicBezTo>
                    <a:pt x="0" y="1651"/>
                    <a:pt x="0" y="2074"/>
                    <a:pt x="106" y="2496"/>
                  </a:cubicBezTo>
                  <a:cubicBezTo>
                    <a:pt x="634" y="4556"/>
                    <a:pt x="2376" y="6087"/>
                    <a:pt x="4066" y="7355"/>
                  </a:cubicBezTo>
                  <a:cubicBezTo>
                    <a:pt x="7235" y="9731"/>
                    <a:pt x="10615" y="11844"/>
                    <a:pt x="13678" y="14273"/>
                  </a:cubicBezTo>
                  <a:cubicBezTo>
                    <a:pt x="16794" y="16702"/>
                    <a:pt x="20279" y="20240"/>
                    <a:pt x="22075" y="23779"/>
                  </a:cubicBezTo>
                  <a:cubicBezTo>
                    <a:pt x="20754" y="17811"/>
                    <a:pt x="17533" y="12372"/>
                    <a:pt x="13572" y="7724"/>
                  </a:cubicBezTo>
                  <a:cubicBezTo>
                    <a:pt x="10932" y="4556"/>
                    <a:pt x="7763" y="1704"/>
                    <a:pt x="3908" y="331"/>
                  </a:cubicBezTo>
                  <a:cubicBezTo>
                    <a:pt x="3336" y="111"/>
                    <a:pt x="2727" y="1"/>
                    <a:pt x="2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29"/>
          <p:cNvGrpSpPr/>
          <p:nvPr/>
        </p:nvGrpSpPr>
        <p:grpSpPr>
          <a:xfrm>
            <a:off x="1451652" y="-233558"/>
            <a:ext cx="6194691" cy="1547106"/>
            <a:chOff x="1222300" y="238125"/>
            <a:chExt cx="5164825" cy="1289900"/>
          </a:xfrm>
        </p:grpSpPr>
        <p:sp>
          <p:nvSpPr>
            <p:cNvPr id="161" name="Google Shape;161;p29"/>
            <p:cNvSpPr/>
            <p:nvPr/>
          </p:nvSpPr>
          <p:spPr>
            <a:xfrm>
              <a:off x="1222300" y="268475"/>
              <a:ext cx="644300" cy="743325"/>
            </a:xfrm>
            <a:custGeom>
              <a:avLst/>
              <a:gdLst/>
              <a:ahLst/>
              <a:cxnLst/>
              <a:rect l="l" t="t" r="r" b="b"/>
              <a:pathLst>
                <a:path w="25772" h="29733" extrusionOk="0">
                  <a:moveTo>
                    <a:pt x="1637" y="1"/>
                  </a:moveTo>
                  <a:lnTo>
                    <a:pt x="0" y="29733"/>
                  </a:lnTo>
                  <a:lnTo>
                    <a:pt x="25771" y="11460"/>
                  </a:lnTo>
                  <a:lnTo>
                    <a:pt x="16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1862600" y="554975"/>
              <a:ext cx="636400" cy="742000"/>
            </a:xfrm>
            <a:custGeom>
              <a:avLst/>
              <a:gdLst/>
              <a:ahLst/>
              <a:cxnLst/>
              <a:rect l="l" t="t" r="r" b="b"/>
              <a:pathLst>
                <a:path w="25456" h="29680" extrusionOk="0">
                  <a:moveTo>
                    <a:pt x="1" y="0"/>
                  </a:moveTo>
                  <a:lnTo>
                    <a:pt x="2272" y="29680"/>
                  </a:lnTo>
                  <a:lnTo>
                    <a:pt x="25455" y="81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2496325" y="759600"/>
              <a:ext cx="664125" cy="715600"/>
            </a:xfrm>
            <a:custGeom>
              <a:avLst/>
              <a:gdLst/>
              <a:ahLst/>
              <a:cxnLst/>
              <a:rect l="l" t="t" r="r" b="b"/>
              <a:pathLst>
                <a:path w="26565" h="28624" extrusionOk="0">
                  <a:moveTo>
                    <a:pt x="1" y="1"/>
                  </a:moveTo>
                  <a:lnTo>
                    <a:pt x="8186" y="28624"/>
                  </a:lnTo>
                  <a:lnTo>
                    <a:pt x="26564" y="29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3156450" y="833550"/>
              <a:ext cx="666750" cy="694475"/>
            </a:xfrm>
            <a:custGeom>
              <a:avLst/>
              <a:gdLst/>
              <a:ahLst/>
              <a:cxnLst/>
              <a:rect l="l" t="t" r="r" b="b"/>
              <a:pathLst>
                <a:path w="26670" h="27779" extrusionOk="0">
                  <a:moveTo>
                    <a:pt x="1" y="0"/>
                  </a:moveTo>
                  <a:lnTo>
                    <a:pt x="10668" y="27778"/>
                  </a:lnTo>
                  <a:lnTo>
                    <a:pt x="26670" y="5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3820525" y="819025"/>
              <a:ext cx="668075" cy="705025"/>
            </a:xfrm>
            <a:custGeom>
              <a:avLst/>
              <a:gdLst/>
              <a:ahLst/>
              <a:cxnLst/>
              <a:rect l="l" t="t" r="r" b="b"/>
              <a:pathLst>
                <a:path w="26723" h="28201" extrusionOk="0">
                  <a:moveTo>
                    <a:pt x="26723" y="0"/>
                  </a:moveTo>
                  <a:lnTo>
                    <a:pt x="1" y="1109"/>
                  </a:lnTo>
                  <a:lnTo>
                    <a:pt x="12411" y="28201"/>
                  </a:lnTo>
                  <a:lnTo>
                    <a:pt x="267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488575" y="741125"/>
              <a:ext cx="662800" cy="730125"/>
            </a:xfrm>
            <a:custGeom>
              <a:avLst/>
              <a:gdLst/>
              <a:ahLst/>
              <a:cxnLst/>
              <a:rect l="l" t="t" r="r" b="b"/>
              <a:pathLst>
                <a:path w="26512" h="29205" extrusionOk="0">
                  <a:moveTo>
                    <a:pt x="26511" y="1"/>
                  </a:moveTo>
                  <a:lnTo>
                    <a:pt x="1" y="3169"/>
                  </a:lnTo>
                  <a:lnTo>
                    <a:pt x="14418" y="29205"/>
                  </a:lnTo>
                  <a:lnTo>
                    <a:pt x="265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5151350" y="531200"/>
              <a:ext cx="633750" cy="775025"/>
            </a:xfrm>
            <a:custGeom>
              <a:avLst/>
              <a:gdLst/>
              <a:ahLst/>
              <a:cxnLst/>
              <a:rect l="l" t="t" r="r" b="b"/>
              <a:pathLst>
                <a:path w="25350" h="31001" extrusionOk="0">
                  <a:moveTo>
                    <a:pt x="25349" y="1"/>
                  </a:moveTo>
                  <a:lnTo>
                    <a:pt x="0" y="8398"/>
                  </a:lnTo>
                  <a:lnTo>
                    <a:pt x="19382" y="31000"/>
                  </a:lnTo>
                  <a:lnTo>
                    <a:pt x="253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5786400" y="238125"/>
              <a:ext cx="600725" cy="788200"/>
            </a:xfrm>
            <a:custGeom>
              <a:avLst/>
              <a:gdLst/>
              <a:ahLst/>
              <a:cxnLst/>
              <a:rect l="l" t="t" r="r" b="b"/>
              <a:pathLst>
                <a:path w="24029" h="31528" extrusionOk="0">
                  <a:moveTo>
                    <a:pt x="24029" y="0"/>
                  </a:moveTo>
                  <a:lnTo>
                    <a:pt x="0" y="11671"/>
                  </a:lnTo>
                  <a:lnTo>
                    <a:pt x="22180" y="31528"/>
                  </a:lnTo>
                  <a:lnTo>
                    <a:pt x="240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465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1" name="Google Shape;171;p30"/>
          <p:cNvGrpSpPr/>
          <p:nvPr/>
        </p:nvGrpSpPr>
        <p:grpSpPr>
          <a:xfrm>
            <a:off x="4487600" y="-500325"/>
            <a:ext cx="5164825" cy="1289900"/>
            <a:chOff x="1222300" y="238125"/>
            <a:chExt cx="5164825" cy="1289900"/>
          </a:xfrm>
        </p:grpSpPr>
        <p:sp>
          <p:nvSpPr>
            <p:cNvPr id="172" name="Google Shape;172;p30"/>
            <p:cNvSpPr/>
            <p:nvPr/>
          </p:nvSpPr>
          <p:spPr>
            <a:xfrm>
              <a:off x="1222300" y="268475"/>
              <a:ext cx="644300" cy="743325"/>
            </a:xfrm>
            <a:custGeom>
              <a:avLst/>
              <a:gdLst/>
              <a:ahLst/>
              <a:cxnLst/>
              <a:rect l="l" t="t" r="r" b="b"/>
              <a:pathLst>
                <a:path w="25772" h="29733" extrusionOk="0">
                  <a:moveTo>
                    <a:pt x="1637" y="1"/>
                  </a:moveTo>
                  <a:lnTo>
                    <a:pt x="0" y="29733"/>
                  </a:lnTo>
                  <a:lnTo>
                    <a:pt x="25771" y="11460"/>
                  </a:lnTo>
                  <a:lnTo>
                    <a:pt x="16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0"/>
            <p:cNvSpPr/>
            <p:nvPr/>
          </p:nvSpPr>
          <p:spPr>
            <a:xfrm>
              <a:off x="1862600" y="554975"/>
              <a:ext cx="636400" cy="742000"/>
            </a:xfrm>
            <a:custGeom>
              <a:avLst/>
              <a:gdLst/>
              <a:ahLst/>
              <a:cxnLst/>
              <a:rect l="l" t="t" r="r" b="b"/>
              <a:pathLst>
                <a:path w="25456" h="29680" extrusionOk="0">
                  <a:moveTo>
                    <a:pt x="1" y="0"/>
                  </a:moveTo>
                  <a:lnTo>
                    <a:pt x="2272" y="29680"/>
                  </a:lnTo>
                  <a:lnTo>
                    <a:pt x="25455" y="81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0"/>
            <p:cNvSpPr/>
            <p:nvPr/>
          </p:nvSpPr>
          <p:spPr>
            <a:xfrm>
              <a:off x="2496325" y="759600"/>
              <a:ext cx="664125" cy="715600"/>
            </a:xfrm>
            <a:custGeom>
              <a:avLst/>
              <a:gdLst/>
              <a:ahLst/>
              <a:cxnLst/>
              <a:rect l="l" t="t" r="r" b="b"/>
              <a:pathLst>
                <a:path w="26565" h="28624" extrusionOk="0">
                  <a:moveTo>
                    <a:pt x="1" y="1"/>
                  </a:moveTo>
                  <a:lnTo>
                    <a:pt x="8186" y="28624"/>
                  </a:lnTo>
                  <a:lnTo>
                    <a:pt x="26564" y="29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3156450" y="833550"/>
              <a:ext cx="666750" cy="694475"/>
            </a:xfrm>
            <a:custGeom>
              <a:avLst/>
              <a:gdLst/>
              <a:ahLst/>
              <a:cxnLst/>
              <a:rect l="l" t="t" r="r" b="b"/>
              <a:pathLst>
                <a:path w="26670" h="27779" extrusionOk="0">
                  <a:moveTo>
                    <a:pt x="1" y="0"/>
                  </a:moveTo>
                  <a:lnTo>
                    <a:pt x="10668" y="27778"/>
                  </a:lnTo>
                  <a:lnTo>
                    <a:pt x="26670" y="5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0"/>
            <p:cNvSpPr/>
            <p:nvPr/>
          </p:nvSpPr>
          <p:spPr>
            <a:xfrm>
              <a:off x="3820525" y="819025"/>
              <a:ext cx="668075" cy="705025"/>
            </a:xfrm>
            <a:custGeom>
              <a:avLst/>
              <a:gdLst/>
              <a:ahLst/>
              <a:cxnLst/>
              <a:rect l="l" t="t" r="r" b="b"/>
              <a:pathLst>
                <a:path w="26723" h="28201" extrusionOk="0">
                  <a:moveTo>
                    <a:pt x="26723" y="0"/>
                  </a:moveTo>
                  <a:lnTo>
                    <a:pt x="1" y="1109"/>
                  </a:lnTo>
                  <a:lnTo>
                    <a:pt x="12411" y="28201"/>
                  </a:lnTo>
                  <a:lnTo>
                    <a:pt x="267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4488575" y="741125"/>
              <a:ext cx="662800" cy="730125"/>
            </a:xfrm>
            <a:custGeom>
              <a:avLst/>
              <a:gdLst/>
              <a:ahLst/>
              <a:cxnLst/>
              <a:rect l="l" t="t" r="r" b="b"/>
              <a:pathLst>
                <a:path w="26512" h="29205" extrusionOk="0">
                  <a:moveTo>
                    <a:pt x="26511" y="1"/>
                  </a:moveTo>
                  <a:lnTo>
                    <a:pt x="1" y="3169"/>
                  </a:lnTo>
                  <a:lnTo>
                    <a:pt x="14418" y="29205"/>
                  </a:lnTo>
                  <a:lnTo>
                    <a:pt x="265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5151350" y="531200"/>
              <a:ext cx="633750" cy="775025"/>
            </a:xfrm>
            <a:custGeom>
              <a:avLst/>
              <a:gdLst/>
              <a:ahLst/>
              <a:cxnLst/>
              <a:rect l="l" t="t" r="r" b="b"/>
              <a:pathLst>
                <a:path w="25350" h="31001" extrusionOk="0">
                  <a:moveTo>
                    <a:pt x="25349" y="1"/>
                  </a:moveTo>
                  <a:lnTo>
                    <a:pt x="0" y="8398"/>
                  </a:lnTo>
                  <a:lnTo>
                    <a:pt x="19382" y="31000"/>
                  </a:lnTo>
                  <a:lnTo>
                    <a:pt x="25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5786400" y="238125"/>
              <a:ext cx="600725" cy="788200"/>
            </a:xfrm>
            <a:custGeom>
              <a:avLst/>
              <a:gdLst/>
              <a:ahLst/>
              <a:cxnLst/>
              <a:rect l="l" t="t" r="r" b="b"/>
              <a:pathLst>
                <a:path w="24029" h="31528" extrusionOk="0">
                  <a:moveTo>
                    <a:pt x="24029" y="0"/>
                  </a:moveTo>
                  <a:lnTo>
                    <a:pt x="0" y="11671"/>
                  </a:lnTo>
                  <a:lnTo>
                    <a:pt x="22180" y="31528"/>
                  </a:lnTo>
                  <a:lnTo>
                    <a:pt x="24029" y="0"/>
                  </a:lnTo>
                  <a:close/>
                </a:path>
              </a:pathLst>
            </a:custGeom>
            <a:solidFill>
              <a:srgbClr val="FC6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2274000" y="2401738"/>
            <a:ext cx="45960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subTitle" idx="1"/>
          </p:nvPr>
        </p:nvSpPr>
        <p:spPr>
          <a:xfrm>
            <a:off x="2653675" y="2895463"/>
            <a:ext cx="38367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title" idx="2"/>
          </p:nvPr>
        </p:nvSpPr>
        <p:spPr>
          <a:xfrm>
            <a:off x="3963250" y="1639325"/>
            <a:ext cx="12174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84" name="Google Shape;184;p31"/>
          <p:cNvGrpSpPr/>
          <p:nvPr/>
        </p:nvGrpSpPr>
        <p:grpSpPr>
          <a:xfrm rot="4235657" flipH="1">
            <a:off x="4942695" y="1266278"/>
            <a:ext cx="6230728" cy="2463744"/>
            <a:chOff x="782275" y="3804550"/>
            <a:chExt cx="4285225" cy="1888650"/>
          </a:xfrm>
        </p:grpSpPr>
        <p:sp>
          <p:nvSpPr>
            <p:cNvPr id="185" name="Google Shape;185;p31"/>
            <p:cNvSpPr/>
            <p:nvPr/>
          </p:nvSpPr>
          <p:spPr>
            <a:xfrm>
              <a:off x="788450" y="3848350"/>
              <a:ext cx="4279050" cy="1844850"/>
            </a:xfrm>
            <a:custGeom>
              <a:avLst/>
              <a:gdLst/>
              <a:ahLst/>
              <a:cxnLst/>
              <a:rect l="l" t="t" r="r" b="b"/>
              <a:pathLst>
                <a:path w="171162" h="73794" fill="none" extrusionOk="0">
                  <a:moveTo>
                    <a:pt x="0" y="45016"/>
                  </a:moveTo>
                  <a:cubicBezTo>
                    <a:pt x="0" y="45016"/>
                    <a:pt x="14266" y="37842"/>
                    <a:pt x="26341" y="42141"/>
                  </a:cubicBezTo>
                  <a:cubicBezTo>
                    <a:pt x="47069" y="49479"/>
                    <a:pt x="58350" y="73794"/>
                    <a:pt x="110374" y="56324"/>
                  </a:cubicBezTo>
                  <a:cubicBezTo>
                    <a:pt x="162399" y="38882"/>
                    <a:pt x="124640" y="1"/>
                    <a:pt x="171161" y="1068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miter lim="27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1"/>
            <p:cNvSpPr/>
            <p:nvPr/>
          </p:nvSpPr>
          <p:spPr>
            <a:xfrm>
              <a:off x="782275" y="4873775"/>
              <a:ext cx="136925" cy="117850"/>
            </a:xfrm>
            <a:custGeom>
              <a:avLst/>
              <a:gdLst/>
              <a:ahLst/>
              <a:cxnLst/>
              <a:rect l="l" t="t" r="r" b="b"/>
              <a:pathLst>
                <a:path w="5477" h="4714" extrusionOk="0">
                  <a:moveTo>
                    <a:pt x="3122" y="1"/>
                  </a:moveTo>
                  <a:cubicBezTo>
                    <a:pt x="1041" y="1"/>
                    <a:pt x="1" y="2547"/>
                    <a:pt x="1479" y="4026"/>
                  </a:cubicBezTo>
                  <a:cubicBezTo>
                    <a:pt x="1955" y="4501"/>
                    <a:pt x="2537" y="4713"/>
                    <a:pt x="3109" y="4713"/>
                  </a:cubicBezTo>
                  <a:cubicBezTo>
                    <a:pt x="4317" y="4713"/>
                    <a:pt x="5477" y="3768"/>
                    <a:pt x="5477" y="2356"/>
                  </a:cubicBezTo>
                  <a:cubicBezTo>
                    <a:pt x="5477" y="1069"/>
                    <a:pt x="4436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1"/>
            <p:cNvSpPr/>
            <p:nvPr/>
          </p:nvSpPr>
          <p:spPr>
            <a:xfrm>
              <a:off x="910300" y="4831350"/>
              <a:ext cx="137600" cy="117325"/>
            </a:xfrm>
            <a:custGeom>
              <a:avLst/>
              <a:gdLst/>
              <a:ahLst/>
              <a:cxnLst/>
              <a:rect l="l" t="t" r="r" b="b"/>
              <a:pathLst>
                <a:path w="5504" h="4693" extrusionOk="0">
                  <a:moveTo>
                    <a:pt x="3149" y="0"/>
                  </a:moveTo>
                  <a:cubicBezTo>
                    <a:pt x="1041" y="0"/>
                    <a:pt x="0" y="2519"/>
                    <a:pt x="1479" y="3998"/>
                  </a:cubicBezTo>
                  <a:cubicBezTo>
                    <a:pt x="1958" y="4478"/>
                    <a:pt x="2550" y="4692"/>
                    <a:pt x="3131" y="4692"/>
                  </a:cubicBezTo>
                  <a:cubicBezTo>
                    <a:pt x="4341" y="4692"/>
                    <a:pt x="5504" y="3761"/>
                    <a:pt x="5504" y="2355"/>
                  </a:cubicBezTo>
                  <a:cubicBezTo>
                    <a:pt x="5504" y="1041"/>
                    <a:pt x="4436" y="0"/>
                    <a:pt x="3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1"/>
            <p:cNvSpPr/>
            <p:nvPr/>
          </p:nvSpPr>
          <p:spPr>
            <a:xfrm>
              <a:off x="1062000" y="4805100"/>
              <a:ext cx="138550" cy="117700"/>
            </a:xfrm>
            <a:custGeom>
              <a:avLst/>
              <a:gdLst/>
              <a:ahLst/>
              <a:cxnLst/>
              <a:rect l="l" t="t" r="r" b="b"/>
              <a:pathLst>
                <a:path w="5542" h="4708" extrusionOk="0">
                  <a:moveTo>
                    <a:pt x="2891" y="1"/>
                  </a:moveTo>
                  <a:cubicBezTo>
                    <a:pt x="1268" y="1"/>
                    <a:pt x="1" y="1726"/>
                    <a:pt x="777" y="3350"/>
                  </a:cubicBezTo>
                  <a:cubicBezTo>
                    <a:pt x="1200" y="4261"/>
                    <a:pt x="2055" y="4708"/>
                    <a:pt x="2908" y="4708"/>
                  </a:cubicBezTo>
                  <a:cubicBezTo>
                    <a:pt x="3823" y="4708"/>
                    <a:pt x="4735" y="4193"/>
                    <a:pt x="5104" y="3186"/>
                  </a:cubicBezTo>
                  <a:cubicBezTo>
                    <a:pt x="5542" y="1954"/>
                    <a:pt x="4912" y="585"/>
                    <a:pt x="3707" y="147"/>
                  </a:cubicBezTo>
                  <a:cubicBezTo>
                    <a:pt x="3431" y="47"/>
                    <a:pt x="3156" y="1"/>
                    <a:pt x="2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1"/>
            <p:cNvSpPr/>
            <p:nvPr/>
          </p:nvSpPr>
          <p:spPr>
            <a:xfrm>
              <a:off x="1200350" y="4796700"/>
              <a:ext cx="137800" cy="117775"/>
            </a:xfrm>
            <a:custGeom>
              <a:avLst/>
              <a:gdLst/>
              <a:ahLst/>
              <a:cxnLst/>
              <a:rect l="l" t="t" r="r" b="b"/>
              <a:pathLst>
                <a:path w="5512" h="4711" extrusionOk="0">
                  <a:moveTo>
                    <a:pt x="2822" y="0"/>
                  </a:moveTo>
                  <a:cubicBezTo>
                    <a:pt x="1274" y="0"/>
                    <a:pt x="0" y="1582"/>
                    <a:pt x="638" y="3221"/>
                  </a:cubicBezTo>
                  <a:cubicBezTo>
                    <a:pt x="1028" y="4210"/>
                    <a:pt x="1928" y="4710"/>
                    <a:pt x="2831" y="4710"/>
                  </a:cubicBezTo>
                  <a:cubicBezTo>
                    <a:pt x="3702" y="4710"/>
                    <a:pt x="4574" y="4244"/>
                    <a:pt x="4991" y="3303"/>
                  </a:cubicBezTo>
                  <a:cubicBezTo>
                    <a:pt x="5511" y="2098"/>
                    <a:pt x="4964" y="729"/>
                    <a:pt x="3786" y="209"/>
                  </a:cubicBezTo>
                  <a:cubicBezTo>
                    <a:pt x="3463" y="66"/>
                    <a:pt x="3137" y="0"/>
                    <a:pt x="2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1"/>
            <p:cNvSpPr/>
            <p:nvPr/>
          </p:nvSpPr>
          <p:spPr>
            <a:xfrm>
              <a:off x="1343775" y="4822475"/>
              <a:ext cx="131275" cy="117625"/>
            </a:xfrm>
            <a:custGeom>
              <a:avLst/>
              <a:gdLst/>
              <a:ahLst/>
              <a:cxnLst/>
              <a:rect l="l" t="t" r="r" b="b"/>
              <a:pathLst>
                <a:path w="5251" h="4705" extrusionOk="0">
                  <a:moveTo>
                    <a:pt x="2581" y="0"/>
                  </a:moveTo>
                  <a:cubicBezTo>
                    <a:pt x="1225" y="0"/>
                    <a:pt x="1" y="1206"/>
                    <a:pt x="267" y="2765"/>
                  </a:cubicBezTo>
                  <a:cubicBezTo>
                    <a:pt x="481" y="3995"/>
                    <a:pt x="1520" y="4705"/>
                    <a:pt x="2577" y="4705"/>
                  </a:cubicBezTo>
                  <a:cubicBezTo>
                    <a:pt x="3285" y="4705"/>
                    <a:pt x="4001" y="4387"/>
                    <a:pt x="4484" y="3696"/>
                  </a:cubicBezTo>
                  <a:cubicBezTo>
                    <a:pt x="5251" y="2655"/>
                    <a:pt x="4977" y="1177"/>
                    <a:pt x="3936" y="437"/>
                  </a:cubicBezTo>
                  <a:cubicBezTo>
                    <a:pt x="3504" y="135"/>
                    <a:pt x="3035" y="0"/>
                    <a:pt x="2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1"/>
            <p:cNvSpPr/>
            <p:nvPr/>
          </p:nvSpPr>
          <p:spPr>
            <a:xfrm>
              <a:off x="1459275" y="4865525"/>
              <a:ext cx="153750" cy="117675"/>
            </a:xfrm>
            <a:custGeom>
              <a:avLst/>
              <a:gdLst/>
              <a:ahLst/>
              <a:cxnLst/>
              <a:rect l="l" t="t" r="r" b="b"/>
              <a:pathLst>
                <a:path w="6150" h="4707" extrusionOk="0">
                  <a:moveTo>
                    <a:pt x="3083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1" y="1755"/>
                    <a:pt x="685" y="4383"/>
                    <a:pt x="2766" y="4685"/>
                  </a:cubicBezTo>
                  <a:cubicBezTo>
                    <a:pt x="2877" y="4699"/>
                    <a:pt x="2986" y="4706"/>
                    <a:pt x="3093" y="4706"/>
                  </a:cubicBezTo>
                  <a:cubicBezTo>
                    <a:pt x="4986" y="4706"/>
                    <a:pt x="6149" y="2489"/>
                    <a:pt x="4957" y="933"/>
                  </a:cubicBezTo>
                  <a:cubicBezTo>
                    <a:pt x="4488" y="319"/>
                    <a:pt x="3790" y="1"/>
                    <a:pt x="3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1"/>
            <p:cNvSpPr/>
            <p:nvPr/>
          </p:nvSpPr>
          <p:spPr>
            <a:xfrm>
              <a:off x="1579075" y="4933975"/>
              <a:ext cx="153725" cy="117675"/>
            </a:xfrm>
            <a:custGeom>
              <a:avLst/>
              <a:gdLst/>
              <a:ahLst/>
              <a:cxnLst/>
              <a:rect l="l" t="t" r="r" b="b"/>
              <a:pathLst>
                <a:path w="6149" h="4707" extrusionOk="0">
                  <a:moveTo>
                    <a:pt x="3083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1" y="1755"/>
                    <a:pt x="685" y="4384"/>
                    <a:pt x="2766" y="4685"/>
                  </a:cubicBezTo>
                  <a:cubicBezTo>
                    <a:pt x="2877" y="4699"/>
                    <a:pt x="2986" y="4706"/>
                    <a:pt x="3093" y="4706"/>
                  </a:cubicBezTo>
                  <a:cubicBezTo>
                    <a:pt x="4986" y="4706"/>
                    <a:pt x="6149" y="2489"/>
                    <a:pt x="4957" y="934"/>
                  </a:cubicBezTo>
                  <a:cubicBezTo>
                    <a:pt x="4488" y="319"/>
                    <a:pt x="3790" y="1"/>
                    <a:pt x="3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1"/>
            <p:cNvSpPr/>
            <p:nvPr/>
          </p:nvSpPr>
          <p:spPr>
            <a:xfrm>
              <a:off x="1698875" y="5002425"/>
              <a:ext cx="153725" cy="117675"/>
            </a:xfrm>
            <a:custGeom>
              <a:avLst/>
              <a:gdLst/>
              <a:ahLst/>
              <a:cxnLst/>
              <a:rect l="l" t="t" r="r" b="b"/>
              <a:pathLst>
                <a:path w="6149" h="4707" extrusionOk="0">
                  <a:moveTo>
                    <a:pt x="3082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0" y="1755"/>
                    <a:pt x="685" y="4384"/>
                    <a:pt x="2766" y="4685"/>
                  </a:cubicBezTo>
                  <a:cubicBezTo>
                    <a:pt x="2877" y="4700"/>
                    <a:pt x="2986" y="4707"/>
                    <a:pt x="3093" y="4707"/>
                  </a:cubicBezTo>
                  <a:cubicBezTo>
                    <a:pt x="4986" y="4707"/>
                    <a:pt x="6149" y="2489"/>
                    <a:pt x="4956" y="934"/>
                  </a:cubicBezTo>
                  <a:cubicBezTo>
                    <a:pt x="4488" y="319"/>
                    <a:pt x="3790" y="1"/>
                    <a:pt x="3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1"/>
            <p:cNvSpPr/>
            <p:nvPr/>
          </p:nvSpPr>
          <p:spPr>
            <a:xfrm>
              <a:off x="1818675" y="5079450"/>
              <a:ext cx="153700" cy="117325"/>
            </a:xfrm>
            <a:custGeom>
              <a:avLst/>
              <a:gdLst/>
              <a:ahLst/>
              <a:cxnLst/>
              <a:rect l="l" t="t" r="r" b="b"/>
              <a:pathLst>
                <a:path w="6148" h="4693" extrusionOk="0">
                  <a:moveTo>
                    <a:pt x="3084" y="0"/>
                  </a:moveTo>
                  <a:cubicBezTo>
                    <a:pt x="2593" y="0"/>
                    <a:pt x="2097" y="156"/>
                    <a:pt x="1670" y="481"/>
                  </a:cubicBezTo>
                  <a:cubicBezTo>
                    <a:pt x="0" y="1741"/>
                    <a:pt x="685" y="4397"/>
                    <a:pt x="2766" y="4671"/>
                  </a:cubicBezTo>
                  <a:cubicBezTo>
                    <a:pt x="2878" y="4685"/>
                    <a:pt x="2988" y="4693"/>
                    <a:pt x="3096" y="4693"/>
                  </a:cubicBezTo>
                  <a:cubicBezTo>
                    <a:pt x="4987" y="4693"/>
                    <a:pt x="6148" y="2500"/>
                    <a:pt x="4956" y="919"/>
                  </a:cubicBezTo>
                  <a:cubicBezTo>
                    <a:pt x="4488" y="322"/>
                    <a:pt x="3791" y="0"/>
                    <a:pt x="3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1938450" y="5156450"/>
              <a:ext cx="153750" cy="117675"/>
            </a:xfrm>
            <a:custGeom>
              <a:avLst/>
              <a:gdLst/>
              <a:ahLst/>
              <a:cxnLst/>
              <a:rect l="l" t="t" r="r" b="b"/>
              <a:pathLst>
                <a:path w="6150" h="4707" extrusionOk="0">
                  <a:moveTo>
                    <a:pt x="3083" y="1"/>
                  </a:moveTo>
                  <a:cubicBezTo>
                    <a:pt x="2592" y="1"/>
                    <a:pt x="2097" y="154"/>
                    <a:pt x="1671" y="468"/>
                  </a:cubicBezTo>
                  <a:cubicBezTo>
                    <a:pt x="1" y="1755"/>
                    <a:pt x="685" y="4384"/>
                    <a:pt x="2766" y="4685"/>
                  </a:cubicBezTo>
                  <a:cubicBezTo>
                    <a:pt x="2877" y="4699"/>
                    <a:pt x="2986" y="4706"/>
                    <a:pt x="3093" y="4706"/>
                  </a:cubicBezTo>
                  <a:cubicBezTo>
                    <a:pt x="4986" y="4706"/>
                    <a:pt x="6149" y="2489"/>
                    <a:pt x="4957" y="933"/>
                  </a:cubicBezTo>
                  <a:cubicBezTo>
                    <a:pt x="4488" y="319"/>
                    <a:pt x="3790" y="1"/>
                    <a:pt x="3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2066475" y="5216350"/>
              <a:ext cx="154350" cy="117325"/>
            </a:xfrm>
            <a:custGeom>
              <a:avLst/>
              <a:gdLst/>
              <a:ahLst/>
              <a:cxnLst/>
              <a:rect l="l" t="t" r="r" b="b"/>
              <a:pathLst>
                <a:path w="6174" h="4693" extrusionOk="0">
                  <a:moveTo>
                    <a:pt x="3092" y="1"/>
                  </a:moveTo>
                  <a:cubicBezTo>
                    <a:pt x="2597" y="1"/>
                    <a:pt x="2097" y="156"/>
                    <a:pt x="1670" y="482"/>
                  </a:cubicBezTo>
                  <a:cubicBezTo>
                    <a:pt x="0" y="1741"/>
                    <a:pt x="712" y="4397"/>
                    <a:pt x="2793" y="4671"/>
                  </a:cubicBezTo>
                  <a:cubicBezTo>
                    <a:pt x="2904" y="4686"/>
                    <a:pt x="3013" y="4693"/>
                    <a:pt x="3119" y="4693"/>
                  </a:cubicBezTo>
                  <a:cubicBezTo>
                    <a:pt x="4989" y="4693"/>
                    <a:pt x="6174" y="2500"/>
                    <a:pt x="4956" y="920"/>
                  </a:cubicBezTo>
                  <a:cubicBezTo>
                    <a:pt x="4504" y="322"/>
                    <a:pt x="3804" y="1"/>
                    <a:pt x="3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1"/>
            <p:cNvSpPr/>
            <p:nvPr/>
          </p:nvSpPr>
          <p:spPr>
            <a:xfrm>
              <a:off x="2207825" y="5267400"/>
              <a:ext cx="131100" cy="117125"/>
            </a:xfrm>
            <a:custGeom>
              <a:avLst/>
              <a:gdLst/>
              <a:ahLst/>
              <a:cxnLst/>
              <a:rect l="l" t="t" r="r" b="b"/>
              <a:pathLst>
                <a:path w="5244" h="4685" extrusionOk="0">
                  <a:moveTo>
                    <a:pt x="2584" y="1"/>
                  </a:moveTo>
                  <a:cubicBezTo>
                    <a:pt x="1234" y="1"/>
                    <a:pt x="1" y="1201"/>
                    <a:pt x="288" y="2738"/>
                  </a:cubicBezTo>
                  <a:cubicBezTo>
                    <a:pt x="502" y="3974"/>
                    <a:pt x="1549" y="4684"/>
                    <a:pt x="2611" y="4684"/>
                  </a:cubicBezTo>
                  <a:cubicBezTo>
                    <a:pt x="3315" y="4684"/>
                    <a:pt x="4025" y="4373"/>
                    <a:pt x="4505" y="3697"/>
                  </a:cubicBezTo>
                  <a:cubicBezTo>
                    <a:pt x="5244" y="2629"/>
                    <a:pt x="4998" y="1178"/>
                    <a:pt x="3930" y="438"/>
                  </a:cubicBezTo>
                  <a:cubicBezTo>
                    <a:pt x="3503" y="136"/>
                    <a:pt x="3037" y="1"/>
                    <a:pt x="2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1"/>
            <p:cNvSpPr/>
            <p:nvPr/>
          </p:nvSpPr>
          <p:spPr>
            <a:xfrm>
              <a:off x="2344750" y="5301625"/>
              <a:ext cx="131100" cy="117125"/>
            </a:xfrm>
            <a:custGeom>
              <a:avLst/>
              <a:gdLst/>
              <a:ahLst/>
              <a:cxnLst/>
              <a:rect l="l" t="t" r="r" b="b"/>
              <a:pathLst>
                <a:path w="5244" h="4685" extrusionOk="0">
                  <a:moveTo>
                    <a:pt x="2583" y="1"/>
                  </a:moveTo>
                  <a:cubicBezTo>
                    <a:pt x="1233" y="1"/>
                    <a:pt x="0" y="1201"/>
                    <a:pt x="287" y="2739"/>
                  </a:cubicBezTo>
                  <a:cubicBezTo>
                    <a:pt x="501" y="3974"/>
                    <a:pt x="1548" y="4684"/>
                    <a:pt x="2611" y="4684"/>
                  </a:cubicBezTo>
                  <a:cubicBezTo>
                    <a:pt x="3314" y="4684"/>
                    <a:pt x="4024" y="4373"/>
                    <a:pt x="4504" y="3697"/>
                  </a:cubicBezTo>
                  <a:cubicBezTo>
                    <a:pt x="5243" y="2629"/>
                    <a:pt x="4997" y="1178"/>
                    <a:pt x="3929" y="438"/>
                  </a:cubicBezTo>
                  <a:cubicBezTo>
                    <a:pt x="3502" y="136"/>
                    <a:pt x="3036" y="1"/>
                    <a:pt x="2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1"/>
            <p:cNvSpPr/>
            <p:nvPr/>
          </p:nvSpPr>
          <p:spPr>
            <a:xfrm>
              <a:off x="2481625" y="5327075"/>
              <a:ext cx="131125" cy="117525"/>
            </a:xfrm>
            <a:custGeom>
              <a:avLst/>
              <a:gdLst/>
              <a:ahLst/>
              <a:cxnLst/>
              <a:rect l="l" t="t" r="r" b="b"/>
              <a:pathLst>
                <a:path w="5245" h="4701" extrusionOk="0">
                  <a:moveTo>
                    <a:pt x="2598" y="0"/>
                  </a:moveTo>
                  <a:cubicBezTo>
                    <a:pt x="1242" y="0"/>
                    <a:pt x="1" y="1218"/>
                    <a:pt x="288" y="2761"/>
                  </a:cubicBezTo>
                  <a:cubicBezTo>
                    <a:pt x="502" y="3991"/>
                    <a:pt x="1541" y="4701"/>
                    <a:pt x="2599" y="4701"/>
                  </a:cubicBezTo>
                  <a:cubicBezTo>
                    <a:pt x="3306" y="4701"/>
                    <a:pt x="4022" y="4383"/>
                    <a:pt x="4505" y="3692"/>
                  </a:cubicBezTo>
                  <a:cubicBezTo>
                    <a:pt x="5244" y="2651"/>
                    <a:pt x="4998" y="1173"/>
                    <a:pt x="3930" y="434"/>
                  </a:cubicBezTo>
                  <a:cubicBezTo>
                    <a:pt x="3508" y="134"/>
                    <a:pt x="3046" y="0"/>
                    <a:pt x="2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2616100" y="5344475"/>
              <a:ext cx="134250" cy="117450"/>
            </a:xfrm>
            <a:custGeom>
              <a:avLst/>
              <a:gdLst/>
              <a:ahLst/>
              <a:cxnLst/>
              <a:rect l="l" t="t" r="r" b="b"/>
              <a:pathLst>
                <a:path w="5370" h="4698" extrusionOk="0">
                  <a:moveTo>
                    <a:pt x="2689" y="1"/>
                  </a:moveTo>
                  <a:cubicBezTo>
                    <a:pt x="1268" y="1"/>
                    <a:pt x="1" y="1332"/>
                    <a:pt x="386" y="2914"/>
                  </a:cubicBezTo>
                  <a:cubicBezTo>
                    <a:pt x="682" y="4068"/>
                    <a:pt x="1680" y="4698"/>
                    <a:pt x="2686" y="4698"/>
                  </a:cubicBezTo>
                  <a:cubicBezTo>
                    <a:pt x="3447" y="4698"/>
                    <a:pt x="4213" y="4337"/>
                    <a:pt x="4685" y="3571"/>
                  </a:cubicBezTo>
                  <a:cubicBezTo>
                    <a:pt x="5369" y="2476"/>
                    <a:pt x="5013" y="1025"/>
                    <a:pt x="3891" y="340"/>
                  </a:cubicBezTo>
                  <a:cubicBezTo>
                    <a:pt x="3500" y="106"/>
                    <a:pt x="3089" y="1"/>
                    <a:pt x="2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2753025" y="5344475"/>
              <a:ext cx="134225" cy="117450"/>
            </a:xfrm>
            <a:custGeom>
              <a:avLst/>
              <a:gdLst/>
              <a:ahLst/>
              <a:cxnLst/>
              <a:rect l="l" t="t" r="r" b="b"/>
              <a:pathLst>
                <a:path w="5369" h="4698" extrusionOk="0">
                  <a:moveTo>
                    <a:pt x="2689" y="1"/>
                  </a:moveTo>
                  <a:cubicBezTo>
                    <a:pt x="1267" y="1"/>
                    <a:pt x="0" y="1332"/>
                    <a:pt x="385" y="2914"/>
                  </a:cubicBezTo>
                  <a:cubicBezTo>
                    <a:pt x="681" y="4068"/>
                    <a:pt x="1679" y="4698"/>
                    <a:pt x="2685" y="4698"/>
                  </a:cubicBezTo>
                  <a:cubicBezTo>
                    <a:pt x="3446" y="4698"/>
                    <a:pt x="4212" y="4337"/>
                    <a:pt x="4684" y="3571"/>
                  </a:cubicBezTo>
                  <a:cubicBezTo>
                    <a:pt x="5368" y="2476"/>
                    <a:pt x="5012" y="1025"/>
                    <a:pt x="3890" y="340"/>
                  </a:cubicBezTo>
                  <a:cubicBezTo>
                    <a:pt x="3499" y="106"/>
                    <a:pt x="3088" y="1"/>
                    <a:pt x="2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1"/>
            <p:cNvSpPr/>
            <p:nvPr/>
          </p:nvSpPr>
          <p:spPr>
            <a:xfrm>
              <a:off x="2887000" y="5327600"/>
              <a:ext cx="136475" cy="117150"/>
            </a:xfrm>
            <a:custGeom>
              <a:avLst/>
              <a:gdLst/>
              <a:ahLst/>
              <a:cxnLst/>
              <a:rect l="l" t="t" r="r" b="b"/>
              <a:pathLst>
                <a:path w="5459" h="4686" extrusionOk="0">
                  <a:moveTo>
                    <a:pt x="2775" y="0"/>
                  </a:moveTo>
                  <a:cubicBezTo>
                    <a:pt x="1243" y="0"/>
                    <a:pt x="0" y="1571"/>
                    <a:pt x="612" y="3178"/>
                  </a:cubicBezTo>
                  <a:cubicBezTo>
                    <a:pt x="992" y="4178"/>
                    <a:pt x="1901" y="4685"/>
                    <a:pt x="2810" y="4685"/>
                  </a:cubicBezTo>
                  <a:cubicBezTo>
                    <a:pt x="3668" y="4685"/>
                    <a:pt x="4526" y="4233"/>
                    <a:pt x="4938" y="3315"/>
                  </a:cubicBezTo>
                  <a:cubicBezTo>
                    <a:pt x="5458" y="2138"/>
                    <a:pt x="4938" y="741"/>
                    <a:pt x="3761" y="221"/>
                  </a:cubicBezTo>
                  <a:cubicBezTo>
                    <a:pt x="3429" y="69"/>
                    <a:pt x="3095" y="0"/>
                    <a:pt x="2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1"/>
            <p:cNvSpPr/>
            <p:nvPr/>
          </p:nvSpPr>
          <p:spPr>
            <a:xfrm>
              <a:off x="3018025" y="5310275"/>
              <a:ext cx="139625" cy="117475"/>
            </a:xfrm>
            <a:custGeom>
              <a:avLst/>
              <a:gdLst/>
              <a:ahLst/>
              <a:cxnLst/>
              <a:rect l="l" t="t" r="r" b="b"/>
              <a:pathLst>
                <a:path w="5585" h="4699" extrusionOk="0">
                  <a:moveTo>
                    <a:pt x="3026" y="1"/>
                  </a:moveTo>
                  <a:cubicBezTo>
                    <a:pt x="1201" y="1"/>
                    <a:pt x="0" y="2101"/>
                    <a:pt x="1121" y="3679"/>
                  </a:cubicBezTo>
                  <a:cubicBezTo>
                    <a:pt x="1597" y="4377"/>
                    <a:pt x="2314" y="4698"/>
                    <a:pt x="3025" y="4698"/>
                  </a:cubicBezTo>
                  <a:cubicBezTo>
                    <a:pt x="4074" y="4698"/>
                    <a:pt x="5109" y="3999"/>
                    <a:pt x="5338" y="2776"/>
                  </a:cubicBezTo>
                  <a:cubicBezTo>
                    <a:pt x="5584" y="1489"/>
                    <a:pt x="4735" y="257"/>
                    <a:pt x="3448" y="38"/>
                  </a:cubicBezTo>
                  <a:cubicBezTo>
                    <a:pt x="3305" y="13"/>
                    <a:pt x="3164" y="1"/>
                    <a:pt x="3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1"/>
            <p:cNvSpPr/>
            <p:nvPr/>
          </p:nvSpPr>
          <p:spPr>
            <a:xfrm>
              <a:off x="3154950" y="5284950"/>
              <a:ext cx="139600" cy="117175"/>
            </a:xfrm>
            <a:custGeom>
              <a:avLst/>
              <a:gdLst/>
              <a:ahLst/>
              <a:cxnLst/>
              <a:rect l="l" t="t" r="r" b="b"/>
              <a:pathLst>
                <a:path w="5584" h="4687" extrusionOk="0">
                  <a:moveTo>
                    <a:pt x="3021" y="0"/>
                  </a:moveTo>
                  <a:cubicBezTo>
                    <a:pt x="1198" y="0"/>
                    <a:pt x="1" y="2076"/>
                    <a:pt x="1120" y="3679"/>
                  </a:cubicBezTo>
                  <a:cubicBezTo>
                    <a:pt x="1597" y="4367"/>
                    <a:pt x="2317" y="4686"/>
                    <a:pt x="3029" y="4686"/>
                  </a:cubicBezTo>
                  <a:cubicBezTo>
                    <a:pt x="4076" y="4686"/>
                    <a:pt x="5109" y="3998"/>
                    <a:pt x="5337" y="2776"/>
                  </a:cubicBezTo>
                  <a:cubicBezTo>
                    <a:pt x="5583" y="1489"/>
                    <a:pt x="4735" y="257"/>
                    <a:pt x="3448" y="38"/>
                  </a:cubicBezTo>
                  <a:cubicBezTo>
                    <a:pt x="3302" y="12"/>
                    <a:pt x="3160" y="0"/>
                    <a:pt x="3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3283575" y="5241825"/>
              <a:ext cx="138975" cy="117450"/>
            </a:xfrm>
            <a:custGeom>
              <a:avLst/>
              <a:gdLst/>
              <a:ahLst/>
              <a:cxnLst/>
              <a:rect l="l" t="t" r="r" b="b"/>
              <a:pathLst>
                <a:path w="5559" h="4698" extrusionOk="0">
                  <a:moveTo>
                    <a:pt x="3001" y="1"/>
                  </a:moveTo>
                  <a:cubicBezTo>
                    <a:pt x="1179" y="1"/>
                    <a:pt x="1" y="2101"/>
                    <a:pt x="1095" y="3679"/>
                  </a:cubicBezTo>
                  <a:cubicBezTo>
                    <a:pt x="1571" y="4376"/>
                    <a:pt x="2293" y="4698"/>
                    <a:pt x="3010" y="4698"/>
                  </a:cubicBezTo>
                  <a:cubicBezTo>
                    <a:pt x="4066" y="4698"/>
                    <a:pt x="5111" y="3999"/>
                    <a:pt x="5340" y="2776"/>
                  </a:cubicBezTo>
                  <a:cubicBezTo>
                    <a:pt x="5559" y="1489"/>
                    <a:pt x="4710" y="257"/>
                    <a:pt x="3423" y="38"/>
                  </a:cubicBezTo>
                  <a:cubicBezTo>
                    <a:pt x="3279" y="13"/>
                    <a:pt x="3138" y="1"/>
                    <a:pt x="3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1"/>
            <p:cNvSpPr/>
            <p:nvPr/>
          </p:nvSpPr>
          <p:spPr>
            <a:xfrm>
              <a:off x="3411625" y="5207600"/>
              <a:ext cx="139625" cy="117450"/>
            </a:xfrm>
            <a:custGeom>
              <a:avLst/>
              <a:gdLst/>
              <a:ahLst/>
              <a:cxnLst/>
              <a:rect l="l" t="t" r="r" b="b"/>
              <a:pathLst>
                <a:path w="5585" h="4698" extrusionOk="0">
                  <a:moveTo>
                    <a:pt x="3026" y="1"/>
                  </a:moveTo>
                  <a:cubicBezTo>
                    <a:pt x="1201" y="1"/>
                    <a:pt x="1" y="2100"/>
                    <a:pt x="1121" y="3679"/>
                  </a:cubicBezTo>
                  <a:cubicBezTo>
                    <a:pt x="1597" y="4376"/>
                    <a:pt x="2314" y="4698"/>
                    <a:pt x="3026" y="4698"/>
                  </a:cubicBezTo>
                  <a:cubicBezTo>
                    <a:pt x="4074" y="4698"/>
                    <a:pt x="5110" y="3999"/>
                    <a:pt x="5338" y="2776"/>
                  </a:cubicBezTo>
                  <a:cubicBezTo>
                    <a:pt x="5584" y="1489"/>
                    <a:pt x="4736" y="257"/>
                    <a:pt x="3449" y="37"/>
                  </a:cubicBezTo>
                  <a:cubicBezTo>
                    <a:pt x="3305" y="13"/>
                    <a:pt x="3164" y="1"/>
                    <a:pt x="3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1"/>
            <p:cNvSpPr/>
            <p:nvPr/>
          </p:nvSpPr>
          <p:spPr>
            <a:xfrm>
              <a:off x="3540275" y="5156275"/>
              <a:ext cx="138975" cy="117450"/>
            </a:xfrm>
            <a:custGeom>
              <a:avLst/>
              <a:gdLst/>
              <a:ahLst/>
              <a:cxnLst/>
              <a:rect l="l" t="t" r="r" b="b"/>
              <a:pathLst>
                <a:path w="5559" h="4698" extrusionOk="0">
                  <a:moveTo>
                    <a:pt x="3001" y="0"/>
                  </a:moveTo>
                  <a:cubicBezTo>
                    <a:pt x="1179" y="0"/>
                    <a:pt x="1" y="2100"/>
                    <a:pt x="1096" y="3679"/>
                  </a:cubicBezTo>
                  <a:cubicBezTo>
                    <a:pt x="1571" y="4376"/>
                    <a:pt x="2293" y="4697"/>
                    <a:pt x="3010" y="4697"/>
                  </a:cubicBezTo>
                  <a:cubicBezTo>
                    <a:pt x="4066" y="4697"/>
                    <a:pt x="5111" y="3999"/>
                    <a:pt x="5340" y="2775"/>
                  </a:cubicBezTo>
                  <a:cubicBezTo>
                    <a:pt x="5559" y="1488"/>
                    <a:pt x="4710" y="256"/>
                    <a:pt x="3423" y="37"/>
                  </a:cubicBezTo>
                  <a:cubicBezTo>
                    <a:pt x="3279" y="12"/>
                    <a:pt x="3138" y="0"/>
                    <a:pt x="30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1"/>
            <p:cNvSpPr/>
            <p:nvPr/>
          </p:nvSpPr>
          <p:spPr>
            <a:xfrm>
              <a:off x="3668350" y="5113825"/>
              <a:ext cx="139600" cy="117150"/>
            </a:xfrm>
            <a:custGeom>
              <a:avLst/>
              <a:gdLst/>
              <a:ahLst/>
              <a:cxnLst/>
              <a:rect l="l" t="t" r="r" b="b"/>
              <a:pathLst>
                <a:path w="5584" h="4686" extrusionOk="0">
                  <a:moveTo>
                    <a:pt x="3021" y="0"/>
                  </a:moveTo>
                  <a:cubicBezTo>
                    <a:pt x="1198" y="0"/>
                    <a:pt x="1" y="2076"/>
                    <a:pt x="1120" y="3679"/>
                  </a:cubicBezTo>
                  <a:cubicBezTo>
                    <a:pt x="1597" y="4367"/>
                    <a:pt x="2317" y="4686"/>
                    <a:pt x="3029" y="4686"/>
                  </a:cubicBezTo>
                  <a:cubicBezTo>
                    <a:pt x="4076" y="4686"/>
                    <a:pt x="5109" y="3997"/>
                    <a:pt x="5337" y="2775"/>
                  </a:cubicBezTo>
                  <a:cubicBezTo>
                    <a:pt x="5583" y="1488"/>
                    <a:pt x="4735" y="256"/>
                    <a:pt x="3448" y="37"/>
                  </a:cubicBezTo>
                  <a:cubicBezTo>
                    <a:pt x="3302" y="12"/>
                    <a:pt x="3160" y="0"/>
                    <a:pt x="3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3786700" y="5045125"/>
              <a:ext cx="140025" cy="117300"/>
            </a:xfrm>
            <a:custGeom>
              <a:avLst/>
              <a:gdLst/>
              <a:ahLst/>
              <a:cxnLst/>
              <a:rect l="l" t="t" r="r" b="b"/>
              <a:pathLst>
                <a:path w="5601" h="4692" extrusionOk="0">
                  <a:moveTo>
                    <a:pt x="3115" y="1"/>
                  </a:moveTo>
                  <a:cubicBezTo>
                    <a:pt x="3018" y="1"/>
                    <a:pt x="2920" y="7"/>
                    <a:pt x="2821" y="20"/>
                  </a:cubicBezTo>
                  <a:cubicBezTo>
                    <a:pt x="740" y="266"/>
                    <a:pt x="1" y="2895"/>
                    <a:pt x="1643" y="4182"/>
                  </a:cubicBezTo>
                  <a:cubicBezTo>
                    <a:pt x="2093" y="4534"/>
                    <a:pt x="2599" y="4691"/>
                    <a:pt x="3090" y="4691"/>
                  </a:cubicBezTo>
                  <a:cubicBezTo>
                    <a:pt x="4394" y="4691"/>
                    <a:pt x="5601" y="3585"/>
                    <a:pt x="5422" y="2073"/>
                  </a:cubicBezTo>
                  <a:cubicBezTo>
                    <a:pt x="5270" y="885"/>
                    <a:pt x="4279" y="1"/>
                    <a:pt x="3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3906500" y="4968450"/>
              <a:ext cx="140050" cy="117200"/>
            </a:xfrm>
            <a:custGeom>
              <a:avLst/>
              <a:gdLst/>
              <a:ahLst/>
              <a:cxnLst/>
              <a:rect l="l" t="t" r="r" b="b"/>
              <a:pathLst>
                <a:path w="5602" h="4688" extrusionOk="0">
                  <a:moveTo>
                    <a:pt x="3122" y="1"/>
                  </a:moveTo>
                  <a:cubicBezTo>
                    <a:pt x="3023" y="1"/>
                    <a:pt x="2922" y="7"/>
                    <a:pt x="2821" y="20"/>
                  </a:cubicBezTo>
                  <a:cubicBezTo>
                    <a:pt x="740" y="266"/>
                    <a:pt x="0" y="2895"/>
                    <a:pt x="1643" y="4182"/>
                  </a:cubicBezTo>
                  <a:cubicBezTo>
                    <a:pt x="2090" y="4532"/>
                    <a:pt x="2591" y="4687"/>
                    <a:pt x="3078" y="4687"/>
                  </a:cubicBezTo>
                  <a:cubicBezTo>
                    <a:pt x="4386" y="4687"/>
                    <a:pt x="5601" y="3569"/>
                    <a:pt x="5422" y="2074"/>
                  </a:cubicBezTo>
                  <a:cubicBezTo>
                    <a:pt x="5270" y="863"/>
                    <a:pt x="4283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4013975" y="4882700"/>
              <a:ext cx="142050" cy="117525"/>
            </a:xfrm>
            <a:custGeom>
              <a:avLst/>
              <a:gdLst/>
              <a:ahLst/>
              <a:cxnLst/>
              <a:rect l="l" t="t" r="r" b="b"/>
              <a:pathLst>
                <a:path w="5682" h="4701" extrusionOk="0">
                  <a:moveTo>
                    <a:pt x="2894" y="1"/>
                  </a:moveTo>
                  <a:cubicBezTo>
                    <a:pt x="2634" y="1"/>
                    <a:pt x="2369" y="44"/>
                    <a:pt x="2109" y="137"/>
                  </a:cubicBezTo>
                  <a:cubicBezTo>
                    <a:pt x="137" y="821"/>
                    <a:pt x="0" y="3560"/>
                    <a:pt x="1889" y="4463"/>
                  </a:cubicBezTo>
                  <a:cubicBezTo>
                    <a:pt x="2230" y="4626"/>
                    <a:pt x="2576" y="4700"/>
                    <a:pt x="2909" y="4700"/>
                  </a:cubicBezTo>
                  <a:cubicBezTo>
                    <a:pt x="4422" y="4700"/>
                    <a:pt x="5681" y="3176"/>
                    <a:pt x="5120" y="1561"/>
                  </a:cubicBezTo>
                  <a:cubicBezTo>
                    <a:pt x="4775" y="610"/>
                    <a:pt x="3867" y="1"/>
                    <a:pt x="2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4108425" y="4780025"/>
              <a:ext cx="141375" cy="117500"/>
            </a:xfrm>
            <a:custGeom>
              <a:avLst/>
              <a:gdLst/>
              <a:ahLst/>
              <a:cxnLst/>
              <a:rect l="l" t="t" r="r" b="b"/>
              <a:pathLst>
                <a:path w="5655" h="4700" extrusionOk="0">
                  <a:moveTo>
                    <a:pt x="2892" y="0"/>
                  </a:moveTo>
                  <a:cubicBezTo>
                    <a:pt x="2633" y="0"/>
                    <a:pt x="2369" y="44"/>
                    <a:pt x="2109" y="137"/>
                  </a:cubicBezTo>
                  <a:cubicBezTo>
                    <a:pt x="138" y="821"/>
                    <a:pt x="1" y="3559"/>
                    <a:pt x="1863" y="4463"/>
                  </a:cubicBezTo>
                  <a:cubicBezTo>
                    <a:pt x="2204" y="4626"/>
                    <a:pt x="2549" y="4700"/>
                    <a:pt x="2882" y="4700"/>
                  </a:cubicBezTo>
                  <a:cubicBezTo>
                    <a:pt x="4395" y="4700"/>
                    <a:pt x="5655" y="3176"/>
                    <a:pt x="5094" y="1560"/>
                  </a:cubicBezTo>
                  <a:cubicBezTo>
                    <a:pt x="4748" y="610"/>
                    <a:pt x="3857" y="0"/>
                    <a:pt x="2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4172775" y="4660125"/>
              <a:ext cx="151725" cy="117700"/>
            </a:xfrm>
            <a:custGeom>
              <a:avLst/>
              <a:gdLst/>
              <a:ahLst/>
              <a:cxnLst/>
              <a:rect l="l" t="t" r="r" b="b"/>
              <a:pathLst>
                <a:path w="6069" h="4708" extrusionOk="0">
                  <a:moveTo>
                    <a:pt x="3032" y="1"/>
                  </a:moveTo>
                  <a:cubicBezTo>
                    <a:pt x="2590" y="1"/>
                    <a:pt x="2146" y="125"/>
                    <a:pt x="1753" y="387"/>
                  </a:cubicBezTo>
                  <a:cubicBezTo>
                    <a:pt x="1" y="1565"/>
                    <a:pt x="521" y="4248"/>
                    <a:pt x="2574" y="4659"/>
                  </a:cubicBezTo>
                  <a:cubicBezTo>
                    <a:pt x="2740" y="4692"/>
                    <a:pt x="2901" y="4708"/>
                    <a:pt x="3059" y="4708"/>
                  </a:cubicBezTo>
                  <a:cubicBezTo>
                    <a:pt x="4857" y="4708"/>
                    <a:pt x="6069" y="2656"/>
                    <a:pt x="5011" y="1044"/>
                  </a:cubicBezTo>
                  <a:cubicBezTo>
                    <a:pt x="4544" y="369"/>
                    <a:pt x="3792" y="1"/>
                    <a:pt x="3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4233025" y="4531950"/>
              <a:ext cx="151050" cy="117175"/>
            </a:xfrm>
            <a:custGeom>
              <a:avLst/>
              <a:gdLst/>
              <a:ahLst/>
              <a:cxnLst/>
              <a:rect l="l" t="t" r="r" b="b"/>
              <a:pathLst>
                <a:path w="6042" h="4687" extrusionOk="0">
                  <a:moveTo>
                    <a:pt x="3041" y="0"/>
                  </a:moveTo>
                  <a:cubicBezTo>
                    <a:pt x="2591" y="0"/>
                    <a:pt x="2133" y="129"/>
                    <a:pt x="1725" y="394"/>
                  </a:cubicBezTo>
                  <a:cubicBezTo>
                    <a:pt x="0" y="1544"/>
                    <a:pt x="520" y="4227"/>
                    <a:pt x="2574" y="4638"/>
                  </a:cubicBezTo>
                  <a:cubicBezTo>
                    <a:pt x="2739" y="4671"/>
                    <a:pt x="2901" y="4687"/>
                    <a:pt x="3058" y="4687"/>
                  </a:cubicBezTo>
                  <a:cubicBezTo>
                    <a:pt x="4853" y="4687"/>
                    <a:pt x="6041" y="2637"/>
                    <a:pt x="4984" y="1051"/>
                  </a:cubicBezTo>
                  <a:cubicBezTo>
                    <a:pt x="4537" y="364"/>
                    <a:pt x="3799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1"/>
            <p:cNvSpPr/>
            <p:nvPr/>
          </p:nvSpPr>
          <p:spPr>
            <a:xfrm>
              <a:off x="4281950" y="4394800"/>
              <a:ext cx="126325" cy="117625"/>
            </a:xfrm>
            <a:custGeom>
              <a:avLst/>
              <a:gdLst/>
              <a:ahLst/>
              <a:cxnLst/>
              <a:rect l="l" t="t" r="r" b="b"/>
              <a:pathLst>
                <a:path w="5053" h="4705" extrusionOk="0">
                  <a:moveTo>
                    <a:pt x="2457" y="0"/>
                  </a:moveTo>
                  <a:cubicBezTo>
                    <a:pt x="1196" y="0"/>
                    <a:pt x="0" y="1045"/>
                    <a:pt x="97" y="2512"/>
                  </a:cubicBezTo>
                  <a:cubicBezTo>
                    <a:pt x="186" y="3862"/>
                    <a:pt x="1311" y="4705"/>
                    <a:pt x="2464" y="4705"/>
                  </a:cubicBezTo>
                  <a:cubicBezTo>
                    <a:pt x="3089" y="4705"/>
                    <a:pt x="3723" y="4457"/>
                    <a:pt x="4204" y="3909"/>
                  </a:cubicBezTo>
                  <a:cubicBezTo>
                    <a:pt x="5053" y="2923"/>
                    <a:pt x="4971" y="1444"/>
                    <a:pt x="3985" y="595"/>
                  </a:cubicBezTo>
                  <a:cubicBezTo>
                    <a:pt x="3524" y="183"/>
                    <a:pt x="2985" y="0"/>
                    <a:pt x="2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4325075" y="4257875"/>
              <a:ext cx="126325" cy="117650"/>
            </a:xfrm>
            <a:custGeom>
              <a:avLst/>
              <a:gdLst/>
              <a:ahLst/>
              <a:cxnLst/>
              <a:rect l="l" t="t" r="r" b="b"/>
              <a:pathLst>
                <a:path w="5053" h="4706" extrusionOk="0">
                  <a:moveTo>
                    <a:pt x="2445" y="1"/>
                  </a:moveTo>
                  <a:cubicBezTo>
                    <a:pt x="1183" y="1"/>
                    <a:pt x="0" y="1046"/>
                    <a:pt x="97" y="2513"/>
                  </a:cubicBezTo>
                  <a:cubicBezTo>
                    <a:pt x="186" y="3862"/>
                    <a:pt x="1311" y="4705"/>
                    <a:pt x="2464" y="4705"/>
                  </a:cubicBezTo>
                  <a:cubicBezTo>
                    <a:pt x="3090" y="4705"/>
                    <a:pt x="3723" y="4458"/>
                    <a:pt x="4204" y="3909"/>
                  </a:cubicBezTo>
                  <a:cubicBezTo>
                    <a:pt x="5053" y="2924"/>
                    <a:pt x="4943" y="1445"/>
                    <a:pt x="3985" y="596"/>
                  </a:cubicBezTo>
                  <a:cubicBezTo>
                    <a:pt x="3516" y="184"/>
                    <a:pt x="2974" y="1"/>
                    <a:pt x="24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4342550" y="4121125"/>
              <a:ext cx="154825" cy="117025"/>
            </a:xfrm>
            <a:custGeom>
              <a:avLst/>
              <a:gdLst/>
              <a:ahLst/>
              <a:cxnLst/>
              <a:rect l="l" t="t" r="r" b="b"/>
              <a:pathLst>
                <a:path w="6193" h="4681" extrusionOk="0">
                  <a:moveTo>
                    <a:pt x="3093" y="0"/>
                  </a:moveTo>
                  <a:cubicBezTo>
                    <a:pt x="2571" y="0"/>
                    <a:pt x="2046" y="176"/>
                    <a:pt x="1616" y="535"/>
                  </a:cubicBezTo>
                  <a:cubicBezTo>
                    <a:pt x="0" y="1877"/>
                    <a:pt x="794" y="4478"/>
                    <a:pt x="2875" y="4670"/>
                  </a:cubicBezTo>
                  <a:cubicBezTo>
                    <a:pt x="2954" y="4677"/>
                    <a:pt x="3031" y="4680"/>
                    <a:pt x="3108" y="4680"/>
                  </a:cubicBezTo>
                  <a:cubicBezTo>
                    <a:pt x="5050" y="4680"/>
                    <a:pt x="6192" y="2392"/>
                    <a:pt x="4901" y="864"/>
                  </a:cubicBezTo>
                  <a:cubicBezTo>
                    <a:pt x="4439" y="293"/>
                    <a:pt x="3768" y="0"/>
                    <a:pt x="3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4411000" y="4001325"/>
              <a:ext cx="154825" cy="117025"/>
            </a:xfrm>
            <a:custGeom>
              <a:avLst/>
              <a:gdLst/>
              <a:ahLst/>
              <a:cxnLst/>
              <a:rect l="l" t="t" r="r" b="b"/>
              <a:pathLst>
                <a:path w="6193" h="4681" extrusionOk="0">
                  <a:moveTo>
                    <a:pt x="3094" y="1"/>
                  </a:moveTo>
                  <a:cubicBezTo>
                    <a:pt x="2571" y="1"/>
                    <a:pt x="2046" y="177"/>
                    <a:pt x="1616" y="535"/>
                  </a:cubicBezTo>
                  <a:cubicBezTo>
                    <a:pt x="0" y="1877"/>
                    <a:pt x="794" y="4478"/>
                    <a:pt x="2875" y="4670"/>
                  </a:cubicBezTo>
                  <a:cubicBezTo>
                    <a:pt x="2954" y="4677"/>
                    <a:pt x="3032" y="4681"/>
                    <a:pt x="3108" y="4681"/>
                  </a:cubicBezTo>
                  <a:cubicBezTo>
                    <a:pt x="5050" y="4681"/>
                    <a:pt x="6193" y="2392"/>
                    <a:pt x="4902" y="864"/>
                  </a:cubicBezTo>
                  <a:cubicBezTo>
                    <a:pt x="4439" y="293"/>
                    <a:pt x="3768" y="1"/>
                    <a:pt x="30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4504775" y="3898300"/>
              <a:ext cx="137400" cy="117925"/>
            </a:xfrm>
            <a:custGeom>
              <a:avLst/>
              <a:gdLst/>
              <a:ahLst/>
              <a:cxnLst/>
              <a:rect l="l" t="t" r="r" b="b"/>
              <a:pathLst>
                <a:path w="5496" h="4717" extrusionOk="0">
                  <a:moveTo>
                    <a:pt x="3144" y="1"/>
                  </a:moveTo>
                  <a:cubicBezTo>
                    <a:pt x="3128" y="1"/>
                    <a:pt x="3111" y="1"/>
                    <a:pt x="3095" y="1"/>
                  </a:cubicBezTo>
                  <a:cubicBezTo>
                    <a:pt x="986" y="56"/>
                    <a:pt x="1" y="2603"/>
                    <a:pt x="1507" y="4054"/>
                  </a:cubicBezTo>
                  <a:cubicBezTo>
                    <a:pt x="1982" y="4512"/>
                    <a:pt x="2555" y="4716"/>
                    <a:pt x="3116" y="4716"/>
                  </a:cubicBezTo>
                  <a:cubicBezTo>
                    <a:pt x="4334" y="4716"/>
                    <a:pt x="5496" y="3753"/>
                    <a:pt x="5477" y="2329"/>
                  </a:cubicBezTo>
                  <a:cubicBezTo>
                    <a:pt x="5450" y="1031"/>
                    <a:pt x="4409" y="1"/>
                    <a:pt x="3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627025" y="3838775"/>
              <a:ext cx="139275" cy="117150"/>
            </a:xfrm>
            <a:custGeom>
              <a:avLst/>
              <a:gdLst/>
              <a:ahLst/>
              <a:cxnLst/>
              <a:rect l="l" t="t" r="r" b="b"/>
              <a:pathLst>
                <a:path w="5571" h="4686" extrusionOk="0">
                  <a:moveTo>
                    <a:pt x="2977" y="0"/>
                  </a:moveTo>
                  <a:cubicBezTo>
                    <a:pt x="1194" y="0"/>
                    <a:pt x="0" y="2037"/>
                    <a:pt x="1052" y="3615"/>
                  </a:cubicBezTo>
                  <a:cubicBezTo>
                    <a:pt x="1532" y="4345"/>
                    <a:pt x="2277" y="4685"/>
                    <a:pt x="3015" y="4685"/>
                  </a:cubicBezTo>
                  <a:cubicBezTo>
                    <a:pt x="4049" y="4685"/>
                    <a:pt x="5068" y="4018"/>
                    <a:pt x="5324" y="2821"/>
                  </a:cubicBezTo>
                  <a:cubicBezTo>
                    <a:pt x="5570" y="1561"/>
                    <a:pt x="4776" y="301"/>
                    <a:pt x="3489" y="55"/>
                  </a:cubicBezTo>
                  <a:cubicBezTo>
                    <a:pt x="3314" y="18"/>
                    <a:pt x="3143" y="0"/>
                    <a:pt x="2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4763925" y="3812750"/>
              <a:ext cx="139275" cy="117625"/>
            </a:xfrm>
            <a:custGeom>
              <a:avLst/>
              <a:gdLst/>
              <a:ahLst/>
              <a:cxnLst/>
              <a:rect l="l" t="t" r="r" b="b"/>
              <a:pathLst>
                <a:path w="5571" h="4705" extrusionOk="0">
                  <a:moveTo>
                    <a:pt x="2978" y="1"/>
                  </a:moveTo>
                  <a:cubicBezTo>
                    <a:pt x="1194" y="1"/>
                    <a:pt x="1" y="2039"/>
                    <a:pt x="1053" y="3643"/>
                  </a:cubicBezTo>
                  <a:cubicBezTo>
                    <a:pt x="1529" y="4369"/>
                    <a:pt x="2270" y="4705"/>
                    <a:pt x="3004" y="4705"/>
                  </a:cubicBezTo>
                  <a:cubicBezTo>
                    <a:pt x="4041" y="4705"/>
                    <a:pt x="5068" y="4035"/>
                    <a:pt x="5324" y="2848"/>
                  </a:cubicBezTo>
                  <a:cubicBezTo>
                    <a:pt x="5571" y="1562"/>
                    <a:pt x="4776" y="329"/>
                    <a:pt x="3490" y="56"/>
                  </a:cubicBezTo>
                  <a:cubicBezTo>
                    <a:pt x="3315" y="18"/>
                    <a:pt x="3144" y="1"/>
                    <a:pt x="2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4900825" y="3804550"/>
              <a:ext cx="139275" cy="117150"/>
            </a:xfrm>
            <a:custGeom>
              <a:avLst/>
              <a:gdLst/>
              <a:ahLst/>
              <a:cxnLst/>
              <a:rect l="l" t="t" r="r" b="b"/>
              <a:pathLst>
                <a:path w="5571" h="4686" extrusionOk="0">
                  <a:moveTo>
                    <a:pt x="2978" y="0"/>
                  </a:moveTo>
                  <a:cubicBezTo>
                    <a:pt x="1195" y="0"/>
                    <a:pt x="1" y="2036"/>
                    <a:pt x="1053" y="3615"/>
                  </a:cubicBezTo>
                  <a:cubicBezTo>
                    <a:pt x="1532" y="4345"/>
                    <a:pt x="2278" y="4685"/>
                    <a:pt x="3016" y="4685"/>
                  </a:cubicBezTo>
                  <a:cubicBezTo>
                    <a:pt x="4049" y="4685"/>
                    <a:pt x="5069" y="4018"/>
                    <a:pt x="5324" y="2820"/>
                  </a:cubicBezTo>
                  <a:cubicBezTo>
                    <a:pt x="5571" y="1561"/>
                    <a:pt x="4777" y="301"/>
                    <a:pt x="3490" y="55"/>
                  </a:cubicBezTo>
                  <a:cubicBezTo>
                    <a:pt x="3315" y="18"/>
                    <a:pt x="3144" y="0"/>
                    <a:pt x="2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31"/>
          <p:cNvGrpSpPr/>
          <p:nvPr/>
        </p:nvGrpSpPr>
        <p:grpSpPr>
          <a:xfrm rot="689421">
            <a:off x="6563668" y="467068"/>
            <a:ext cx="3255714" cy="3244152"/>
            <a:chOff x="2068575" y="2920225"/>
            <a:chExt cx="1675400" cy="1669450"/>
          </a:xfrm>
        </p:grpSpPr>
        <p:sp>
          <p:nvSpPr>
            <p:cNvPr id="224" name="Google Shape;224;p31"/>
            <p:cNvSpPr/>
            <p:nvPr/>
          </p:nvSpPr>
          <p:spPr>
            <a:xfrm>
              <a:off x="2068575" y="2920225"/>
              <a:ext cx="1675400" cy="1669450"/>
            </a:xfrm>
            <a:custGeom>
              <a:avLst/>
              <a:gdLst/>
              <a:ahLst/>
              <a:cxnLst/>
              <a:rect l="l" t="t" r="r" b="b"/>
              <a:pathLst>
                <a:path w="67016" h="66778" extrusionOk="0">
                  <a:moveTo>
                    <a:pt x="13782" y="1"/>
                  </a:moveTo>
                  <a:cubicBezTo>
                    <a:pt x="10312" y="1"/>
                    <a:pt x="6494" y="1034"/>
                    <a:pt x="3063" y="4092"/>
                  </a:cubicBezTo>
                  <a:cubicBezTo>
                    <a:pt x="1743" y="5201"/>
                    <a:pt x="792" y="6680"/>
                    <a:pt x="475" y="8370"/>
                  </a:cubicBezTo>
                  <a:cubicBezTo>
                    <a:pt x="0" y="11222"/>
                    <a:pt x="1268" y="14126"/>
                    <a:pt x="2746" y="16344"/>
                  </a:cubicBezTo>
                  <a:cubicBezTo>
                    <a:pt x="4278" y="18668"/>
                    <a:pt x="6760" y="20252"/>
                    <a:pt x="9559" y="20569"/>
                  </a:cubicBezTo>
                  <a:lnTo>
                    <a:pt x="17111" y="21572"/>
                  </a:lnTo>
                  <a:lnTo>
                    <a:pt x="9928" y="23738"/>
                  </a:lnTo>
                  <a:lnTo>
                    <a:pt x="12041" y="25163"/>
                  </a:lnTo>
                  <a:cubicBezTo>
                    <a:pt x="13625" y="26378"/>
                    <a:pt x="15157" y="27698"/>
                    <a:pt x="16583" y="29124"/>
                  </a:cubicBezTo>
                  <a:cubicBezTo>
                    <a:pt x="16583" y="29124"/>
                    <a:pt x="20954" y="33410"/>
                    <a:pt x="26686" y="33410"/>
                  </a:cubicBezTo>
                  <a:cubicBezTo>
                    <a:pt x="27317" y="33410"/>
                    <a:pt x="27964" y="33358"/>
                    <a:pt x="28623" y="33243"/>
                  </a:cubicBezTo>
                  <a:lnTo>
                    <a:pt x="28623" y="33243"/>
                  </a:lnTo>
                  <a:lnTo>
                    <a:pt x="25243" y="34722"/>
                  </a:lnTo>
                  <a:lnTo>
                    <a:pt x="28887" y="37785"/>
                  </a:lnTo>
                  <a:cubicBezTo>
                    <a:pt x="30102" y="38788"/>
                    <a:pt x="31528" y="39475"/>
                    <a:pt x="33112" y="39792"/>
                  </a:cubicBezTo>
                  <a:cubicBezTo>
                    <a:pt x="35066" y="40214"/>
                    <a:pt x="37812" y="40848"/>
                    <a:pt x="39713" y="41482"/>
                  </a:cubicBezTo>
                  <a:lnTo>
                    <a:pt x="34644" y="42908"/>
                  </a:lnTo>
                  <a:lnTo>
                    <a:pt x="37601" y="45284"/>
                  </a:lnTo>
                  <a:cubicBezTo>
                    <a:pt x="38972" y="46350"/>
                    <a:pt x="40635" y="46977"/>
                    <a:pt x="42357" y="46977"/>
                  </a:cubicBezTo>
                  <a:cubicBezTo>
                    <a:pt x="42426" y="46977"/>
                    <a:pt x="42496" y="46976"/>
                    <a:pt x="42565" y="46974"/>
                  </a:cubicBezTo>
                  <a:lnTo>
                    <a:pt x="47159" y="46868"/>
                  </a:lnTo>
                  <a:lnTo>
                    <a:pt x="42195" y="49192"/>
                  </a:lnTo>
                  <a:lnTo>
                    <a:pt x="43410" y="50512"/>
                  </a:lnTo>
                  <a:cubicBezTo>
                    <a:pt x="45364" y="52572"/>
                    <a:pt x="47212" y="55529"/>
                    <a:pt x="58936" y="62975"/>
                  </a:cubicBezTo>
                  <a:lnTo>
                    <a:pt x="65537" y="66778"/>
                  </a:lnTo>
                  <a:cubicBezTo>
                    <a:pt x="65537" y="66778"/>
                    <a:pt x="67016" y="61338"/>
                    <a:pt x="64059" y="51516"/>
                  </a:cubicBezTo>
                  <a:cubicBezTo>
                    <a:pt x="63372" y="49245"/>
                    <a:pt x="62580" y="47027"/>
                    <a:pt x="61629" y="44914"/>
                  </a:cubicBezTo>
                  <a:lnTo>
                    <a:pt x="58725" y="48189"/>
                  </a:lnTo>
                  <a:lnTo>
                    <a:pt x="59147" y="46076"/>
                  </a:lnTo>
                  <a:cubicBezTo>
                    <a:pt x="59834" y="42855"/>
                    <a:pt x="59464" y="39528"/>
                    <a:pt x="58144" y="36570"/>
                  </a:cubicBezTo>
                  <a:cubicBezTo>
                    <a:pt x="57141" y="34300"/>
                    <a:pt x="56032" y="32082"/>
                    <a:pt x="54817" y="29969"/>
                  </a:cubicBezTo>
                  <a:lnTo>
                    <a:pt x="52440" y="37310"/>
                  </a:lnTo>
                  <a:cubicBezTo>
                    <a:pt x="52440" y="37310"/>
                    <a:pt x="52546" y="35409"/>
                    <a:pt x="52599" y="33191"/>
                  </a:cubicBezTo>
                  <a:cubicBezTo>
                    <a:pt x="52705" y="29283"/>
                    <a:pt x="51437" y="25427"/>
                    <a:pt x="49008" y="22365"/>
                  </a:cubicBezTo>
                  <a:lnTo>
                    <a:pt x="46315" y="18932"/>
                  </a:lnTo>
                  <a:cubicBezTo>
                    <a:pt x="46315" y="18932"/>
                    <a:pt x="45998" y="24107"/>
                    <a:pt x="44361" y="26748"/>
                  </a:cubicBezTo>
                  <a:cubicBezTo>
                    <a:pt x="44413" y="24794"/>
                    <a:pt x="44413" y="22787"/>
                    <a:pt x="44255" y="20833"/>
                  </a:cubicBezTo>
                  <a:cubicBezTo>
                    <a:pt x="43991" y="17136"/>
                    <a:pt x="42248" y="13756"/>
                    <a:pt x="39344" y="11486"/>
                  </a:cubicBezTo>
                  <a:cubicBezTo>
                    <a:pt x="36281" y="9056"/>
                    <a:pt x="31950" y="5941"/>
                    <a:pt x="28518" y="4726"/>
                  </a:cubicBezTo>
                  <a:lnTo>
                    <a:pt x="28518" y="4726"/>
                  </a:lnTo>
                  <a:cubicBezTo>
                    <a:pt x="28518" y="4726"/>
                    <a:pt x="31052" y="10430"/>
                    <a:pt x="30630" y="13704"/>
                  </a:cubicBezTo>
                  <a:cubicBezTo>
                    <a:pt x="30630" y="13704"/>
                    <a:pt x="26933" y="4779"/>
                    <a:pt x="23131" y="2508"/>
                  </a:cubicBezTo>
                  <a:cubicBezTo>
                    <a:pt x="21147" y="1306"/>
                    <a:pt x="17684" y="1"/>
                    <a:pt x="13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1"/>
            <p:cNvSpPr/>
            <p:nvPr/>
          </p:nvSpPr>
          <p:spPr>
            <a:xfrm>
              <a:off x="2361650" y="3134750"/>
              <a:ext cx="1325575" cy="1417975"/>
            </a:xfrm>
            <a:custGeom>
              <a:avLst/>
              <a:gdLst/>
              <a:ahLst/>
              <a:cxnLst/>
              <a:rect l="l" t="t" r="r" b="b"/>
              <a:pathLst>
                <a:path w="53023" h="56719" extrusionOk="0">
                  <a:moveTo>
                    <a:pt x="1" y="0"/>
                  </a:moveTo>
                  <a:lnTo>
                    <a:pt x="1" y="0"/>
                  </a:lnTo>
                  <a:cubicBezTo>
                    <a:pt x="2694" y="1796"/>
                    <a:pt x="5282" y="3750"/>
                    <a:pt x="7817" y="5809"/>
                  </a:cubicBezTo>
                  <a:lnTo>
                    <a:pt x="9718" y="7341"/>
                  </a:lnTo>
                  <a:lnTo>
                    <a:pt x="11566" y="8925"/>
                  </a:lnTo>
                  <a:cubicBezTo>
                    <a:pt x="12781" y="9928"/>
                    <a:pt x="13996" y="11037"/>
                    <a:pt x="15210" y="12146"/>
                  </a:cubicBezTo>
                  <a:cubicBezTo>
                    <a:pt x="20016" y="16530"/>
                    <a:pt x="24610" y="21124"/>
                    <a:pt x="29046" y="25930"/>
                  </a:cubicBezTo>
                  <a:cubicBezTo>
                    <a:pt x="31159" y="28359"/>
                    <a:pt x="33377" y="30736"/>
                    <a:pt x="35436" y="33270"/>
                  </a:cubicBezTo>
                  <a:cubicBezTo>
                    <a:pt x="36493" y="34538"/>
                    <a:pt x="37549" y="35752"/>
                    <a:pt x="38552" y="37020"/>
                  </a:cubicBezTo>
                  <a:lnTo>
                    <a:pt x="41562" y="40875"/>
                  </a:lnTo>
                  <a:lnTo>
                    <a:pt x="43041" y="42776"/>
                  </a:lnTo>
                  <a:lnTo>
                    <a:pt x="44520" y="44783"/>
                  </a:lnTo>
                  <a:lnTo>
                    <a:pt x="47372" y="48744"/>
                  </a:lnTo>
                  <a:cubicBezTo>
                    <a:pt x="49325" y="51384"/>
                    <a:pt x="51121" y="54078"/>
                    <a:pt x="53022" y="56718"/>
                  </a:cubicBezTo>
                  <a:cubicBezTo>
                    <a:pt x="51279" y="53972"/>
                    <a:pt x="49590" y="51173"/>
                    <a:pt x="47794" y="48480"/>
                  </a:cubicBezTo>
                  <a:lnTo>
                    <a:pt x="44995" y="44413"/>
                  </a:lnTo>
                  <a:lnTo>
                    <a:pt x="43569" y="42459"/>
                  </a:lnTo>
                  <a:lnTo>
                    <a:pt x="42143" y="40453"/>
                  </a:lnTo>
                  <a:lnTo>
                    <a:pt x="39186" y="36597"/>
                  </a:lnTo>
                  <a:cubicBezTo>
                    <a:pt x="38183" y="35277"/>
                    <a:pt x="37126" y="34063"/>
                    <a:pt x="36070" y="32795"/>
                  </a:cubicBezTo>
                  <a:cubicBezTo>
                    <a:pt x="34063" y="30207"/>
                    <a:pt x="31845" y="27778"/>
                    <a:pt x="29733" y="25349"/>
                  </a:cubicBezTo>
                  <a:cubicBezTo>
                    <a:pt x="25297" y="20490"/>
                    <a:pt x="20597" y="15949"/>
                    <a:pt x="15686" y="11618"/>
                  </a:cubicBezTo>
                  <a:cubicBezTo>
                    <a:pt x="10827" y="7288"/>
                    <a:pt x="5546" y="338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31"/>
          <p:cNvGrpSpPr/>
          <p:nvPr/>
        </p:nvGrpSpPr>
        <p:grpSpPr>
          <a:xfrm>
            <a:off x="210104" y="1011554"/>
            <a:ext cx="1844635" cy="3962449"/>
            <a:chOff x="1988225" y="2962450"/>
            <a:chExt cx="1057825" cy="2504550"/>
          </a:xfrm>
        </p:grpSpPr>
        <p:sp>
          <p:nvSpPr>
            <p:cNvPr id="227" name="Google Shape;227;p31"/>
            <p:cNvSpPr/>
            <p:nvPr/>
          </p:nvSpPr>
          <p:spPr>
            <a:xfrm>
              <a:off x="1988225" y="3063450"/>
              <a:ext cx="695500" cy="181525"/>
            </a:xfrm>
            <a:custGeom>
              <a:avLst/>
              <a:gdLst/>
              <a:ahLst/>
              <a:cxnLst/>
              <a:rect l="l" t="t" r="r" b="b"/>
              <a:pathLst>
                <a:path w="27820" h="7261" extrusionOk="0">
                  <a:moveTo>
                    <a:pt x="25186" y="1"/>
                  </a:moveTo>
                  <a:cubicBezTo>
                    <a:pt x="24856" y="1"/>
                    <a:pt x="24523" y="66"/>
                    <a:pt x="24210" y="203"/>
                  </a:cubicBezTo>
                  <a:cubicBezTo>
                    <a:pt x="23258" y="616"/>
                    <a:pt x="22665" y="1640"/>
                    <a:pt x="22629" y="2663"/>
                  </a:cubicBezTo>
                  <a:cubicBezTo>
                    <a:pt x="19774" y="2843"/>
                    <a:pt x="16936" y="3292"/>
                    <a:pt x="14099" y="3705"/>
                  </a:cubicBezTo>
                  <a:cubicBezTo>
                    <a:pt x="11207" y="4118"/>
                    <a:pt x="8334" y="4567"/>
                    <a:pt x="5460" y="5106"/>
                  </a:cubicBezTo>
                  <a:cubicBezTo>
                    <a:pt x="3700" y="5429"/>
                    <a:pt x="1958" y="5806"/>
                    <a:pt x="234" y="6219"/>
                  </a:cubicBezTo>
                  <a:cubicBezTo>
                    <a:pt x="162" y="6578"/>
                    <a:pt x="73" y="6920"/>
                    <a:pt x="1" y="7261"/>
                  </a:cubicBezTo>
                  <a:cubicBezTo>
                    <a:pt x="1994" y="6758"/>
                    <a:pt x="3988" y="6327"/>
                    <a:pt x="5963" y="5932"/>
                  </a:cubicBezTo>
                  <a:cubicBezTo>
                    <a:pt x="11513" y="4801"/>
                    <a:pt x="17170" y="4369"/>
                    <a:pt x="22683" y="3274"/>
                  </a:cubicBezTo>
                  <a:cubicBezTo>
                    <a:pt x="22719" y="3454"/>
                    <a:pt x="22773" y="3633"/>
                    <a:pt x="22863" y="3795"/>
                  </a:cubicBezTo>
                  <a:cubicBezTo>
                    <a:pt x="23043" y="4226"/>
                    <a:pt x="23384" y="4567"/>
                    <a:pt x="23833" y="4765"/>
                  </a:cubicBezTo>
                  <a:cubicBezTo>
                    <a:pt x="24190" y="4991"/>
                    <a:pt x="24602" y="5106"/>
                    <a:pt x="25023" y="5106"/>
                  </a:cubicBezTo>
                  <a:cubicBezTo>
                    <a:pt x="25237" y="5106"/>
                    <a:pt x="25453" y="5077"/>
                    <a:pt x="25665" y="5016"/>
                  </a:cubicBezTo>
                  <a:cubicBezTo>
                    <a:pt x="26994" y="4603"/>
                    <a:pt x="27820" y="2987"/>
                    <a:pt x="27461" y="1658"/>
                  </a:cubicBezTo>
                  <a:cubicBezTo>
                    <a:pt x="27176" y="615"/>
                    <a:pt x="26197" y="1"/>
                    <a:pt x="25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1"/>
            <p:cNvSpPr/>
            <p:nvPr/>
          </p:nvSpPr>
          <p:spPr>
            <a:xfrm>
              <a:off x="2625325" y="2989425"/>
              <a:ext cx="97475" cy="119450"/>
            </a:xfrm>
            <a:custGeom>
              <a:avLst/>
              <a:gdLst/>
              <a:ahLst/>
              <a:cxnLst/>
              <a:rect l="l" t="t" r="r" b="b"/>
              <a:pathLst>
                <a:path w="3899" h="4778" extrusionOk="0">
                  <a:moveTo>
                    <a:pt x="3549" y="1"/>
                  </a:moveTo>
                  <a:cubicBezTo>
                    <a:pt x="3452" y="1"/>
                    <a:pt x="3354" y="52"/>
                    <a:pt x="3305" y="165"/>
                  </a:cubicBezTo>
                  <a:cubicBezTo>
                    <a:pt x="3054" y="757"/>
                    <a:pt x="2677" y="1314"/>
                    <a:pt x="2192" y="1745"/>
                  </a:cubicBezTo>
                  <a:cubicBezTo>
                    <a:pt x="1617" y="2230"/>
                    <a:pt x="953" y="2553"/>
                    <a:pt x="234" y="2715"/>
                  </a:cubicBezTo>
                  <a:cubicBezTo>
                    <a:pt x="91" y="2751"/>
                    <a:pt x="1" y="2912"/>
                    <a:pt x="55" y="3056"/>
                  </a:cubicBezTo>
                  <a:cubicBezTo>
                    <a:pt x="234" y="3559"/>
                    <a:pt x="414" y="4080"/>
                    <a:pt x="576" y="4601"/>
                  </a:cubicBezTo>
                  <a:cubicBezTo>
                    <a:pt x="612" y="4709"/>
                    <a:pt x="713" y="4778"/>
                    <a:pt x="820" y="4778"/>
                  </a:cubicBezTo>
                  <a:cubicBezTo>
                    <a:pt x="871" y="4778"/>
                    <a:pt x="924" y="4762"/>
                    <a:pt x="971" y="4726"/>
                  </a:cubicBezTo>
                  <a:cubicBezTo>
                    <a:pt x="1923" y="4044"/>
                    <a:pt x="2803" y="3433"/>
                    <a:pt x="3467" y="2463"/>
                  </a:cubicBezTo>
                  <a:cubicBezTo>
                    <a:pt x="3844" y="1889"/>
                    <a:pt x="3898" y="1009"/>
                    <a:pt x="3808" y="219"/>
                  </a:cubicBezTo>
                  <a:cubicBezTo>
                    <a:pt x="3788" y="80"/>
                    <a:pt x="3670" y="1"/>
                    <a:pt x="3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1"/>
            <p:cNvSpPr/>
            <p:nvPr/>
          </p:nvSpPr>
          <p:spPr>
            <a:xfrm>
              <a:off x="2642400" y="3130350"/>
              <a:ext cx="110325" cy="96300"/>
            </a:xfrm>
            <a:custGeom>
              <a:avLst/>
              <a:gdLst/>
              <a:ahLst/>
              <a:cxnLst/>
              <a:rect l="l" t="t" r="r" b="b"/>
              <a:pathLst>
                <a:path w="4413" h="3852" extrusionOk="0">
                  <a:moveTo>
                    <a:pt x="327" y="1"/>
                  </a:moveTo>
                  <a:cubicBezTo>
                    <a:pt x="201" y="1"/>
                    <a:pt x="90" y="98"/>
                    <a:pt x="90" y="239"/>
                  </a:cubicBezTo>
                  <a:cubicBezTo>
                    <a:pt x="72" y="778"/>
                    <a:pt x="36" y="1334"/>
                    <a:pt x="18" y="1873"/>
                  </a:cubicBezTo>
                  <a:cubicBezTo>
                    <a:pt x="0" y="2017"/>
                    <a:pt x="108" y="2142"/>
                    <a:pt x="252" y="2142"/>
                  </a:cubicBezTo>
                  <a:cubicBezTo>
                    <a:pt x="333" y="2139"/>
                    <a:pt x="415" y="2137"/>
                    <a:pt x="496" y="2137"/>
                  </a:cubicBezTo>
                  <a:cubicBezTo>
                    <a:pt x="1154" y="2137"/>
                    <a:pt x="1816" y="2266"/>
                    <a:pt x="2407" y="2538"/>
                  </a:cubicBezTo>
                  <a:cubicBezTo>
                    <a:pt x="3000" y="2825"/>
                    <a:pt x="3538" y="3238"/>
                    <a:pt x="3951" y="3759"/>
                  </a:cubicBezTo>
                  <a:cubicBezTo>
                    <a:pt x="4004" y="3823"/>
                    <a:pt x="4072" y="3851"/>
                    <a:pt x="4139" y="3851"/>
                  </a:cubicBezTo>
                  <a:cubicBezTo>
                    <a:pt x="4278" y="3851"/>
                    <a:pt x="4413" y="3731"/>
                    <a:pt x="4400" y="3561"/>
                  </a:cubicBezTo>
                  <a:cubicBezTo>
                    <a:pt x="4275" y="2789"/>
                    <a:pt x="3969" y="1945"/>
                    <a:pt x="3449" y="1514"/>
                  </a:cubicBezTo>
                  <a:cubicBezTo>
                    <a:pt x="2551" y="760"/>
                    <a:pt x="1527" y="418"/>
                    <a:pt x="431" y="23"/>
                  </a:cubicBezTo>
                  <a:cubicBezTo>
                    <a:pt x="397" y="8"/>
                    <a:pt x="362" y="1"/>
                    <a:pt x="3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2635675" y="3084525"/>
              <a:ext cx="112250" cy="63600"/>
            </a:xfrm>
            <a:custGeom>
              <a:avLst/>
              <a:gdLst/>
              <a:ahLst/>
              <a:cxnLst/>
              <a:rect l="l" t="t" r="r" b="b"/>
              <a:pathLst>
                <a:path w="4490" h="2544" extrusionOk="0">
                  <a:moveTo>
                    <a:pt x="3071" y="1"/>
                  </a:moveTo>
                  <a:cubicBezTo>
                    <a:pt x="2411" y="1"/>
                    <a:pt x="1142" y="81"/>
                    <a:pt x="449" y="150"/>
                  </a:cubicBezTo>
                  <a:cubicBezTo>
                    <a:pt x="180" y="186"/>
                    <a:pt x="0" y="420"/>
                    <a:pt x="36" y="671"/>
                  </a:cubicBezTo>
                  <a:cubicBezTo>
                    <a:pt x="108" y="1102"/>
                    <a:pt x="198" y="1749"/>
                    <a:pt x="269" y="2162"/>
                  </a:cubicBezTo>
                  <a:cubicBezTo>
                    <a:pt x="302" y="2375"/>
                    <a:pt x="485" y="2543"/>
                    <a:pt x="708" y="2543"/>
                  </a:cubicBezTo>
                  <a:cubicBezTo>
                    <a:pt x="729" y="2543"/>
                    <a:pt x="751" y="2542"/>
                    <a:pt x="772" y="2539"/>
                  </a:cubicBezTo>
                  <a:cubicBezTo>
                    <a:pt x="1922" y="2413"/>
                    <a:pt x="3107" y="1659"/>
                    <a:pt x="4167" y="1012"/>
                  </a:cubicBezTo>
                  <a:cubicBezTo>
                    <a:pt x="4490" y="797"/>
                    <a:pt x="4418" y="294"/>
                    <a:pt x="4041" y="186"/>
                  </a:cubicBezTo>
                  <a:lnTo>
                    <a:pt x="3466" y="24"/>
                  </a:lnTo>
                  <a:cubicBezTo>
                    <a:pt x="3409" y="8"/>
                    <a:pt x="3267" y="1"/>
                    <a:pt x="3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2698075" y="2962450"/>
              <a:ext cx="35900" cy="30400"/>
            </a:xfrm>
            <a:custGeom>
              <a:avLst/>
              <a:gdLst/>
              <a:ahLst/>
              <a:cxnLst/>
              <a:rect l="l" t="t" r="r" b="b"/>
              <a:pathLst>
                <a:path w="1436" h="1216" extrusionOk="0">
                  <a:moveTo>
                    <a:pt x="785" y="1"/>
                  </a:moveTo>
                  <a:cubicBezTo>
                    <a:pt x="763" y="1"/>
                    <a:pt x="741" y="2"/>
                    <a:pt x="719" y="4"/>
                  </a:cubicBezTo>
                  <a:cubicBezTo>
                    <a:pt x="180" y="76"/>
                    <a:pt x="0" y="759"/>
                    <a:pt x="431" y="1082"/>
                  </a:cubicBezTo>
                  <a:cubicBezTo>
                    <a:pt x="543" y="1174"/>
                    <a:pt x="670" y="1216"/>
                    <a:pt x="793" y="1216"/>
                  </a:cubicBezTo>
                  <a:cubicBezTo>
                    <a:pt x="1125" y="1216"/>
                    <a:pt x="1436" y="918"/>
                    <a:pt x="1383" y="525"/>
                  </a:cubicBezTo>
                  <a:cubicBezTo>
                    <a:pt x="1350" y="224"/>
                    <a:pt x="1082" y="1"/>
                    <a:pt x="7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2725000" y="3084475"/>
              <a:ext cx="36375" cy="30225"/>
            </a:xfrm>
            <a:custGeom>
              <a:avLst/>
              <a:gdLst/>
              <a:ahLst/>
              <a:cxnLst/>
              <a:rect l="l" t="t" r="r" b="b"/>
              <a:pathLst>
                <a:path w="1455" h="1209" extrusionOk="0">
                  <a:moveTo>
                    <a:pt x="813" y="1"/>
                  </a:moveTo>
                  <a:cubicBezTo>
                    <a:pt x="782" y="1"/>
                    <a:pt x="751" y="3"/>
                    <a:pt x="719" y="8"/>
                  </a:cubicBezTo>
                  <a:cubicBezTo>
                    <a:pt x="181" y="62"/>
                    <a:pt x="1" y="745"/>
                    <a:pt x="432" y="1086"/>
                  </a:cubicBezTo>
                  <a:cubicBezTo>
                    <a:pt x="545" y="1171"/>
                    <a:pt x="670" y="1209"/>
                    <a:pt x="792" y="1209"/>
                  </a:cubicBezTo>
                  <a:cubicBezTo>
                    <a:pt x="1136" y="1209"/>
                    <a:pt x="1455" y="909"/>
                    <a:pt x="1402" y="511"/>
                  </a:cubicBezTo>
                  <a:cubicBezTo>
                    <a:pt x="1353" y="219"/>
                    <a:pt x="1099" y="1"/>
                    <a:pt x="8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729500" y="3220525"/>
              <a:ext cx="36375" cy="30225"/>
            </a:xfrm>
            <a:custGeom>
              <a:avLst/>
              <a:gdLst/>
              <a:ahLst/>
              <a:cxnLst/>
              <a:rect l="l" t="t" r="r" b="b"/>
              <a:pathLst>
                <a:path w="1455" h="1209" extrusionOk="0">
                  <a:moveTo>
                    <a:pt x="812" y="0"/>
                  </a:moveTo>
                  <a:cubicBezTo>
                    <a:pt x="781" y="0"/>
                    <a:pt x="750" y="3"/>
                    <a:pt x="719" y="8"/>
                  </a:cubicBezTo>
                  <a:cubicBezTo>
                    <a:pt x="180" y="62"/>
                    <a:pt x="1" y="744"/>
                    <a:pt x="432" y="1086"/>
                  </a:cubicBezTo>
                  <a:cubicBezTo>
                    <a:pt x="545" y="1170"/>
                    <a:pt x="670" y="1208"/>
                    <a:pt x="792" y="1208"/>
                  </a:cubicBezTo>
                  <a:cubicBezTo>
                    <a:pt x="1136" y="1208"/>
                    <a:pt x="1454" y="909"/>
                    <a:pt x="1401" y="511"/>
                  </a:cubicBezTo>
                  <a:cubicBezTo>
                    <a:pt x="1353" y="219"/>
                    <a:pt x="1099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610075" y="3049175"/>
              <a:ext cx="60625" cy="151800"/>
            </a:xfrm>
            <a:custGeom>
              <a:avLst/>
              <a:gdLst/>
              <a:ahLst/>
              <a:cxnLst/>
              <a:rect l="l" t="t" r="r" b="b"/>
              <a:pathLst>
                <a:path w="2425" h="6072" extrusionOk="0">
                  <a:moveTo>
                    <a:pt x="3" y="127"/>
                  </a:moveTo>
                  <a:cubicBezTo>
                    <a:pt x="2" y="127"/>
                    <a:pt x="1" y="127"/>
                    <a:pt x="0" y="127"/>
                  </a:cubicBezTo>
                  <a:lnTo>
                    <a:pt x="3" y="127"/>
                  </a:lnTo>
                  <a:close/>
                  <a:moveTo>
                    <a:pt x="908" y="1"/>
                  </a:moveTo>
                  <a:cubicBezTo>
                    <a:pt x="905" y="1"/>
                    <a:pt x="901" y="1"/>
                    <a:pt x="898" y="2"/>
                  </a:cubicBezTo>
                  <a:lnTo>
                    <a:pt x="3" y="127"/>
                  </a:lnTo>
                  <a:lnTo>
                    <a:pt x="3" y="127"/>
                  </a:lnTo>
                  <a:cubicBezTo>
                    <a:pt x="4" y="127"/>
                    <a:pt x="4" y="127"/>
                    <a:pt x="5" y="127"/>
                  </a:cubicBezTo>
                  <a:cubicBezTo>
                    <a:pt x="191" y="127"/>
                    <a:pt x="845" y="2159"/>
                    <a:pt x="898" y="2408"/>
                  </a:cubicBezTo>
                  <a:cubicBezTo>
                    <a:pt x="1132" y="3611"/>
                    <a:pt x="1114" y="4869"/>
                    <a:pt x="862" y="6072"/>
                  </a:cubicBezTo>
                  <a:lnTo>
                    <a:pt x="1760" y="5946"/>
                  </a:lnTo>
                  <a:cubicBezTo>
                    <a:pt x="2425" y="5856"/>
                    <a:pt x="2066" y="2031"/>
                    <a:pt x="1904" y="1618"/>
                  </a:cubicBezTo>
                  <a:cubicBezTo>
                    <a:pt x="1815" y="1387"/>
                    <a:pt x="1166" y="1"/>
                    <a:pt x="9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674725" y="5306250"/>
              <a:ext cx="202525" cy="160750"/>
            </a:xfrm>
            <a:custGeom>
              <a:avLst/>
              <a:gdLst/>
              <a:ahLst/>
              <a:cxnLst/>
              <a:rect l="l" t="t" r="r" b="b"/>
              <a:pathLst>
                <a:path w="8101" h="6430" extrusionOk="0">
                  <a:moveTo>
                    <a:pt x="6071" y="0"/>
                  </a:moveTo>
                  <a:lnTo>
                    <a:pt x="3862" y="108"/>
                  </a:lnTo>
                  <a:cubicBezTo>
                    <a:pt x="3862" y="108"/>
                    <a:pt x="4077" y="2461"/>
                    <a:pt x="3413" y="3395"/>
                  </a:cubicBezTo>
                  <a:cubicBezTo>
                    <a:pt x="2766" y="4329"/>
                    <a:pt x="108" y="5029"/>
                    <a:pt x="108" y="5029"/>
                  </a:cubicBezTo>
                  <a:lnTo>
                    <a:pt x="1" y="6430"/>
                  </a:lnTo>
                  <a:lnTo>
                    <a:pt x="8100" y="3700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010675" y="5276625"/>
              <a:ext cx="213300" cy="127075"/>
            </a:xfrm>
            <a:custGeom>
              <a:avLst/>
              <a:gdLst/>
              <a:ahLst/>
              <a:cxnLst/>
              <a:rect l="l" t="t" r="r" b="b"/>
              <a:pathLst>
                <a:path w="8532" h="5083" extrusionOk="0">
                  <a:moveTo>
                    <a:pt x="5407" y="0"/>
                  </a:moveTo>
                  <a:cubicBezTo>
                    <a:pt x="5407" y="0"/>
                    <a:pt x="4993" y="2335"/>
                    <a:pt x="4113" y="3053"/>
                  </a:cubicBezTo>
                  <a:cubicBezTo>
                    <a:pt x="3295" y="3724"/>
                    <a:pt x="956" y="3754"/>
                    <a:pt x="547" y="3754"/>
                  </a:cubicBezTo>
                  <a:cubicBezTo>
                    <a:pt x="507" y="3754"/>
                    <a:pt x="486" y="3754"/>
                    <a:pt x="486" y="3754"/>
                  </a:cubicBezTo>
                  <a:lnTo>
                    <a:pt x="1" y="5083"/>
                  </a:lnTo>
                  <a:lnTo>
                    <a:pt x="8531" y="4598"/>
                  </a:lnTo>
                  <a:lnTo>
                    <a:pt x="7580" y="485"/>
                  </a:lnTo>
                  <a:lnTo>
                    <a:pt x="54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2042550" y="4319825"/>
              <a:ext cx="868825" cy="1050650"/>
            </a:xfrm>
            <a:custGeom>
              <a:avLst/>
              <a:gdLst/>
              <a:ahLst/>
              <a:cxnLst/>
              <a:rect l="l" t="t" r="r" b="b"/>
              <a:pathLst>
                <a:path w="34753" h="42026" extrusionOk="0">
                  <a:moveTo>
                    <a:pt x="21631" y="1"/>
                  </a:moveTo>
                  <a:cubicBezTo>
                    <a:pt x="17987" y="1"/>
                    <a:pt x="14350" y="144"/>
                    <a:pt x="14350" y="144"/>
                  </a:cubicBezTo>
                  <a:cubicBezTo>
                    <a:pt x="14350" y="144"/>
                    <a:pt x="4724" y="16254"/>
                    <a:pt x="4185" y="18876"/>
                  </a:cubicBezTo>
                  <a:cubicBezTo>
                    <a:pt x="4149" y="18912"/>
                    <a:pt x="4132" y="18948"/>
                    <a:pt x="4132" y="19002"/>
                  </a:cubicBezTo>
                  <a:cubicBezTo>
                    <a:pt x="4060" y="19576"/>
                    <a:pt x="4006" y="20151"/>
                    <a:pt x="3952" y="20726"/>
                  </a:cubicBezTo>
                  <a:cubicBezTo>
                    <a:pt x="3844" y="21552"/>
                    <a:pt x="3718" y="22594"/>
                    <a:pt x="3593" y="23761"/>
                  </a:cubicBezTo>
                  <a:lnTo>
                    <a:pt x="3593" y="23815"/>
                  </a:lnTo>
                  <a:cubicBezTo>
                    <a:pt x="3359" y="25413"/>
                    <a:pt x="3000" y="26994"/>
                    <a:pt x="2623" y="28556"/>
                  </a:cubicBezTo>
                  <a:cubicBezTo>
                    <a:pt x="1869" y="31717"/>
                    <a:pt x="935" y="34842"/>
                    <a:pt x="360" y="38057"/>
                  </a:cubicBezTo>
                  <a:cubicBezTo>
                    <a:pt x="288" y="38398"/>
                    <a:pt x="234" y="38757"/>
                    <a:pt x="198" y="39116"/>
                  </a:cubicBezTo>
                  <a:cubicBezTo>
                    <a:pt x="163" y="39170"/>
                    <a:pt x="109" y="39242"/>
                    <a:pt x="55" y="39296"/>
                  </a:cubicBezTo>
                  <a:cubicBezTo>
                    <a:pt x="37" y="39350"/>
                    <a:pt x="19" y="39386"/>
                    <a:pt x="1" y="39439"/>
                  </a:cubicBezTo>
                  <a:lnTo>
                    <a:pt x="468" y="39457"/>
                  </a:lnTo>
                  <a:cubicBezTo>
                    <a:pt x="3575" y="39565"/>
                    <a:pt x="6682" y="39727"/>
                    <a:pt x="9789" y="39781"/>
                  </a:cubicBezTo>
                  <a:cubicBezTo>
                    <a:pt x="9825" y="39314"/>
                    <a:pt x="9861" y="38847"/>
                    <a:pt x="9896" y="38380"/>
                  </a:cubicBezTo>
                  <a:cubicBezTo>
                    <a:pt x="9878" y="38218"/>
                    <a:pt x="9861" y="38057"/>
                    <a:pt x="9843" y="37895"/>
                  </a:cubicBezTo>
                  <a:cubicBezTo>
                    <a:pt x="9825" y="37895"/>
                    <a:pt x="9789" y="37877"/>
                    <a:pt x="9771" y="37859"/>
                  </a:cubicBezTo>
                  <a:cubicBezTo>
                    <a:pt x="9771" y="37572"/>
                    <a:pt x="9771" y="37230"/>
                    <a:pt x="9771" y="36889"/>
                  </a:cubicBezTo>
                  <a:cubicBezTo>
                    <a:pt x="9753" y="36315"/>
                    <a:pt x="9753" y="35758"/>
                    <a:pt x="9807" y="35183"/>
                  </a:cubicBezTo>
                  <a:cubicBezTo>
                    <a:pt x="9914" y="30119"/>
                    <a:pt x="10202" y="22594"/>
                    <a:pt x="11064" y="21426"/>
                  </a:cubicBezTo>
                  <a:cubicBezTo>
                    <a:pt x="11243" y="21193"/>
                    <a:pt x="11513" y="20780"/>
                    <a:pt x="11836" y="20259"/>
                  </a:cubicBezTo>
                  <a:cubicBezTo>
                    <a:pt x="12644" y="19217"/>
                    <a:pt x="13416" y="18140"/>
                    <a:pt x="14153" y="17062"/>
                  </a:cubicBezTo>
                  <a:lnTo>
                    <a:pt x="14278" y="16900"/>
                  </a:lnTo>
                  <a:cubicBezTo>
                    <a:pt x="15643" y="15122"/>
                    <a:pt x="16990" y="13327"/>
                    <a:pt x="18283" y="11513"/>
                  </a:cubicBezTo>
                  <a:cubicBezTo>
                    <a:pt x="18553" y="11136"/>
                    <a:pt x="19900" y="8603"/>
                    <a:pt x="20169" y="8226"/>
                  </a:cubicBezTo>
                  <a:cubicBezTo>
                    <a:pt x="21462" y="12087"/>
                    <a:pt x="22001" y="17709"/>
                    <a:pt x="23976" y="21354"/>
                  </a:cubicBezTo>
                  <a:cubicBezTo>
                    <a:pt x="24066" y="22612"/>
                    <a:pt x="24102" y="23887"/>
                    <a:pt x="24138" y="25162"/>
                  </a:cubicBezTo>
                  <a:cubicBezTo>
                    <a:pt x="24228" y="27443"/>
                    <a:pt x="24892" y="39781"/>
                    <a:pt x="24910" y="39781"/>
                  </a:cubicBezTo>
                  <a:lnTo>
                    <a:pt x="24910" y="42026"/>
                  </a:lnTo>
                  <a:cubicBezTo>
                    <a:pt x="25485" y="42008"/>
                    <a:pt x="26078" y="41990"/>
                    <a:pt x="26670" y="41954"/>
                  </a:cubicBezTo>
                  <a:lnTo>
                    <a:pt x="34752" y="40571"/>
                  </a:lnTo>
                  <a:cubicBezTo>
                    <a:pt x="34752" y="40571"/>
                    <a:pt x="32669" y="27874"/>
                    <a:pt x="31106" y="21103"/>
                  </a:cubicBezTo>
                  <a:cubicBezTo>
                    <a:pt x="29939" y="16020"/>
                    <a:pt x="29257" y="6610"/>
                    <a:pt x="28951" y="719"/>
                  </a:cubicBezTo>
                  <a:cubicBezTo>
                    <a:pt x="28924" y="144"/>
                    <a:pt x="25274" y="1"/>
                    <a:pt x="21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2507700" y="4333300"/>
              <a:ext cx="34150" cy="107775"/>
            </a:xfrm>
            <a:custGeom>
              <a:avLst/>
              <a:gdLst/>
              <a:ahLst/>
              <a:cxnLst/>
              <a:rect l="l" t="t" r="r" b="b"/>
              <a:pathLst>
                <a:path w="1366" h="4311" extrusionOk="0">
                  <a:moveTo>
                    <a:pt x="162" y="0"/>
                  </a:moveTo>
                  <a:lnTo>
                    <a:pt x="55" y="1186"/>
                  </a:lnTo>
                  <a:cubicBezTo>
                    <a:pt x="19" y="1581"/>
                    <a:pt x="1" y="1976"/>
                    <a:pt x="19" y="2389"/>
                  </a:cubicBezTo>
                  <a:cubicBezTo>
                    <a:pt x="19" y="2802"/>
                    <a:pt x="126" y="3233"/>
                    <a:pt x="324" y="3610"/>
                  </a:cubicBezTo>
                  <a:cubicBezTo>
                    <a:pt x="539" y="3987"/>
                    <a:pt x="917" y="4239"/>
                    <a:pt x="1348" y="4311"/>
                  </a:cubicBezTo>
                  <a:lnTo>
                    <a:pt x="1366" y="4275"/>
                  </a:lnTo>
                  <a:cubicBezTo>
                    <a:pt x="1096" y="4041"/>
                    <a:pt x="863" y="3736"/>
                    <a:pt x="719" y="3395"/>
                  </a:cubicBezTo>
                  <a:cubicBezTo>
                    <a:pt x="575" y="3054"/>
                    <a:pt x="450" y="2694"/>
                    <a:pt x="378" y="2335"/>
                  </a:cubicBezTo>
                  <a:cubicBezTo>
                    <a:pt x="252" y="1581"/>
                    <a:pt x="270" y="791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2532850" y="4319375"/>
              <a:ext cx="14400" cy="205675"/>
            </a:xfrm>
            <a:custGeom>
              <a:avLst/>
              <a:gdLst/>
              <a:ahLst/>
              <a:cxnLst/>
              <a:rect l="l" t="t" r="r" b="b"/>
              <a:pathLst>
                <a:path w="576" h="8227" extrusionOk="0">
                  <a:moveTo>
                    <a:pt x="72" y="1"/>
                  </a:moveTo>
                  <a:cubicBezTo>
                    <a:pt x="54" y="701"/>
                    <a:pt x="18" y="1384"/>
                    <a:pt x="18" y="2066"/>
                  </a:cubicBezTo>
                  <a:lnTo>
                    <a:pt x="18" y="4131"/>
                  </a:lnTo>
                  <a:cubicBezTo>
                    <a:pt x="0" y="4832"/>
                    <a:pt x="18" y="5514"/>
                    <a:pt x="90" y="6197"/>
                  </a:cubicBezTo>
                  <a:cubicBezTo>
                    <a:pt x="144" y="6897"/>
                    <a:pt x="288" y="7580"/>
                    <a:pt x="521" y="8226"/>
                  </a:cubicBezTo>
                  <a:lnTo>
                    <a:pt x="557" y="8226"/>
                  </a:lnTo>
                  <a:cubicBezTo>
                    <a:pt x="575" y="7544"/>
                    <a:pt x="557" y="6861"/>
                    <a:pt x="539" y="6179"/>
                  </a:cubicBezTo>
                  <a:cubicBezTo>
                    <a:pt x="521" y="5496"/>
                    <a:pt x="413" y="4814"/>
                    <a:pt x="378" y="4131"/>
                  </a:cubicBezTo>
                  <a:cubicBezTo>
                    <a:pt x="324" y="3449"/>
                    <a:pt x="288" y="2766"/>
                    <a:pt x="234" y="2066"/>
                  </a:cubicBezTo>
                  <a:cubicBezTo>
                    <a:pt x="198" y="1384"/>
                    <a:pt x="162" y="701"/>
                    <a:pt x="126" y="19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2707500" y="4325225"/>
              <a:ext cx="1825" cy="19775"/>
            </a:xfrm>
            <a:custGeom>
              <a:avLst/>
              <a:gdLst/>
              <a:ahLst/>
              <a:cxnLst/>
              <a:rect l="l" t="t" r="r" b="b"/>
              <a:pathLst>
                <a:path w="73" h="791" extrusionOk="0">
                  <a:moveTo>
                    <a:pt x="1" y="0"/>
                  </a:moveTo>
                  <a:lnTo>
                    <a:pt x="1" y="790"/>
                  </a:lnTo>
                  <a:lnTo>
                    <a:pt x="72" y="79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132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708400" y="4382700"/>
              <a:ext cx="3625" cy="37725"/>
            </a:xfrm>
            <a:custGeom>
              <a:avLst/>
              <a:gdLst/>
              <a:ahLst/>
              <a:cxnLst/>
              <a:rect l="l" t="t" r="r" b="b"/>
              <a:pathLst>
                <a:path w="145" h="1509" extrusionOk="0">
                  <a:moveTo>
                    <a:pt x="0" y="0"/>
                  </a:moveTo>
                  <a:lnTo>
                    <a:pt x="36" y="1509"/>
                  </a:lnTo>
                  <a:lnTo>
                    <a:pt x="144" y="150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132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401300" y="3849750"/>
              <a:ext cx="365950" cy="496600"/>
            </a:xfrm>
            <a:custGeom>
              <a:avLst/>
              <a:gdLst/>
              <a:ahLst/>
              <a:cxnLst/>
              <a:rect l="l" t="t" r="r" b="b"/>
              <a:pathLst>
                <a:path w="14638" h="19864" extrusionOk="0">
                  <a:moveTo>
                    <a:pt x="2030" y="0"/>
                  </a:moveTo>
                  <a:cubicBezTo>
                    <a:pt x="2030" y="0"/>
                    <a:pt x="1617" y="8333"/>
                    <a:pt x="970" y="11710"/>
                  </a:cubicBezTo>
                  <a:cubicBezTo>
                    <a:pt x="324" y="15104"/>
                    <a:pt x="0" y="18947"/>
                    <a:pt x="0" y="18947"/>
                  </a:cubicBezTo>
                  <a:lnTo>
                    <a:pt x="14637" y="19863"/>
                  </a:lnTo>
                  <a:lnTo>
                    <a:pt x="14637" y="790"/>
                  </a:lnTo>
                  <a:lnTo>
                    <a:pt x="2030" y="0"/>
                  </a:lnTo>
                  <a:close/>
                </a:path>
              </a:pathLst>
            </a:custGeom>
            <a:solidFill>
              <a:srgbClr val="EEC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2566075" y="3342175"/>
              <a:ext cx="251000" cy="268725"/>
            </a:xfrm>
            <a:custGeom>
              <a:avLst/>
              <a:gdLst/>
              <a:ahLst/>
              <a:cxnLst/>
              <a:rect l="l" t="t" r="r" b="b"/>
              <a:pathLst>
                <a:path w="10040" h="10749" extrusionOk="0">
                  <a:moveTo>
                    <a:pt x="3185" y="1"/>
                  </a:moveTo>
                  <a:cubicBezTo>
                    <a:pt x="2690" y="1"/>
                    <a:pt x="2198" y="29"/>
                    <a:pt x="1706" y="81"/>
                  </a:cubicBezTo>
                  <a:cubicBezTo>
                    <a:pt x="1455" y="99"/>
                    <a:pt x="1204" y="153"/>
                    <a:pt x="970" y="207"/>
                  </a:cubicBezTo>
                  <a:cubicBezTo>
                    <a:pt x="862" y="1141"/>
                    <a:pt x="737" y="2074"/>
                    <a:pt x="647" y="2990"/>
                  </a:cubicBezTo>
                  <a:cubicBezTo>
                    <a:pt x="539" y="3817"/>
                    <a:pt x="467" y="4643"/>
                    <a:pt x="342" y="5469"/>
                  </a:cubicBezTo>
                  <a:cubicBezTo>
                    <a:pt x="270" y="6097"/>
                    <a:pt x="0" y="6816"/>
                    <a:pt x="162" y="7444"/>
                  </a:cubicBezTo>
                  <a:cubicBezTo>
                    <a:pt x="342" y="8145"/>
                    <a:pt x="4849" y="10066"/>
                    <a:pt x="5658" y="10749"/>
                  </a:cubicBezTo>
                  <a:cubicBezTo>
                    <a:pt x="5855" y="10246"/>
                    <a:pt x="6071" y="9761"/>
                    <a:pt x="6304" y="9276"/>
                  </a:cubicBezTo>
                  <a:cubicBezTo>
                    <a:pt x="7094" y="7624"/>
                    <a:pt x="8100" y="6079"/>
                    <a:pt x="9070" y="4535"/>
                  </a:cubicBezTo>
                  <a:cubicBezTo>
                    <a:pt x="9375" y="4050"/>
                    <a:pt x="9698" y="3565"/>
                    <a:pt x="10040" y="3080"/>
                  </a:cubicBezTo>
                  <a:cubicBezTo>
                    <a:pt x="9716" y="2613"/>
                    <a:pt x="9357" y="2182"/>
                    <a:pt x="8980" y="1787"/>
                  </a:cubicBezTo>
                  <a:cubicBezTo>
                    <a:pt x="8333" y="1123"/>
                    <a:pt x="7525" y="638"/>
                    <a:pt x="6645" y="368"/>
                  </a:cubicBezTo>
                  <a:cubicBezTo>
                    <a:pt x="6196" y="296"/>
                    <a:pt x="5747" y="207"/>
                    <a:pt x="5316" y="117"/>
                  </a:cubicBezTo>
                  <a:cubicBezTo>
                    <a:pt x="4957" y="81"/>
                    <a:pt x="4598" y="63"/>
                    <a:pt x="4257" y="45"/>
                  </a:cubicBezTo>
                  <a:cubicBezTo>
                    <a:pt x="3897" y="15"/>
                    <a:pt x="3540" y="1"/>
                    <a:pt x="3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2593000" y="3299300"/>
              <a:ext cx="60200" cy="283325"/>
            </a:xfrm>
            <a:custGeom>
              <a:avLst/>
              <a:gdLst/>
              <a:ahLst/>
              <a:cxnLst/>
              <a:rect l="l" t="t" r="r" b="b"/>
              <a:pathLst>
                <a:path w="2408" h="11333" fill="none" extrusionOk="0">
                  <a:moveTo>
                    <a:pt x="2407" y="0"/>
                  </a:moveTo>
                  <a:cubicBezTo>
                    <a:pt x="1815" y="1096"/>
                    <a:pt x="1563" y="2460"/>
                    <a:pt x="1222" y="3646"/>
                  </a:cubicBezTo>
                  <a:cubicBezTo>
                    <a:pt x="809" y="5262"/>
                    <a:pt x="504" y="6896"/>
                    <a:pt x="306" y="8549"/>
                  </a:cubicBezTo>
                  <a:cubicBezTo>
                    <a:pt x="181" y="9465"/>
                    <a:pt x="1" y="10416"/>
                    <a:pt x="37" y="11332"/>
                  </a:cubicBezTo>
                </a:path>
              </a:pathLst>
            </a:custGeom>
            <a:noFill/>
            <a:ln w="9525" cap="flat" cmpd="sng">
              <a:solidFill>
                <a:srgbClr val="F2CD18"/>
              </a:solidFill>
              <a:prstDash val="solid"/>
              <a:miter lim="17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2620850" y="3306025"/>
              <a:ext cx="94300" cy="265825"/>
            </a:xfrm>
            <a:custGeom>
              <a:avLst/>
              <a:gdLst/>
              <a:ahLst/>
              <a:cxnLst/>
              <a:rect l="l" t="t" r="r" b="b"/>
              <a:pathLst>
                <a:path w="3772" h="10633" fill="none" extrusionOk="0">
                  <a:moveTo>
                    <a:pt x="3772" y="0"/>
                  </a:moveTo>
                  <a:cubicBezTo>
                    <a:pt x="3754" y="72"/>
                    <a:pt x="3736" y="126"/>
                    <a:pt x="3700" y="198"/>
                  </a:cubicBezTo>
                  <a:cubicBezTo>
                    <a:pt x="3359" y="970"/>
                    <a:pt x="2802" y="1653"/>
                    <a:pt x="2443" y="2443"/>
                  </a:cubicBezTo>
                  <a:cubicBezTo>
                    <a:pt x="1329" y="4849"/>
                    <a:pt x="18" y="7956"/>
                    <a:pt x="0" y="10632"/>
                  </a:cubicBezTo>
                </a:path>
              </a:pathLst>
            </a:custGeom>
            <a:noFill/>
            <a:ln w="9525" cap="flat" cmpd="sng">
              <a:solidFill>
                <a:srgbClr val="F2CD18"/>
              </a:solidFill>
              <a:prstDash val="solid"/>
              <a:miter lim="17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2652725" y="3328925"/>
              <a:ext cx="130675" cy="263125"/>
            </a:xfrm>
            <a:custGeom>
              <a:avLst/>
              <a:gdLst/>
              <a:ahLst/>
              <a:cxnLst/>
              <a:rect l="l" t="t" r="r" b="b"/>
              <a:pathLst>
                <a:path w="5227" h="10525" fill="none" extrusionOk="0">
                  <a:moveTo>
                    <a:pt x="5227" y="0"/>
                  </a:moveTo>
                  <a:cubicBezTo>
                    <a:pt x="4257" y="916"/>
                    <a:pt x="3610" y="2084"/>
                    <a:pt x="2964" y="3251"/>
                  </a:cubicBezTo>
                  <a:cubicBezTo>
                    <a:pt x="2066" y="4849"/>
                    <a:pt x="1276" y="6502"/>
                    <a:pt x="611" y="8190"/>
                  </a:cubicBezTo>
                  <a:cubicBezTo>
                    <a:pt x="324" y="8926"/>
                    <a:pt x="1" y="9698"/>
                    <a:pt x="72" y="10525"/>
                  </a:cubicBezTo>
                </a:path>
              </a:pathLst>
            </a:custGeom>
            <a:noFill/>
            <a:ln w="9525" cap="flat" cmpd="sng">
              <a:solidFill>
                <a:srgbClr val="F2CD18"/>
              </a:solidFill>
              <a:prstDash val="solid"/>
              <a:miter lim="17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1"/>
            <p:cNvSpPr/>
            <p:nvPr/>
          </p:nvSpPr>
          <p:spPr>
            <a:xfrm>
              <a:off x="2689550" y="3331625"/>
              <a:ext cx="163900" cy="249650"/>
            </a:xfrm>
            <a:custGeom>
              <a:avLst/>
              <a:gdLst/>
              <a:ahLst/>
              <a:cxnLst/>
              <a:rect l="l" t="t" r="r" b="b"/>
              <a:pathLst>
                <a:path w="6556" h="9986" fill="none" extrusionOk="0">
                  <a:moveTo>
                    <a:pt x="0" y="9986"/>
                  </a:moveTo>
                  <a:cubicBezTo>
                    <a:pt x="252" y="8890"/>
                    <a:pt x="1096" y="7777"/>
                    <a:pt x="1652" y="6825"/>
                  </a:cubicBezTo>
                  <a:cubicBezTo>
                    <a:pt x="3053" y="4364"/>
                    <a:pt x="5011" y="2371"/>
                    <a:pt x="6555" y="0"/>
                  </a:cubicBezTo>
                </a:path>
              </a:pathLst>
            </a:custGeom>
            <a:noFill/>
            <a:ln w="9525" cap="flat" cmpd="sng">
              <a:solidFill>
                <a:srgbClr val="F2CD18"/>
              </a:solidFill>
              <a:prstDash val="solid"/>
              <a:miter lim="17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2802225" y="338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122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2434525" y="3505825"/>
              <a:ext cx="399175" cy="168275"/>
            </a:xfrm>
            <a:custGeom>
              <a:avLst/>
              <a:gdLst/>
              <a:ahLst/>
              <a:cxnLst/>
              <a:rect l="l" t="t" r="r" b="b"/>
              <a:pathLst>
                <a:path w="15967" h="6731" extrusionOk="0">
                  <a:moveTo>
                    <a:pt x="2226" y="1"/>
                  </a:moveTo>
                  <a:cubicBezTo>
                    <a:pt x="1218" y="1"/>
                    <a:pt x="551" y="205"/>
                    <a:pt x="395" y="629"/>
                  </a:cubicBezTo>
                  <a:cubicBezTo>
                    <a:pt x="0" y="1724"/>
                    <a:pt x="3089" y="3826"/>
                    <a:pt x="7274" y="5334"/>
                  </a:cubicBezTo>
                  <a:cubicBezTo>
                    <a:pt x="9801" y="6246"/>
                    <a:pt x="12159" y="6731"/>
                    <a:pt x="13716" y="6731"/>
                  </a:cubicBezTo>
                  <a:cubicBezTo>
                    <a:pt x="14737" y="6731"/>
                    <a:pt x="15415" y="6522"/>
                    <a:pt x="15571" y="6089"/>
                  </a:cubicBezTo>
                  <a:cubicBezTo>
                    <a:pt x="15966" y="5011"/>
                    <a:pt x="12877" y="2910"/>
                    <a:pt x="8693" y="1401"/>
                  </a:cubicBezTo>
                  <a:cubicBezTo>
                    <a:pt x="6144" y="486"/>
                    <a:pt x="3780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2709300" y="3282300"/>
              <a:ext cx="305775" cy="291250"/>
            </a:xfrm>
            <a:custGeom>
              <a:avLst/>
              <a:gdLst/>
              <a:ahLst/>
              <a:cxnLst/>
              <a:rect l="l" t="t" r="r" b="b"/>
              <a:pathLst>
                <a:path w="12231" h="11650" extrusionOk="0">
                  <a:moveTo>
                    <a:pt x="9328" y="1"/>
                  </a:moveTo>
                  <a:cubicBezTo>
                    <a:pt x="8781" y="1"/>
                    <a:pt x="8240" y="193"/>
                    <a:pt x="7759" y="518"/>
                  </a:cubicBezTo>
                  <a:cubicBezTo>
                    <a:pt x="7777" y="608"/>
                    <a:pt x="7795" y="680"/>
                    <a:pt x="7813" y="752"/>
                  </a:cubicBezTo>
                  <a:cubicBezTo>
                    <a:pt x="7884" y="1039"/>
                    <a:pt x="7920" y="1345"/>
                    <a:pt x="7902" y="1650"/>
                  </a:cubicBezTo>
                  <a:cubicBezTo>
                    <a:pt x="7866" y="1833"/>
                    <a:pt x="7697" y="1949"/>
                    <a:pt x="7525" y="1949"/>
                  </a:cubicBezTo>
                  <a:cubicBezTo>
                    <a:pt x="7443" y="1949"/>
                    <a:pt x="7361" y="1923"/>
                    <a:pt x="7292" y="1865"/>
                  </a:cubicBezTo>
                  <a:cubicBezTo>
                    <a:pt x="7130" y="1722"/>
                    <a:pt x="7004" y="1542"/>
                    <a:pt x="6897" y="1345"/>
                  </a:cubicBezTo>
                  <a:cubicBezTo>
                    <a:pt x="6627" y="1704"/>
                    <a:pt x="6412" y="2117"/>
                    <a:pt x="6250" y="2548"/>
                  </a:cubicBezTo>
                  <a:cubicBezTo>
                    <a:pt x="6232" y="2620"/>
                    <a:pt x="6214" y="2691"/>
                    <a:pt x="6178" y="2763"/>
                  </a:cubicBezTo>
                  <a:cubicBezTo>
                    <a:pt x="6502" y="3356"/>
                    <a:pt x="6789" y="3949"/>
                    <a:pt x="7058" y="4577"/>
                  </a:cubicBezTo>
                  <a:cubicBezTo>
                    <a:pt x="7153" y="4821"/>
                    <a:pt x="6941" y="5024"/>
                    <a:pt x="6716" y="5024"/>
                  </a:cubicBezTo>
                  <a:cubicBezTo>
                    <a:pt x="6642" y="5024"/>
                    <a:pt x="6568" y="5003"/>
                    <a:pt x="6502" y="4954"/>
                  </a:cubicBezTo>
                  <a:cubicBezTo>
                    <a:pt x="6250" y="4757"/>
                    <a:pt x="6017" y="4595"/>
                    <a:pt x="5747" y="4416"/>
                  </a:cubicBezTo>
                  <a:cubicBezTo>
                    <a:pt x="5676" y="4793"/>
                    <a:pt x="5586" y="5170"/>
                    <a:pt x="5478" y="5529"/>
                  </a:cubicBezTo>
                  <a:cubicBezTo>
                    <a:pt x="5424" y="5852"/>
                    <a:pt x="5370" y="6194"/>
                    <a:pt x="5280" y="6517"/>
                  </a:cubicBezTo>
                  <a:cubicBezTo>
                    <a:pt x="4598" y="9247"/>
                    <a:pt x="2658" y="10827"/>
                    <a:pt x="0" y="11330"/>
                  </a:cubicBezTo>
                  <a:cubicBezTo>
                    <a:pt x="36" y="11348"/>
                    <a:pt x="90" y="11366"/>
                    <a:pt x="126" y="11384"/>
                  </a:cubicBezTo>
                  <a:cubicBezTo>
                    <a:pt x="760" y="11567"/>
                    <a:pt x="1408" y="11649"/>
                    <a:pt x="2058" y="11649"/>
                  </a:cubicBezTo>
                  <a:cubicBezTo>
                    <a:pt x="4538" y="11649"/>
                    <a:pt x="7048" y="10443"/>
                    <a:pt x="8926" y="8977"/>
                  </a:cubicBezTo>
                  <a:cubicBezTo>
                    <a:pt x="9609" y="8438"/>
                    <a:pt x="10237" y="7810"/>
                    <a:pt x="10776" y="7127"/>
                  </a:cubicBezTo>
                  <a:cubicBezTo>
                    <a:pt x="10542" y="6966"/>
                    <a:pt x="10345" y="6750"/>
                    <a:pt x="10201" y="6499"/>
                  </a:cubicBezTo>
                  <a:cubicBezTo>
                    <a:pt x="10022" y="6229"/>
                    <a:pt x="10147" y="5888"/>
                    <a:pt x="10435" y="5780"/>
                  </a:cubicBezTo>
                  <a:cubicBezTo>
                    <a:pt x="10884" y="5619"/>
                    <a:pt x="11333" y="5493"/>
                    <a:pt x="11800" y="5439"/>
                  </a:cubicBezTo>
                  <a:cubicBezTo>
                    <a:pt x="12033" y="4918"/>
                    <a:pt x="12177" y="4362"/>
                    <a:pt x="12231" y="3787"/>
                  </a:cubicBezTo>
                  <a:cubicBezTo>
                    <a:pt x="11925" y="3769"/>
                    <a:pt x="11638" y="3715"/>
                    <a:pt x="11351" y="3679"/>
                  </a:cubicBezTo>
                  <a:cubicBezTo>
                    <a:pt x="11298" y="3712"/>
                    <a:pt x="11238" y="3728"/>
                    <a:pt x="11179" y="3728"/>
                  </a:cubicBezTo>
                  <a:cubicBezTo>
                    <a:pt x="11077" y="3728"/>
                    <a:pt x="10976" y="3680"/>
                    <a:pt x="10920" y="3589"/>
                  </a:cubicBezTo>
                  <a:cubicBezTo>
                    <a:pt x="10668" y="3410"/>
                    <a:pt x="10776" y="3033"/>
                    <a:pt x="11063" y="2997"/>
                  </a:cubicBezTo>
                  <a:cubicBezTo>
                    <a:pt x="11351" y="2709"/>
                    <a:pt x="11656" y="2440"/>
                    <a:pt x="11997" y="2225"/>
                  </a:cubicBezTo>
                  <a:cubicBezTo>
                    <a:pt x="11853" y="1829"/>
                    <a:pt x="11656" y="1470"/>
                    <a:pt x="11405" y="1129"/>
                  </a:cubicBezTo>
                  <a:cubicBezTo>
                    <a:pt x="10782" y="333"/>
                    <a:pt x="10049" y="1"/>
                    <a:pt x="9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2887500" y="3324200"/>
              <a:ext cx="89425" cy="128900"/>
            </a:xfrm>
            <a:custGeom>
              <a:avLst/>
              <a:gdLst/>
              <a:ahLst/>
              <a:cxnLst/>
              <a:rect l="l" t="t" r="r" b="b"/>
              <a:pathLst>
                <a:path w="3577" h="5156" extrusionOk="0">
                  <a:moveTo>
                    <a:pt x="2201" y="0"/>
                  </a:moveTo>
                  <a:cubicBezTo>
                    <a:pt x="50" y="0"/>
                    <a:pt x="0" y="3664"/>
                    <a:pt x="325" y="4571"/>
                  </a:cubicBezTo>
                  <a:cubicBezTo>
                    <a:pt x="379" y="4769"/>
                    <a:pt x="505" y="4949"/>
                    <a:pt x="685" y="5074"/>
                  </a:cubicBezTo>
                  <a:cubicBezTo>
                    <a:pt x="787" y="5130"/>
                    <a:pt x="892" y="5155"/>
                    <a:pt x="999" y="5155"/>
                  </a:cubicBezTo>
                  <a:cubicBezTo>
                    <a:pt x="2069" y="5155"/>
                    <a:pt x="3282" y="2596"/>
                    <a:pt x="3397" y="2057"/>
                  </a:cubicBezTo>
                  <a:cubicBezTo>
                    <a:pt x="3540" y="1321"/>
                    <a:pt x="3576" y="189"/>
                    <a:pt x="2534" y="28"/>
                  </a:cubicBezTo>
                  <a:cubicBezTo>
                    <a:pt x="2418" y="9"/>
                    <a:pt x="2307" y="0"/>
                    <a:pt x="2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2856700" y="3443075"/>
              <a:ext cx="70825" cy="63325"/>
            </a:xfrm>
            <a:custGeom>
              <a:avLst/>
              <a:gdLst/>
              <a:ahLst/>
              <a:cxnLst/>
              <a:rect l="l" t="t" r="r" b="b"/>
              <a:pathLst>
                <a:path w="2833" h="2533" extrusionOk="0">
                  <a:moveTo>
                    <a:pt x="340" y="0"/>
                  </a:moveTo>
                  <a:cubicBezTo>
                    <a:pt x="321" y="0"/>
                    <a:pt x="301" y="5"/>
                    <a:pt x="282" y="14"/>
                  </a:cubicBezTo>
                  <a:cubicBezTo>
                    <a:pt x="372" y="571"/>
                    <a:pt x="318" y="1145"/>
                    <a:pt x="157" y="1684"/>
                  </a:cubicBezTo>
                  <a:cubicBezTo>
                    <a:pt x="139" y="1738"/>
                    <a:pt x="103" y="1828"/>
                    <a:pt x="85" y="1900"/>
                  </a:cubicBezTo>
                  <a:cubicBezTo>
                    <a:pt x="1" y="2293"/>
                    <a:pt x="37" y="2532"/>
                    <a:pt x="529" y="2532"/>
                  </a:cubicBezTo>
                  <a:cubicBezTo>
                    <a:pt x="666" y="2532"/>
                    <a:pt x="839" y="2514"/>
                    <a:pt x="1055" y="2474"/>
                  </a:cubicBezTo>
                  <a:cubicBezTo>
                    <a:pt x="1665" y="2223"/>
                    <a:pt x="2258" y="1918"/>
                    <a:pt x="2833" y="1594"/>
                  </a:cubicBezTo>
                  <a:cubicBezTo>
                    <a:pt x="2817" y="1532"/>
                    <a:pt x="2761" y="1483"/>
                    <a:pt x="2699" y="1483"/>
                  </a:cubicBezTo>
                  <a:cubicBezTo>
                    <a:pt x="2690" y="1483"/>
                    <a:pt x="2680" y="1484"/>
                    <a:pt x="2671" y="1487"/>
                  </a:cubicBezTo>
                  <a:cubicBezTo>
                    <a:pt x="2312" y="1541"/>
                    <a:pt x="1953" y="1594"/>
                    <a:pt x="1611" y="1648"/>
                  </a:cubicBezTo>
                  <a:cubicBezTo>
                    <a:pt x="1549" y="1653"/>
                    <a:pt x="1486" y="1655"/>
                    <a:pt x="1424" y="1655"/>
                  </a:cubicBezTo>
                  <a:cubicBezTo>
                    <a:pt x="1254" y="1655"/>
                    <a:pt x="1087" y="1639"/>
                    <a:pt x="929" y="1612"/>
                  </a:cubicBezTo>
                  <a:cubicBezTo>
                    <a:pt x="857" y="1092"/>
                    <a:pt x="695" y="571"/>
                    <a:pt x="480" y="104"/>
                  </a:cubicBezTo>
                  <a:cubicBezTo>
                    <a:pt x="453" y="37"/>
                    <a:pt x="397" y="0"/>
                    <a:pt x="340" y="0"/>
                  </a:cubicBezTo>
                  <a:close/>
                </a:path>
              </a:pathLst>
            </a:custGeom>
            <a:solidFill>
              <a:srgbClr val="EF6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2713775" y="3353175"/>
              <a:ext cx="228575" cy="210000"/>
            </a:xfrm>
            <a:custGeom>
              <a:avLst/>
              <a:gdLst/>
              <a:ahLst/>
              <a:cxnLst/>
              <a:rect l="l" t="t" r="r" b="b"/>
              <a:pathLst>
                <a:path w="9143" h="8400" extrusionOk="0">
                  <a:moveTo>
                    <a:pt x="9106" y="0"/>
                  </a:moveTo>
                  <a:cubicBezTo>
                    <a:pt x="8855" y="1078"/>
                    <a:pt x="8424" y="2101"/>
                    <a:pt x="7849" y="3035"/>
                  </a:cubicBezTo>
                  <a:cubicBezTo>
                    <a:pt x="7274" y="3969"/>
                    <a:pt x="6610" y="4831"/>
                    <a:pt x="5838" y="5621"/>
                  </a:cubicBezTo>
                  <a:cubicBezTo>
                    <a:pt x="5065" y="6394"/>
                    <a:pt x="4168" y="7058"/>
                    <a:pt x="3180" y="7561"/>
                  </a:cubicBezTo>
                  <a:cubicBezTo>
                    <a:pt x="2192" y="8082"/>
                    <a:pt x="1114" y="8351"/>
                    <a:pt x="1" y="8351"/>
                  </a:cubicBezTo>
                  <a:lnTo>
                    <a:pt x="1" y="8387"/>
                  </a:lnTo>
                  <a:cubicBezTo>
                    <a:pt x="136" y="8396"/>
                    <a:pt x="271" y="8400"/>
                    <a:pt x="405" y="8400"/>
                  </a:cubicBezTo>
                  <a:cubicBezTo>
                    <a:pt x="1397" y="8400"/>
                    <a:pt x="2368" y="8170"/>
                    <a:pt x="3270" y="7759"/>
                  </a:cubicBezTo>
                  <a:cubicBezTo>
                    <a:pt x="4311" y="7274"/>
                    <a:pt x="5245" y="6645"/>
                    <a:pt x="6089" y="5873"/>
                  </a:cubicBezTo>
                  <a:cubicBezTo>
                    <a:pt x="6933" y="5119"/>
                    <a:pt x="7670" y="4239"/>
                    <a:pt x="8226" y="3251"/>
                  </a:cubicBezTo>
                  <a:cubicBezTo>
                    <a:pt x="8801" y="2263"/>
                    <a:pt x="9124" y="1150"/>
                    <a:pt x="9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2705250" y="3498625"/>
              <a:ext cx="275250" cy="116825"/>
            </a:xfrm>
            <a:custGeom>
              <a:avLst/>
              <a:gdLst/>
              <a:ahLst/>
              <a:cxnLst/>
              <a:rect l="l" t="t" r="r" b="b"/>
              <a:pathLst>
                <a:path w="11010" h="4673" extrusionOk="0">
                  <a:moveTo>
                    <a:pt x="9124" y="1"/>
                  </a:moveTo>
                  <a:cubicBezTo>
                    <a:pt x="9106" y="37"/>
                    <a:pt x="9088" y="91"/>
                    <a:pt x="9070" y="127"/>
                  </a:cubicBezTo>
                  <a:cubicBezTo>
                    <a:pt x="8980" y="306"/>
                    <a:pt x="8873" y="468"/>
                    <a:pt x="8729" y="612"/>
                  </a:cubicBezTo>
                  <a:cubicBezTo>
                    <a:pt x="8679" y="655"/>
                    <a:pt x="8619" y="675"/>
                    <a:pt x="8558" y="675"/>
                  </a:cubicBezTo>
                  <a:cubicBezTo>
                    <a:pt x="8443" y="675"/>
                    <a:pt x="8327" y="603"/>
                    <a:pt x="8280" y="486"/>
                  </a:cubicBezTo>
                  <a:cubicBezTo>
                    <a:pt x="8262" y="360"/>
                    <a:pt x="8244" y="217"/>
                    <a:pt x="8262" y="91"/>
                  </a:cubicBezTo>
                  <a:lnTo>
                    <a:pt x="8262" y="91"/>
                  </a:lnTo>
                  <a:cubicBezTo>
                    <a:pt x="7957" y="163"/>
                    <a:pt x="7669" y="288"/>
                    <a:pt x="7382" y="450"/>
                  </a:cubicBezTo>
                  <a:cubicBezTo>
                    <a:pt x="7346" y="468"/>
                    <a:pt x="7292" y="504"/>
                    <a:pt x="7256" y="522"/>
                  </a:cubicBezTo>
                  <a:cubicBezTo>
                    <a:pt x="7184" y="935"/>
                    <a:pt x="7113" y="1348"/>
                    <a:pt x="7005" y="1761"/>
                  </a:cubicBezTo>
                  <a:cubicBezTo>
                    <a:pt x="6971" y="1862"/>
                    <a:pt x="6875" y="1908"/>
                    <a:pt x="6776" y="1908"/>
                  </a:cubicBezTo>
                  <a:cubicBezTo>
                    <a:pt x="6664" y="1908"/>
                    <a:pt x="6549" y="1848"/>
                    <a:pt x="6520" y="1743"/>
                  </a:cubicBezTo>
                  <a:cubicBezTo>
                    <a:pt x="6448" y="1546"/>
                    <a:pt x="6376" y="1384"/>
                    <a:pt x="6286" y="1204"/>
                  </a:cubicBezTo>
                  <a:cubicBezTo>
                    <a:pt x="6089" y="1348"/>
                    <a:pt x="5873" y="1510"/>
                    <a:pt x="5658" y="1653"/>
                  </a:cubicBezTo>
                  <a:cubicBezTo>
                    <a:pt x="5496" y="1797"/>
                    <a:pt x="5317" y="1941"/>
                    <a:pt x="5137" y="2066"/>
                  </a:cubicBezTo>
                  <a:cubicBezTo>
                    <a:pt x="4245" y="2702"/>
                    <a:pt x="3271" y="2998"/>
                    <a:pt x="2271" y="2998"/>
                  </a:cubicBezTo>
                  <a:cubicBezTo>
                    <a:pt x="1521" y="2998"/>
                    <a:pt x="756" y="2831"/>
                    <a:pt x="1" y="2515"/>
                  </a:cubicBezTo>
                  <a:lnTo>
                    <a:pt x="1" y="2515"/>
                  </a:lnTo>
                  <a:cubicBezTo>
                    <a:pt x="19" y="2551"/>
                    <a:pt x="37" y="2569"/>
                    <a:pt x="55" y="2605"/>
                  </a:cubicBezTo>
                  <a:cubicBezTo>
                    <a:pt x="1430" y="4119"/>
                    <a:pt x="3884" y="4672"/>
                    <a:pt x="6029" y="4672"/>
                  </a:cubicBezTo>
                  <a:cubicBezTo>
                    <a:pt x="6097" y="4672"/>
                    <a:pt x="6165" y="4672"/>
                    <a:pt x="6233" y="4670"/>
                  </a:cubicBezTo>
                  <a:cubicBezTo>
                    <a:pt x="6861" y="4652"/>
                    <a:pt x="7472" y="4563"/>
                    <a:pt x="8100" y="4419"/>
                  </a:cubicBezTo>
                  <a:cubicBezTo>
                    <a:pt x="8029" y="4257"/>
                    <a:pt x="7993" y="4078"/>
                    <a:pt x="8011" y="3898"/>
                  </a:cubicBezTo>
                  <a:cubicBezTo>
                    <a:pt x="8039" y="3716"/>
                    <a:pt x="8187" y="3600"/>
                    <a:pt x="8353" y="3600"/>
                  </a:cubicBezTo>
                  <a:cubicBezTo>
                    <a:pt x="8400" y="3600"/>
                    <a:pt x="8448" y="3609"/>
                    <a:pt x="8495" y="3629"/>
                  </a:cubicBezTo>
                  <a:cubicBezTo>
                    <a:pt x="8819" y="3701"/>
                    <a:pt x="9124" y="3826"/>
                    <a:pt x="9429" y="3970"/>
                  </a:cubicBezTo>
                  <a:cubicBezTo>
                    <a:pt x="9789" y="3790"/>
                    <a:pt x="10112" y="3575"/>
                    <a:pt x="10381" y="3288"/>
                  </a:cubicBezTo>
                  <a:cubicBezTo>
                    <a:pt x="10220" y="3162"/>
                    <a:pt x="10058" y="3036"/>
                    <a:pt x="9914" y="2910"/>
                  </a:cubicBezTo>
                  <a:cubicBezTo>
                    <a:pt x="9789" y="2910"/>
                    <a:pt x="9681" y="2821"/>
                    <a:pt x="9681" y="2695"/>
                  </a:cubicBezTo>
                  <a:cubicBezTo>
                    <a:pt x="9609" y="2565"/>
                    <a:pt x="9745" y="2436"/>
                    <a:pt x="9903" y="2436"/>
                  </a:cubicBezTo>
                  <a:cubicBezTo>
                    <a:pt x="9942" y="2436"/>
                    <a:pt x="9983" y="2444"/>
                    <a:pt x="10022" y="2461"/>
                  </a:cubicBezTo>
                  <a:cubicBezTo>
                    <a:pt x="10204" y="2427"/>
                    <a:pt x="10394" y="2415"/>
                    <a:pt x="10581" y="2415"/>
                  </a:cubicBezTo>
                  <a:cubicBezTo>
                    <a:pt x="10689" y="2415"/>
                    <a:pt x="10797" y="2419"/>
                    <a:pt x="10902" y="2426"/>
                  </a:cubicBezTo>
                  <a:cubicBezTo>
                    <a:pt x="10974" y="2174"/>
                    <a:pt x="11010" y="1905"/>
                    <a:pt x="11010" y="1653"/>
                  </a:cubicBezTo>
                  <a:cubicBezTo>
                    <a:pt x="10956" y="540"/>
                    <a:pt x="10112" y="19"/>
                    <a:pt x="9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2867350" y="3522375"/>
              <a:ext cx="95200" cy="61100"/>
            </a:xfrm>
            <a:custGeom>
              <a:avLst/>
              <a:gdLst/>
              <a:ahLst/>
              <a:cxnLst/>
              <a:rect l="l" t="t" r="r" b="b"/>
              <a:pathLst>
                <a:path w="3808" h="2444" extrusionOk="0">
                  <a:moveTo>
                    <a:pt x="2401" y="1"/>
                  </a:moveTo>
                  <a:cubicBezTo>
                    <a:pt x="1320" y="1"/>
                    <a:pt x="223" y="1320"/>
                    <a:pt x="54" y="1799"/>
                  </a:cubicBezTo>
                  <a:cubicBezTo>
                    <a:pt x="0" y="1907"/>
                    <a:pt x="0" y="2050"/>
                    <a:pt x="54" y="2176"/>
                  </a:cubicBezTo>
                  <a:cubicBezTo>
                    <a:pt x="162" y="2369"/>
                    <a:pt x="389" y="2444"/>
                    <a:pt x="670" y="2444"/>
                  </a:cubicBezTo>
                  <a:cubicBezTo>
                    <a:pt x="1457" y="2444"/>
                    <a:pt x="2671" y="1858"/>
                    <a:pt x="2909" y="1673"/>
                  </a:cubicBezTo>
                  <a:cubicBezTo>
                    <a:pt x="3305" y="1368"/>
                    <a:pt x="3807" y="811"/>
                    <a:pt x="3269" y="344"/>
                  </a:cubicBezTo>
                  <a:cubicBezTo>
                    <a:pt x="2994" y="100"/>
                    <a:pt x="2698" y="1"/>
                    <a:pt x="2401" y="1"/>
                  </a:cubicBezTo>
                  <a:close/>
                </a:path>
              </a:pathLst>
            </a:custGeom>
            <a:solidFill>
              <a:srgbClr val="F2C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2816600" y="3557900"/>
              <a:ext cx="52550" cy="44025"/>
            </a:xfrm>
            <a:custGeom>
              <a:avLst/>
              <a:gdLst/>
              <a:ahLst/>
              <a:cxnLst/>
              <a:rect l="l" t="t" r="r" b="b"/>
              <a:pathLst>
                <a:path w="2102" h="1761" extrusionOk="0">
                  <a:moveTo>
                    <a:pt x="1258" y="1"/>
                  </a:moveTo>
                  <a:cubicBezTo>
                    <a:pt x="1060" y="324"/>
                    <a:pt x="791" y="593"/>
                    <a:pt x="468" y="791"/>
                  </a:cubicBezTo>
                  <a:lnTo>
                    <a:pt x="324" y="881"/>
                  </a:lnTo>
                  <a:cubicBezTo>
                    <a:pt x="72" y="1096"/>
                    <a:pt x="1" y="1240"/>
                    <a:pt x="665" y="1527"/>
                  </a:cubicBezTo>
                  <a:cubicBezTo>
                    <a:pt x="1114" y="1635"/>
                    <a:pt x="1599" y="1671"/>
                    <a:pt x="2084" y="1761"/>
                  </a:cubicBezTo>
                  <a:cubicBezTo>
                    <a:pt x="2102" y="1707"/>
                    <a:pt x="2066" y="1653"/>
                    <a:pt x="2030" y="1635"/>
                  </a:cubicBezTo>
                  <a:cubicBezTo>
                    <a:pt x="1797" y="1527"/>
                    <a:pt x="1563" y="1419"/>
                    <a:pt x="1330" y="1312"/>
                  </a:cubicBezTo>
                  <a:cubicBezTo>
                    <a:pt x="1204" y="1240"/>
                    <a:pt x="1060" y="1150"/>
                    <a:pt x="952" y="1042"/>
                  </a:cubicBezTo>
                  <a:cubicBezTo>
                    <a:pt x="1132" y="755"/>
                    <a:pt x="1258" y="450"/>
                    <a:pt x="1330" y="108"/>
                  </a:cubicBezTo>
                  <a:cubicBezTo>
                    <a:pt x="1348" y="55"/>
                    <a:pt x="1312" y="1"/>
                    <a:pt x="1258" y="1"/>
                  </a:cubicBezTo>
                  <a:close/>
                </a:path>
              </a:pathLst>
            </a:custGeom>
            <a:solidFill>
              <a:srgbClr val="F2C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2709300" y="3541300"/>
              <a:ext cx="222725" cy="48400"/>
            </a:xfrm>
            <a:custGeom>
              <a:avLst/>
              <a:gdLst/>
              <a:ahLst/>
              <a:cxnLst/>
              <a:rect l="l" t="t" r="r" b="b"/>
              <a:pathLst>
                <a:path w="8909" h="1936" extrusionOk="0">
                  <a:moveTo>
                    <a:pt x="8890" y="0"/>
                  </a:moveTo>
                  <a:cubicBezTo>
                    <a:pt x="8244" y="431"/>
                    <a:pt x="7525" y="772"/>
                    <a:pt x="6789" y="1006"/>
                  </a:cubicBezTo>
                  <a:cubicBezTo>
                    <a:pt x="6071" y="1257"/>
                    <a:pt x="5316" y="1437"/>
                    <a:pt x="4544" y="1545"/>
                  </a:cubicBezTo>
                  <a:cubicBezTo>
                    <a:pt x="4158" y="1599"/>
                    <a:pt x="3772" y="1625"/>
                    <a:pt x="3386" y="1625"/>
                  </a:cubicBezTo>
                  <a:cubicBezTo>
                    <a:pt x="3000" y="1625"/>
                    <a:pt x="2613" y="1599"/>
                    <a:pt x="2227" y="1545"/>
                  </a:cubicBezTo>
                  <a:cubicBezTo>
                    <a:pt x="1437" y="1473"/>
                    <a:pt x="701" y="1203"/>
                    <a:pt x="36" y="790"/>
                  </a:cubicBezTo>
                  <a:lnTo>
                    <a:pt x="0" y="826"/>
                  </a:lnTo>
                  <a:cubicBezTo>
                    <a:pt x="647" y="1311"/>
                    <a:pt x="1401" y="1616"/>
                    <a:pt x="2191" y="1778"/>
                  </a:cubicBezTo>
                  <a:cubicBezTo>
                    <a:pt x="2746" y="1879"/>
                    <a:pt x="3309" y="1936"/>
                    <a:pt x="3869" y="1936"/>
                  </a:cubicBezTo>
                  <a:cubicBezTo>
                    <a:pt x="4107" y="1936"/>
                    <a:pt x="4344" y="1925"/>
                    <a:pt x="4580" y="1904"/>
                  </a:cubicBezTo>
                  <a:cubicBezTo>
                    <a:pt x="5388" y="1868"/>
                    <a:pt x="6196" y="1706"/>
                    <a:pt x="6951" y="1419"/>
                  </a:cubicBezTo>
                  <a:cubicBezTo>
                    <a:pt x="7705" y="1132"/>
                    <a:pt x="8387" y="665"/>
                    <a:pt x="8908" y="36"/>
                  </a:cubicBezTo>
                  <a:lnTo>
                    <a:pt x="88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2454725" y="3714925"/>
              <a:ext cx="292750" cy="270050"/>
            </a:xfrm>
            <a:custGeom>
              <a:avLst/>
              <a:gdLst/>
              <a:ahLst/>
              <a:cxnLst/>
              <a:rect l="l" t="t" r="r" b="b"/>
              <a:pathLst>
                <a:path w="11710" h="10802" extrusionOk="0">
                  <a:moveTo>
                    <a:pt x="6044" y="0"/>
                  </a:moveTo>
                  <a:cubicBezTo>
                    <a:pt x="5689" y="0"/>
                    <a:pt x="5305" y="119"/>
                    <a:pt x="5047" y="347"/>
                  </a:cubicBezTo>
                  <a:cubicBezTo>
                    <a:pt x="4131" y="1191"/>
                    <a:pt x="5119" y="3849"/>
                    <a:pt x="4293" y="4567"/>
                  </a:cubicBezTo>
                  <a:cubicBezTo>
                    <a:pt x="3556" y="5196"/>
                    <a:pt x="1581" y="5070"/>
                    <a:pt x="791" y="5681"/>
                  </a:cubicBezTo>
                  <a:cubicBezTo>
                    <a:pt x="0" y="6309"/>
                    <a:pt x="755" y="7441"/>
                    <a:pt x="1401" y="8662"/>
                  </a:cubicBezTo>
                  <a:cubicBezTo>
                    <a:pt x="2047" y="9884"/>
                    <a:pt x="4528" y="10801"/>
                    <a:pt x="6464" y="10801"/>
                  </a:cubicBezTo>
                  <a:cubicBezTo>
                    <a:pt x="6519" y="10801"/>
                    <a:pt x="6574" y="10800"/>
                    <a:pt x="6627" y="10799"/>
                  </a:cubicBezTo>
                  <a:cubicBezTo>
                    <a:pt x="9249" y="10709"/>
                    <a:pt x="11710" y="6848"/>
                    <a:pt x="11315" y="6165"/>
                  </a:cubicBezTo>
                  <a:cubicBezTo>
                    <a:pt x="11027" y="5627"/>
                    <a:pt x="8298" y="6255"/>
                    <a:pt x="7346" y="5339"/>
                  </a:cubicBezTo>
                  <a:cubicBezTo>
                    <a:pt x="6807" y="4801"/>
                    <a:pt x="6681" y="4872"/>
                    <a:pt x="6645" y="3795"/>
                  </a:cubicBezTo>
                  <a:cubicBezTo>
                    <a:pt x="6592" y="1694"/>
                    <a:pt x="7310" y="724"/>
                    <a:pt x="6771" y="239"/>
                  </a:cubicBezTo>
                  <a:cubicBezTo>
                    <a:pt x="6602" y="78"/>
                    <a:pt x="6332" y="0"/>
                    <a:pt x="6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2510850" y="3567575"/>
              <a:ext cx="170625" cy="220025"/>
            </a:xfrm>
            <a:custGeom>
              <a:avLst/>
              <a:gdLst/>
              <a:ahLst/>
              <a:cxnLst/>
              <a:rect l="l" t="t" r="r" b="b"/>
              <a:pathLst>
                <a:path w="6825" h="8801" extrusionOk="0">
                  <a:moveTo>
                    <a:pt x="4762" y="0"/>
                  </a:moveTo>
                  <a:cubicBezTo>
                    <a:pt x="3661" y="0"/>
                    <a:pt x="2345" y="596"/>
                    <a:pt x="1563" y="1571"/>
                  </a:cubicBezTo>
                  <a:cubicBezTo>
                    <a:pt x="862" y="2469"/>
                    <a:pt x="737" y="3529"/>
                    <a:pt x="827" y="4463"/>
                  </a:cubicBezTo>
                  <a:cubicBezTo>
                    <a:pt x="773" y="4427"/>
                    <a:pt x="701" y="4409"/>
                    <a:pt x="647" y="4409"/>
                  </a:cubicBezTo>
                  <a:cubicBezTo>
                    <a:pt x="602" y="4396"/>
                    <a:pt x="556" y="4390"/>
                    <a:pt x="508" y="4390"/>
                  </a:cubicBezTo>
                  <a:cubicBezTo>
                    <a:pt x="422" y="4390"/>
                    <a:pt x="333" y="4410"/>
                    <a:pt x="252" y="4445"/>
                  </a:cubicBezTo>
                  <a:cubicBezTo>
                    <a:pt x="126" y="4535"/>
                    <a:pt x="36" y="4678"/>
                    <a:pt x="18" y="4822"/>
                  </a:cubicBezTo>
                  <a:cubicBezTo>
                    <a:pt x="0" y="5001"/>
                    <a:pt x="18" y="5181"/>
                    <a:pt x="72" y="5343"/>
                  </a:cubicBezTo>
                  <a:lnTo>
                    <a:pt x="90" y="5379"/>
                  </a:lnTo>
                  <a:cubicBezTo>
                    <a:pt x="90" y="5450"/>
                    <a:pt x="108" y="5522"/>
                    <a:pt x="144" y="5594"/>
                  </a:cubicBezTo>
                  <a:cubicBezTo>
                    <a:pt x="234" y="5774"/>
                    <a:pt x="378" y="5935"/>
                    <a:pt x="557" y="6025"/>
                  </a:cubicBezTo>
                  <a:lnTo>
                    <a:pt x="611" y="6079"/>
                  </a:lnTo>
                  <a:cubicBezTo>
                    <a:pt x="701" y="6151"/>
                    <a:pt x="809" y="6205"/>
                    <a:pt x="934" y="6241"/>
                  </a:cubicBezTo>
                  <a:cubicBezTo>
                    <a:pt x="957" y="6245"/>
                    <a:pt x="979" y="6247"/>
                    <a:pt x="1002" y="6247"/>
                  </a:cubicBezTo>
                  <a:cubicBezTo>
                    <a:pt x="1069" y="6247"/>
                    <a:pt x="1136" y="6227"/>
                    <a:pt x="1204" y="6187"/>
                  </a:cubicBezTo>
                  <a:cubicBezTo>
                    <a:pt x="1293" y="6438"/>
                    <a:pt x="1365" y="6636"/>
                    <a:pt x="1419" y="6744"/>
                  </a:cubicBezTo>
                  <a:cubicBezTo>
                    <a:pt x="1653" y="7264"/>
                    <a:pt x="1940" y="7965"/>
                    <a:pt x="2676" y="8396"/>
                  </a:cubicBezTo>
                  <a:cubicBezTo>
                    <a:pt x="3075" y="8639"/>
                    <a:pt x="3582" y="8801"/>
                    <a:pt x="4089" y="8801"/>
                  </a:cubicBezTo>
                  <a:cubicBezTo>
                    <a:pt x="4405" y="8801"/>
                    <a:pt x="4721" y="8738"/>
                    <a:pt x="5011" y="8593"/>
                  </a:cubicBezTo>
                  <a:cubicBezTo>
                    <a:pt x="6322" y="7965"/>
                    <a:pt x="6466" y="5935"/>
                    <a:pt x="6609" y="3960"/>
                  </a:cubicBezTo>
                  <a:cubicBezTo>
                    <a:pt x="6735" y="2128"/>
                    <a:pt x="6825" y="1068"/>
                    <a:pt x="6142" y="458"/>
                  </a:cubicBezTo>
                  <a:cubicBezTo>
                    <a:pt x="5793" y="144"/>
                    <a:pt x="5304" y="0"/>
                    <a:pt x="4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1"/>
            <p:cNvSpPr/>
            <p:nvPr/>
          </p:nvSpPr>
          <p:spPr>
            <a:xfrm>
              <a:off x="2468200" y="3543500"/>
              <a:ext cx="261775" cy="168450"/>
            </a:xfrm>
            <a:custGeom>
              <a:avLst/>
              <a:gdLst/>
              <a:ahLst/>
              <a:cxnLst/>
              <a:rect l="l" t="t" r="r" b="b"/>
              <a:pathLst>
                <a:path w="10471" h="6738" extrusionOk="0">
                  <a:moveTo>
                    <a:pt x="4427" y="0"/>
                  </a:moveTo>
                  <a:cubicBezTo>
                    <a:pt x="4296" y="0"/>
                    <a:pt x="4162" y="23"/>
                    <a:pt x="4023" y="74"/>
                  </a:cubicBezTo>
                  <a:cubicBezTo>
                    <a:pt x="3700" y="217"/>
                    <a:pt x="3448" y="487"/>
                    <a:pt x="3359" y="828"/>
                  </a:cubicBezTo>
                  <a:cubicBezTo>
                    <a:pt x="2946" y="559"/>
                    <a:pt x="2497" y="343"/>
                    <a:pt x="2012" y="235"/>
                  </a:cubicBezTo>
                  <a:cubicBezTo>
                    <a:pt x="1928" y="222"/>
                    <a:pt x="1843" y="215"/>
                    <a:pt x="1759" y="215"/>
                  </a:cubicBezTo>
                  <a:cubicBezTo>
                    <a:pt x="1499" y="215"/>
                    <a:pt x="1241" y="279"/>
                    <a:pt x="1024" y="415"/>
                  </a:cubicBezTo>
                  <a:lnTo>
                    <a:pt x="988" y="415"/>
                  </a:lnTo>
                  <a:lnTo>
                    <a:pt x="988" y="433"/>
                  </a:lnTo>
                  <a:cubicBezTo>
                    <a:pt x="306" y="882"/>
                    <a:pt x="0" y="1726"/>
                    <a:pt x="252" y="2498"/>
                  </a:cubicBezTo>
                  <a:cubicBezTo>
                    <a:pt x="413" y="3019"/>
                    <a:pt x="719" y="3486"/>
                    <a:pt x="1114" y="3881"/>
                  </a:cubicBezTo>
                  <a:cubicBezTo>
                    <a:pt x="1641" y="4408"/>
                    <a:pt x="2281" y="4836"/>
                    <a:pt x="3035" y="4836"/>
                  </a:cubicBezTo>
                  <a:cubicBezTo>
                    <a:pt x="3129" y="4836"/>
                    <a:pt x="3225" y="4829"/>
                    <a:pt x="3323" y="4815"/>
                  </a:cubicBezTo>
                  <a:cubicBezTo>
                    <a:pt x="3646" y="4743"/>
                    <a:pt x="3987" y="4653"/>
                    <a:pt x="4310" y="4546"/>
                  </a:cubicBezTo>
                  <a:cubicBezTo>
                    <a:pt x="4631" y="4469"/>
                    <a:pt x="4959" y="4430"/>
                    <a:pt x="5287" y="4430"/>
                  </a:cubicBezTo>
                  <a:cubicBezTo>
                    <a:pt x="5805" y="4430"/>
                    <a:pt x="6323" y="4527"/>
                    <a:pt x="6807" y="4725"/>
                  </a:cubicBezTo>
                  <a:cubicBezTo>
                    <a:pt x="7184" y="4887"/>
                    <a:pt x="7543" y="5084"/>
                    <a:pt x="7884" y="5300"/>
                  </a:cubicBezTo>
                  <a:cubicBezTo>
                    <a:pt x="8010" y="5426"/>
                    <a:pt x="8100" y="5587"/>
                    <a:pt x="8154" y="5731"/>
                  </a:cubicBezTo>
                  <a:cubicBezTo>
                    <a:pt x="8207" y="5889"/>
                    <a:pt x="7897" y="6738"/>
                    <a:pt x="8138" y="6738"/>
                  </a:cubicBezTo>
                  <a:cubicBezTo>
                    <a:pt x="8143" y="6738"/>
                    <a:pt x="8148" y="6737"/>
                    <a:pt x="8154" y="6737"/>
                  </a:cubicBezTo>
                  <a:cubicBezTo>
                    <a:pt x="9195" y="6611"/>
                    <a:pt x="9824" y="5839"/>
                    <a:pt x="10111" y="4923"/>
                  </a:cubicBezTo>
                  <a:cubicBezTo>
                    <a:pt x="10471" y="3773"/>
                    <a:pt x="9411" y="2031"/>
                    <a:pt x="8477" y="1493"/>
                  </a:cubicBezTo>
                  <a:cubicBezTo>
                    <a:pt x="7956" y="1205"/>
                    <a:pt x="7417" y="990"/>
                    <a:pt x="6843" y="864"/>
                  </a:cubicBezTo>
                  <a:cubicBezTo>
                    <a:pt x="6664" y="843"/>
                    <a:pt x="6473" y="834"/>
                    <a:pt x="6273" y="834"/>
                  </a:cubicBezTo>
                  <a:cubicBezTo>
                    <a:pt x="6131" y="834"/>
                    <a:pt x="5986" y="839"/>
                    <a:pt x="5837" y="846"/>
                  </a:cubicBezTo>
                  <a:cubicBezTo>
                    <a:pt x="5473" y="423"/>
                    <a:pt x="4990" y="0"/>
                    <a:pt x="4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1"/>
            <p:cNvSpPr/>
            <p:nvPr/>
          </p:nvSpPr>
          <p:spPr>
            <a:xfrm>
              <a:off x="2657225" y="3688275"/>
              <a:ext cx="43125" cy="43200"/>
            </a:xfrm>
            <a:custGeom>
              <a:avLst/>
              <a:gdLst/>
              <a:ahLst/>
              <a:cxnLst/>
              <a:rect l="l" t="t" r="r" b="b"/>
              <a:pathLst>
                <a:path w="1725" h="1728" extrusionOk="0">
                  <a:moveTo>
                    <a:pt x="1320" y="1"/>
                  </a:moveTo>
                  <a:cubicBezTo>
                    <a:pt x="1104" y="1"/>
                    <a:pt x="885" y="52"/>
                    <a:pt x="701" y="138"/>
                  </a:cubicBezTo>
                  <a:cubicBezTo>
                    <a:pt x="557" y="191"/>
                    <a:pt x="431" y="299"/>
                    <a:pt x="359" y="425"/>
                  </a:cubicBezTo>
                  <a:cubicBezTo>
                    <a:pt x="287" y="551"/>
                    <a:pt x="269" y="730"/>
                    <a:pt x="323" y="874"/>
                  </a:cubicBezTo>
                  <a:cubicBezTo>
                    <a:pt x="323" y="874"/>
                    <a:pt x="323" y="892"/>
                    <a:pt x="323" y="892"/>
                  </a:cubicBezTo>
                  <a:cubicBezTo>
                    <a:pt x="305" y="874"/>
                    <a:pt x="287" y="856"/>
                    <a:pt x="269" y="838"/>
                  </a:cubicBezTo>
                  <a:cubicBezTo>
                    <a:pt x="242" y="805"/>
                    <a:pt x="208" y="790"/>
                    <a:pt x="173" y="790"/>
                  </a:cubicBezTo>
                  <a:cubicBezTo>
                    <a:pt x="96" y="790"/>
                    <a:pt x="18" y="864"/>
                    <a:pt x="18" y="964"/>
                  </a:cubicBezTo>
                  <a:cubicBezTo>
                    <a:pt x="0" y="1179"/>
                    <a:pt x="72" y="1395"/>
                    <a:pt x="216" y="1574"/>
                  </a:cubicBezTo>
                  <a:cubicBezTo>
                    <a:pt x="319" y="1663"/>
                    <a:pt x="459" y="1727"/>
                    <a:pt x="605" y="1727"/>
                  </a:cubicBezTo>
                  <a:cubicBezTo>
                    <a:pt x="637" y="1727"/>
                    <a:pt x="669" y="1724"/>
                    <a:pt x="701" y="1718"/>
                  </a:cubicBezTo>
                  <a:cubicBezTo>
                    <a:pt x="1132" y="1664"/>
                    <a:pt x="1491" y="1359"/>
                    <a:pt x="1634" y="946"/>
                  </a:cubicBezTo>
                  <a:cubicBezTo>
                    <a:pt x="1724" y="694"/>
                    <a:pt x="1724" y="407"/>
                    <a:pt x="1634" y="138"/>
                  </a:cubicBezTo>
                  <a:cubicBezTo>
                    <a:pt x="1616" y="66"/>
                    <a:pt x="1545" y="12"/>
                    <a:pt x="1491" y="12"/>
                  </a:cubicBezTo>
                  <a:cubicBezTo>
                    <a:pt x="1434" y="4"/>
                    <a:pt x="1377" y="1"/>
                    <a:pt x="1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2679225" y="3709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F6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2548550" y="3671825"/>
              <a:ext cx="40900" cy="17650"/>
            </a:xfrm>
            <a:custGeom>
              <a:avLst/>
              <a:gdLst/>
              <a:ahLst/>
              <a:cxnLst/>
              <a:rect l="l" t="t" r="r" b="b"/>
              <a:pathLst>
                <a:path w="1636" h="706" extrusionOk="0">
                  <a:moveTo>
                    <a:pt x="756" y="1"/>
                  </a:moveTo>
                  <a:cubicBezTo>
                    <a:pt x="602" y="1"/>
                    <a:pt x="442" y="41"/>
                    <a:pt x="306" y="131"/>
                  </a:cubicBezTo>
                  <a:cubicBezTo>
                    <a:pt x="145" y="221"/>
                    <a:pt x="37" y="382"/>
                    <a:pt x="1" y="580"/>
                  </a:cubicBezTo>
                  <a:lnTo>
                    <a:pt x="19" y="562"/>
                  </a:lnTo>
                  <a:cubicBezTo>
                    <a:pt x="73" y="400"/>
                    <a:pt x="199" y="275"/>
                    <a:pt x="360" y="221"/>
                  </a:cubicBezTo>
                  <a:cubicBezTo>
                    <a:pt x="456" y="173"/>
                    <a:pt x="560" y="149"/>
                    <a:pt x="666" y="149"/>
                  </a:cubicBezTo>
                  <a:cubicBezTo>
                    <a:pt x="719" y="149"/>
                    <a:pt x="773" y="155"/>
                    <a:pt x="827" y="167"/>
                  </a:cubicBezTo>
                  <a:cubicBezTo>
                    <a:pt x="971" y="203"/>
                    <a:pt x="1114" y="275"/>
                    <a:pt x="1240" y="365"/>
                  </a:cubicBezTo>
                  <a:cubicBezTo>
                    <a:pt x="1366" y="454"/>
                    <a:pt x="1474" y="580"/>
                    <a:pt x="1617" y="706"/>
                  </a:cubicBezTo>
                  <a:lnTo>
                    <a:pt x="1635" y="706"/>
                  </a:lnTo>
                  <a:cubicBezTo>
                    <a:pt x="1599" y="508"/>
                    <a:pt x="1510" y="347"/>
                    <a:pt x="1384" y="203"/>
                  </a:cubicBezTo>
                  <a:cubicBezTo>
                    <a:pt x="1240" y="77"/>
                    <a:pt x="1043" y="5"/>
                    <a:pt x="845" y="5"/>
                  </a:cubicBezTo>
                  <a:cubicBezTo>
                    <a:pt x="816" y="2"/>
                    <a:pt x="786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1"/>
            <p:cNvSpPr/>
            <p:nvPr/>
          </p:nvSpPr>
          <p:spPr>
            <a:xfrm>
              <a:off x="2620400" y="3676250"/>
              <a:ext cx="35500" cy="21300"/>
            </a:xfrm>
            <a:custGeom>
              <a:avLst/>
              <a:gdLst/>
              <a:ahLst/>
              <a:cxnLst/>
              <a:rect l="l" t="t" r="r" b="b"/>
              <a:pathLst>
                <a:path w="1420" h="852" extrusionOk="0">
                  <a:moveTo>
                    <a:pt x="3" y="523"/>
                  </a:moveTo>
                  <a:lnTo>
                    <a:pt x="3" y="523"/>
                  </a:lnTo>
                  <a:cubicBezTo>
                    <a:pt x="2" y="525"/>
                    <a:pt x="1" y="527"/>
                    <a:pt x="0" y="529"/>
                  </a:cubicBezTo>
                  <a:lnTo>
                    <a:pt x="0" y="547"/>
                  </a:lnTo>
                  <a:cubicBezTo>
                    <a:pt x="1" y="539"/>
                    <a:pt x="2" y="531"/>
                    <a:pt x="3" y="523"/>
                  </a:cubicBezTo>
                  <a:close/>
                  <a:moveTo>
                    <a:pt x="588" y="1"/>
                  </a:moveTo>
                  <a:cubicBezTo>
                    <a:pt x="477" y="1"/>
                    <a:pt x="367" y="33"/>
                    <a:pt x="270" y="98"/>
                  </a:cubicBezTo>
                  <a:cubicBezTo>
                    <a:pt x="133" y="201"/>
                    <a:pt x="28" y="353"/>
                    <a:pt x="3" y="523"/>
                  </a:cubicBezTo>
                  <a:lnTo>
                    <a:pt x="3" y="523"/>
                  </a:lnTo>
                  <a:cubicBezTo>
                    <a:pt x="75" y="382"/>
                    <a:pt x="182" y="258"/>
                    <a:pt x="324" y="188"/>
                  </a:cubicBezTo>
                  <a:cubicBezTo>
                    <a:pt x="379" y="156"/>
                    <a:pt x="441" y="142"/>
                    <a:pt x="504" y="142"/>
                  </a:cubicBezTo>
                  <a:cubicBezTo>
                    <a:pt x="584" y="142"/>
                    <a:pt x="666" y="165"/>
                    <a:pt x="737" y="205"/>
                  </a:cubicBezTo>
                  <a:cubicBezTo>
                    <a:pt x="862" y="277"/>
                    <a:pt x="988" y="367"/>
                    <a:pt x="1078" y="493"/>
                  </a:cubicBezTo>
                  <a:cubicBezTo>
                    <a:pt x="1204" y="601"/>
                    <a:pt x="1294" y="726"/>
                    <a:pt x="1383" y="852"/>
                  </a:cubicBezTo>
                  <a:lnTo>
                    <a:pt x="1419" y="852"/>
                  </a:lnTo>
                  <a:cubicBezTo>
                    <a:pt x="1419" y="672"/>
                    <a:pt x="1365" y="493"/>
                    <a:pt x="1258" y="349"/>
                  </a:cubicBezTo>
                  <a:cubicBezTo>
                    <a:pt x="1132" y="205"/>
                    <a:pt x="988" y="98"/>
                    <a:pt x="809" y="44"/>
                  </a:cubicBezTo>
                  <a:cubicBezTo>
                    <a:pt x="737" y="15"/>
                    <a:pt x="662" y="1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1"/>
            <p:cNvSpPr/>
            <p:nvPr/>
          </p:nvSpPr>
          <p:spPr>
            <a:xfrm>
              <a:off x="2589425" y="3737500"/>
              <a:ext cx="41325" cy="17975"/>
            </a:xfrm>
            <a:custGeom>
              <a:avLst/>
              <a:gdLst/>
              <a:ahLst/>
              <a:cxnLst/>
              <a:rect l="l" t="t" r="r" b="b"/>
              <a:pathLst>
                <a:path w="1653" h="719" extrusionOk="0">
                  <a:moveTo>
                    <a:pt x="1437" y="0"/>
                  </a:moveTo>
                  <a:cubicBezTo>
                    <a:pt x="1042" y="18"/>
                    <a:pt x="629" y="90"/>
                    <a:pt x="234" y="144"/>
                  </a:cubicBezTo>
                  <a:cubicBezTo>
                    <a:pt x="162" y="144"/>
                    <a:pt x="90" y="180"/>
                    <a:pt x="36" y="234"/>
                  </a:cubicBezTo>
                  <a:cubicBezTo>
                    <a:pt x="0" y="288"/>
                    <a:pt x="0" y="342"/>
                    <a:pt x="18" y="395"/>
                  </a:cubicBezTo>
                  <a:cubicBezTo>
                    <a:pt x="72" y="503"/>
                    <a:pt x="144" y="575"/>
                    <a:pt x="252" y="629"/>
                  </a:cubicBezTo>
                  <a:cubicBezTo>
                    <a:pt x="359" y="683"/>
                    <a:pt x="485" y="719"/>
                    <a:pt x="611" y="719"/>
                  </a:cubicBezTo>
                  <a:cubicBezTo>
                    <a:pt x="790" y="701"/>
                    <a:pt x="988" y="629"/>
                    <a:pt x="1150" y="539"/>
                  </a:cubicBezTo>
                  <a:cubicBezTo>
                    <a:pt x="1275" y="467"/>
                    <a:pt x="1401" y="378"/>
                    <a:pt x="1509" y="270"/>
                  </a:cubicBezTo>
                  <a:cubicBezTo>
                    <a:pt x="1599" y="162"/>
                    <a:pt x="1653" y="0"/>
                    <a:pt x="1437" y="0"/>
                  </a:cubicBezTo>
                  <a:close/>
                </a:path>
              </a:pathLst>
            </a:custGeom>
            <a:solidFill>
              <a:srgbClr val="FFF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2519375" y="3684075"/>
              <a:ext cx="17100" cy="13475"/>
            </a:xfrm>
            <a:custGeom>
              <a:avLst/>
              <a:gdLst/>
              <a:ahLst/>
              <a:cxnLst/>
              <a:rect l="l" t="t" r="r" b="b"/>
              <a:pathLst>
                <a:path w="684" h="539" extrusionOk="0">
                  <a:moveTo>
                    <a:pt x="216" y="0"/>
                  </a:moveTo>
                  <a:cubicBezTo>
                    <a:pt x="144" y="0"/>
                    <a:pt x="90" y="18"/>
                    <a:pt x="54" y="54"/>
                  </a:cubicBezTo>
                  <a:cubicBezTo>
                    <a:pt x="37" y="54"/>
                    <a:pt x="19" y="90"/>
                    <a:pt x="1" y="108"/>
                  </a:cubicBezTo>
                  <a:cubicBezTo>
                    <a:pt x="1" y="126"/>
                    <a:pt x="1" y="144"/>
                    <a:pt x="1" y="162"/>
                  </a:cubicBezTo>
                  <a:lnTo>
                    <a:pt x="37" y="180"/>
                  </a:lnTo>
                  <a:cubicBezTo>
                    <a:pt x="52" y="169"/>
                    <a:pt x="65" y="165"/>
                    <a:pt x="76" y="165"/>
                  </a:cubicBezTo>
                  <a:cubicBezTo>
                    <a:pt x="102" y="165"/>
                    <a:pt x="119" y="190"/>
                    <a:pt x="144" y="216"/>
                  </a:cubicBezTo>
                  <a:cubicBezTo>
                    <a:pt x="162" y="252"/>
                    <a:pt x="198" y="288"/>
                    <a:pt x="216" y="341"/>
                  </a:cubicBezTo>
                  <a:cubicBezTo>
                    <a:pt x="234" y="395"/>
                    <a:pt x="234" y="467"/>
                    <a:pt x="288" y="485"/>
                  </a:cubicBezTo>
                  <a:cubicBezTo>
                    <a:pt x="360" y="521"/>
                    <a:pt x="450" y="521"/>
                    <a:pt x="539" y="539"/>
                  </a:cubicBezTo>
                  <a:lnTo>
                    <a:pt x="575" y="539"/>
                  </a:lnTo>
                  <a:cubicBezTo>
                    <a:pt x="665" y="449"/>
                    <a:pt x="683" y="341"/>
                    <a:pt x="647" y="234"/>
                  </a:cubicBezTo>
                  <a:cubicBezTo>
                    <a:pt x="629" y="144"/>
                    <a:pt x="521" y="126"/>
                    <a:pt x="468" y="90"/>
                  </a:cubicBezTo>
                  <a:cubicBezTo>
                    <a:pt x="378" y="36"/>
                    <a:pt x="288" y="18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2675175" y="3696475"/>
              <a:ext cx="17075" cy="14100"/>
            </a:xfrm>
            <a:custGeom>
              <a:avLst/>
              <a:gdLst/>
              <a:ahLst/>
              <a:cxnLst/>
              <a:rect l="l" t="t" r="r" b="b"/>
              <a:pathLst>
                <a:path w="683" h="564" extrusionOk="0">
                  <a:moveTo>
                    <a:pt x="503" y="0"/>
                  </a:moveTo>
                  <a:cubicBezTo>
                    <a:pt x="487" y="0"/>
                    <a:pt x="469" y="2"/>
                    <a:pt x="449" y="7"/>
                  </a:cubicBezTo>
                  <a:cubicBezTo>
                    <a:pt x="378" y="25"/>
                    <a:pt x="288" y="43"/>
                    <a:pt x="216" y="97"/>
                  </a:cubicBezTo>
                  <a:cubicBezTo>
                    <a:pt x="144" y="151"/>
                    <a:pt x="54" y="169"/>
                    <a:pt x="36" y="259"/>
                  </a:cubicBezTo>
                  <a:cubicBezTo>
                    <a:pt x="0" y="366"/>
                    <a:pt x="36" y="474"/>
                    <a:pt x="126" y="564"/>
                  </a:cubicBezTo>
                  <a:lnTo>
                    <a:pt x="162" y="564"/>
                  </a:lnTo>
                  <a:cubicBezTo>
                    <a:pt x="252" y="546"/>
                    <a:pt x="324" y="528"/>
                    <a:pt x="414" y="492"/>
                  </a:cubicBezTo>
                  <a:cubicBezTo>
                    <a:pt x="467" y="474"/>
                    <a:pt x="449" y="402"/>
                    <a:pt x="467" y="348"/>
                  </a:cubicBezTo>
                  <a:cubicBezTo>
                    <a:pt x="485" y="294"/>
                    <a:pt x="521" y="259"/>
                    <a:pt x="539" y="223"/>
                  </a:cubicBezTo>
                  <a:cubicBezTo>
                    <a:pt x="552" y="198"/>
                    <a:pt x="564" y="164"/>
                    <a:pt x="595" y="164"/>
                  </a:cubicBezTo>
                  <a:cubicBezTo>
                    <a:pt x="608" y="164"/>
                    <a:pt x="625" y="170"/>
                    <a:pt x="647" y="187"/>
                  </a:cubicBezTo>
                  <a:lnTo>
                    <a:pt x="683" y="151"/>
                  </a:lnTo>
                  <a:cubicBezTo>
                    <a:pt x="683" y="133"/>
                    <a:pt x="683" y="115"/>
                    <a:pt x="665" y="97"/>
                  </a:cubicBezTo>
                  <a:cubicBezTo>
                    <a:pt x="647" y="79"/>
                    <a:pt x="629" y="61"/>
                    <a:pt x="611" y="43"/>
                  </a:cubicBezTo>
                  <a:cubicBezTo>
                    <a:pt x="585" y="17"/>
                    <a:pt x="549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1"/>
            <p:cNvSpPr/>
            <p:nvPr/>
          </p:nvSpPr>
          <p:spPr>
            <a:xfrm>
              <a:off x="2585375" y="3717625"/>
              <a:ext cx="18875" cy="15400"/>
            </a:xfrm>
            <a:custGeom>
              <a:avLst/>
              <a:gdLst/>
              <a:ahLst/>
              <a:cxnLst/>
              <a:rect l="l" t="t" r="r" b="b"/>
              <a:pathLst>
                <a:path w="755" h="616" extrusionOk="0">
                  <a:moveTo>
                    <a:pt x="591" y="1"/>
                  </a:moveTo>
                  <a:cubicBezTo>
                    <a:pt x="580" y="1"/>
                    <a:pt x="569" y="2"/>
                    <a:pt x="557" y="5"/>
                  </a:cubicBezTo>
                  <a:cubicBezTo>
                    <a:pt x="468" y="23"/>
                    <a:pt x="373" y="23"/>
                    <a:pt x="279" y="23"/>
                  </a:cubicBezTo>
                  <a:cubicBezTo>
                    <a:pt x="185" y="23"/>
                    <a:pt x="90" y="23"/>
                    <a:pt x="1" y="41"/>
                  </a:cubicBezTo>
                  <a:cubicBezTo>
                    <a:pt x="72" y="185"/>
                    <a:pt x="198" y="328"/>
                    <a:pt x="324" y="418"/>
                  </a:cubicBezTo>
                  <a:cubicBezTo>
                    <a:pt x="379" y="459"/>
                    <a:pt x="528" y="615"/>
                    <a:pt x="619" y="615"/>
                  </a:cubicBezTo>
                  <a:cubicBezTo>
                    <a:pt x="647" y="615"/>
                    <a:pt x="670" y="600"/>
                    <a:pt x="683" y="562"/>
                  </a:cubicBezTo>
                  <a:cubicBezTo>
                    <a:pt x="737" y="454"/>
                    <a:pt x="755" y="328"/>
                    <a:pt x="737" y="221"/>
                  </a:cubicBezTo>
                  <a:cubicBezTo>
                    <a:pt x="737" y="185"/>
                    <a:pt x="719" y="167"/>
                    <a:pt x="719" y="131"/>
                  </a:cubicBezTo>
                  <a:cubicBezTo>
                    <a:pt x="689" y="41"/>
                    <a:pt x="646" y="1"/>
                    <a:pt x="591" y="1"/>
                  </a:cubicBezTo>
                  <a:close/>
                </a:path>
              </a:pathLst>
            </a:custGeom>
            <a:solidFill>
              <a:srgbClr val="C62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1"/>
            <p:cNvSpPr/>
            <p:nvPr/>
          </p:nvSpPr>
          <p:spPr>
            <a:xfrm>
              <a:off x="2586275" y="3667450"/>
              <a:ext cx="15750" cy="57950"/>
            </a:xfrm>
            <a:custGeom>
              <a:avLst/>
              <a:gdLst/>
              <a:ahLst/>
              <a:cxnLst/>
              <a:rect l="l" t="t" r="r" b="b"/>
              <a:pathLst>
                <a:path w="630" h="2318" extrusionOk="0">
                  <a:moveTo>
                    <a:pt x="450" y="1"/>
                  </a:moveTo>
                  <a:cubicBezTo>
                    <a:pt x="485" y="198"/>
                    <a:pt x="503" y="414"/>
                    <a:pt x="503" y="611"/>
                  </a:cubicBezTo>
                  <a:cubicBezTo>
                    <a:pt x="503" y="809"/>
                    <a:pt x="485" y="1024"/>
                    <a:pt x="432" y="1204"/>
                  </a:cubicBezTo>
                  <a:cubicBezTo>
                    <a:pt x="414" y="1294"/>
                    <a:pt x="360" y="1384"/>
                    <a:pt x="306" y="1455"/>
                  </a:cubicBezTo>
                  <a:cubicBezTo>
                    <a:pt x="234" y="1527"/>
                    <a:pt x="162" y="1617"/>
                    <a:pt x="108" y="1689"/>
                  </a:cubicBezTo>
                  <a:cubicBezTo>
                    <a:pt x="36" y="1797"/>
                    <a:pt x="1" y="1922"/>
                    <a:pt x="1" y="2066"/>
                  </a:cubicBezTo>
                  <a:cubicBezTo>
                    <a:pt x="18" y="2120"/>
                    <a:pt x="72" y="2174"/>
                    <a:pt x="126" y="2210"/>
                  </a:cubicBezTo>
                  <a:cubicBezTo>
                    <a:pt x="162" y="2246"/>
                    <a:pt x="198" y="2282"/>
                    <a:pt x="234" y="2317"/>
                  </a:cubicBezTo>
                  <a:lnTo>
                    <a:pt x="252" y="2300"/>
                  </a:lnTo>
                  <a:cubicBezTo>
                    <a:pt x="234" y="2192"/>
                    <a:pt x="144" y="2084"/>
                    <a:pt x="162" y="2030"/>
                  </a:cubicBezTo>
                  <a:cubicBezTo>
                    <a:pt x="180" y="1958"/>
                    <a:pt x="234" y="1886"/>
                    <a:pt x="288" y="1833"/>
                  </a:cubicBezTo>
                  <a:cubicBezTo>
                    <a:pt x="360" y="1761"/>
                    <a:pt x="432" y="1671"/>
                    <a:pt x="485" y="1581"/>
                  </a:cubicBezTo>
                  <a:cubicBezTo>
                    <a:pt x="539" y="1473"/>
                    <a:pt x="593" y="1366"/>
                    <a:pt x="611" y="1258"/>
                  </a:cubicBezTo>
                  <a:cubicBezTo>
                    <a:pt x="629" y="1042"/>
                    <a:pt x="629" y="827"/>
                    <a:pt x="611" y="611"/>
                  </a:cubicBezTo>
                  <a:cubicBezTo>
                    <a:pt x="575" y="396"/>
                    <a:pt x="521" y="198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1"/>
            <p:cNvSpPr/>
            <p:nvPr/>
          </p:nvSpPr>
          <p:spPr>
            <a:xfrm>
              <a:off x="2274675" y="3157475"/>
              <a:ext cx="118125" cy="141850"/>
            </a:xfrm>
            <a:custGeom>
              <a:avLst/>
              <a:gdLst/>
              <a:ahLst/>
              <a:cxnLst/>
              <a:rect l="l" t="t" r="r" b="b"/>
              <a:pathLst>
                <a:path w="4725" h="5674" extrusionOk="0">
                  <a:moveTo>
                    <a:pt x="1561" y="1"/>
                  </a:moveTo>
                  <a:cubicBezTo>
                    <a:pt x="1193" y="1"/>
                    <a:pt x="825" y="96"/>
                    <a:pt x="504" y="285"/>
                  </a:cubicBezTo>
                  <a:cubicBezTo>
                    <a:pt x="180" y="465"/>
                    <a:pt x="1" y="806"/>
                    <a:pt x="252" y="1147"/>
                  </a:cubicBezTo>
                  <a:cubicBezTo>
                    <a:pt x="414" y="1327"/>
                    <a:pt x="611" y="1488"/>
                    <a:pt x="809" y="1632"/>
                  </a:cubicBezTo>
                  <a:lnTo>
                    <a:pt x="953" y="1740"/>
                  </a:lnTo>
                  <a:cubicBezTo>
                    <a:pt x="1204" y="1955"/>
                    <a:pt x="1456" y="2171"/>
                    <a:pt x="1725" y="2369"/>
                  </a:cubicBezTo>
                  <a:cubicBezTo>
                    <a:pt x="1922" y="2584"/>
                    <a:pt x="2066" y="2817"/>
                    <a:pt x="2174" y="3087"/>
                  </a:cubicBezTo>
                  <a:cubicBezTo>
                    <a:pt x="2192" y="3374"/>
                    <a:pt x="1779" y="5224"/>
                    <a:pt x="1743" y="5529"/>
                  </a:cubicBezTo>
                  <a:cubicBezTo>
                    <a:pt x="2156" y="5547"/>
                    <a:pt x="2587" y="5601"/>
                    <a:pt x="3000" y="5673"/>
                  </a:cubicBezTo>
                  <a:cubicBezTo>
                    <a:pt x="2982" y="5422"/>
                    <a:pt x="3359" y="3644"/>
                    <a:pt x="3341" y="3446"/>
                  </a:cubicBezTo>
                  <a:cubicBezTo>
                    <a:pt x="3611" y="3374"/>
                    <a:pt x="3862" y="3231"/>
                    <a:pt x="4060" y="3051"/>
                  </a:cubicBezTo>
                  <a:cubicBezTo>
                    <a:pt x="4096" y="3015"/>
                    <a:pt x="4131" y="2979"/>
                    <a:pt x="4167" y="2925"/>
                  </a:cubicBezTo>
                  <a:cubicBezTo>
                    <a:pt x="4239" y="2871"/>
                    <a:pt x="4311" y="2817"/>
                    <a:pt x="4365" y="2746"/>
                  </a:cubicBezTo>
                  <a:cubicBezTo>
                    <a:pt x="4455" y="2656"/>
                    <a:pt x="4509" y="2548"/>
                    <a:pt x="4545" y="2440"/>
                  </a:cubicBezTo>
                  <a:lnTo>
                    <a:pt x="4545" y="2386"/>
                  </a:lnTo>
                  <a:lnTo>
                    <a:pt x="4598" y="2261"/>
                  </a:lnTo>
                  <a:cubicBezTo>
                    <a:pt x="4652" y="2027"/>
                    <a:pt x="4670" y="1776"/>
                    <a:pt x="4670" y="1560"/>
                  </a:cubicBezTo>
                  <a:cubicBezTo>
                    <a:pt x="4706" y="1183"/>
                    <a:pt x="4724" y="806"/>
                    <a:pt x="4724" y="429"/>
                  </a:cubicBezTo>
                  <a:lnTo>
                    <a:pt x="4724" y="429"/>
                  </a:lnTo>
                  <a:cubicBezTo>
                    <a:pt x="4580" y="483"/>
                    <a:pt x="4455" y="608"/>
                    <a:pt x="4365" y="752"/>
                  </a:cubicBezTo>
                  <a:cubicBezTo>
                    <a:pt x="4167" y="1075"/>
                    <a:pt x="4024" y="1435"/>
                    <a:pt x="3970" y="1812"/>
                  </a:cubicBezTo>
                  <a:lnTo>
                    <a:pt x="3952" y="1812"/>
                  </a:lnTo>
                  <a:lnTo>
                    <a:pt x="3934" y="1830"/>
                  </a:lnTo>
                  <a:cubicBezTo>
                    <a:pt x="3521" y="1022"/>
                    <a:pt x="2802" y="375"/>
                    <a:pt x="2264" y="177"/>
                  </a:cubicBezTo>
                  <a:cubicBezTo>
                    <a:pt x="2120" y="88"/>
                    <a:pt x="1976" y="34"/>
                    <a:pt x="1815" y="16"/>
                  </a:cubicBezTo>
                  <a:cubicBezTo>
                    <a:pt x="1731" y="6"/>
                    <a:pt x="1646" y="1"/>
                    <a:pt x="1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2713775" y="4406925"/>
              <a:ext cx="136525" cy="191375"/>
            </a:xfrm>
            <a:custGeom>
              <a:avLst/>
              <a:gdLst/>
              <a:ahLst/>
              <a:cxnLst/>
              <a:rect l="l" t="t" r="r" b="b"/>
              <a:pathLst>
                <a:path w="5461" h="7655" extrusionOk="0">
                  <a:moveTo>
                    <a:pt x="3180" y="1"/>
                  </a:moveTo>
                  <a:cubicBezTo>
                    <a:pt x="3126" y="91"/>
                    <a:pt x="3072" y="162"/>
                    <a:pt x="3018" y="252"/>
                  </a:cubicBezTo>
                  <a:cubicBezTo>
                    <a:pt x="2659" y="773"/>
                    <a:pt x="2533" y="1420"/>
                    <a:pt x="2228" y="1940"/>
                  </a:cubicBezTo>
                  <a:cubicBezTo>
                    <a:pt x="1976" y="2371"/>
                    <a:pt x="1528" y="2677"/>
                    <a:pt x="1079" y="3000"/>
                  </a:cubicBezTo>
                  <a:cubicBezTo>
                    <a:pt x="971" y="3090"/>
                    <a:pt x="881" y="3198"/>
                    <a:pt x="809" y="3305"/>
                  </a:cubicBezTo>
                  <a:cubicBezTo>
                    <a:pt x="414" y="3826"/>
                    <a:pt x="145" y="4437"/>
                    <a:pt x="1" y="5065"/>
                  </a:cubicBezTo>
                  <a:cubicBezTo>
                    <a:pt x="55" y="5029"/>
                    <a:pt x="127" y="4994"/>
                    <a:pt x="181" y="4940"/>
                  </a:cubicBezTo>
                  <a:cubicBezTo>
                    <a:pt x="378" y="4796"/>
                    <a:pt x="576" y="4634"/>
                    <a:pt x="755" y="4455"/>
                  </a:cubicBezTo>
                  <a:cubicBezTo>
                    <a:pt x="863" y="4365"/>
                    <a:pt x="953" y="4275"/>
                    <a:pt x="1043" y="4185"/>
                  </a:cubicBezTo>
                  <a:cubicBezTo>
                    <a:pt x="1079" y="4275"/>
                    <a:pt x="1114" y="4347"/>
                    <a:pt x="1150" y="4437"/>
                  </a:cubicBezTo>
                  <a:cubicBezTo>
                    <a:pt x="1240" y="4688"/>
                    <a:pt x="1510" y="4958"/>
                    <a:pt x="1617" y="5209"/>
                  </a:cubicBezTo>
                  <a:cubicBezTo>
                    <a:pt x="1815" y="5604"/>
                    <a:pt x="1905" y="6035"/>
                    <a:pt x="1923" y="6484"/>
                  </a:cubicBezTo>
                  <a:cubicBezTo>
                    <a:pt x="1941" y="6807"/>
                    <a:pt x="1923" y="7149"/>
                    <a:pt x="2156" y="7382"/>
                  </a:cubicBezTo>
                  <a:cubicBezTo>
                    <a:pt x="2228" y="7490"/>
                    <a:pt x="2336" y="7580"/>
                    <a:pt x="2479" y="7634"/>
                  </a:cubicBezTo>
                  <a:cubicBezTo>
                    <a:pt x="2526" y="7648"/>
                    <a:pt x="2576" y="7654"/>
                    <a:pt x="2626" y="7654"/>
                  </a:cubicBezTo>
                  <a:cubicBezTo>
                    <a:pt x="2767" y="7654"/>
                    <a:pt x="2912" y="7601"/>
                    <a:pt x="3018" y="7508"/>
                  </a:cubicBezTo>
                  <a:cubicBezTo>
                    <a:pt x="3790" y="6861"/>
                    <a:pt x="3898" y="5658"/>
                    <a:pt x="3611" y="4742"/>
                  </a:cubicBezTo>
                  <a:cubicBezTo>
                    <a:pt x="3467" y="4293"/>
                    <a:pt x="3413" y="3844"/>
                    <a:pt x="3467" y="3395"/>
                  </a:cubicBezTo>
                  <a:cubicBezTo>
                    <a:pt x="3557" y="2353"/>
                    <a:pt x="4437" y="1491"/>
                    <a:pt x="5461" y="809"/>
                  </a:cubicBezTo>
                  <a:cubicBezTo>
                    <a:pt x="5209" y="701"/>
                    <a:pt x="4976" y="593"/>
                    <a:pt x="4724" y="504"/>
                  </a:cubicBezTo>
                  <a:cubicBezTo>
                    <a:pt x="4239" y="324"/>
                    <a:pt x="3772" y="162"/>
                    <a:pt x="3288" y="37"/>
                  </a:cubicBezTo>
                  <a:lnTo>
                    <a:pt x="31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2241900" y="3278625"/>
              <a:ext cx="286475" cy="1223075"/>
            </a:xfrm>
            <a:custGeom>
              <a:avLst/>
              <a:gdLst/>
              <a:ahLst/>
              <a:cxnLst/>
              <a:rect l="l" t="t" r="r" b="b"/>
              <a:pathLst>
                <a:path w="11459" h="48923" extrusionOk="0">
                  <a:moveTo>
                    <a:pt x="1940" y="1"/>
                  </a:moveTo>
                  <a:cubicBezTo>
                    <a:pt x="1761" y="594"/>
                    <a:pt x="1653" y="1204"/>
                    <a:pt x="1527" y="1797"/>
                  </a:cubicBezTo>
                  <a:cubicBezTo>
                    <a:pt x="1222" y="3126"/>
                    <a:pt x="953" y="4455"/>
                    <a:pt x="755" y="5820"/>
                  </a:cubicBezTo>
                  <a:cubicBezTo>
                    <a:pt x="540" y="7131"/>
                    <a:pt x="450" y="8478"/>
                    <a:pt x="432" y="9825"/>
                  </a:cubicBezTo>
                  <a:cubicBezTo>
                    <a:pt x="450" y="11190"/>
                    <a:pt x="558" y="12555"/>
                    <a:pt x="773" y="13919"/>
                  </a:cubicBezTo>
                  <a:cubicBezTo>
                    <a:pt x="1132" y="16595"/>
                    <a:pt x="1743" y="19217"/>
                    <a:pt x="2066" y="21911"/>
                  </a:cubicBezTo>
                  <a:cubicBezTo>
                    <a:pt x="2353" y="24569"/>
                    <a:pt x="2461" y="27263"/>
                    <a:pt x="2353" y="29957"/>
                  </a:cubicBezTo>
                  <a:cubicBezTo>
                    <a:pt x="2174" y="35399"/>
                    <a:pt x="1330" y="40769"/>
                    <a:pt x="432" y="46121"/>
                  </a:cubicBezTo>
                  <a:cubicBezTo>
                    <a:pt x="306" y="46803"/>
                    <a:pt x="198" y="47468"/>
                    <a:pt x="73" y="48150"/>
                  </a:cubicBezTo>
                  <a:cubicBezTo>
                    <a:pt x="1" y="48401"/>
                    <a:pt x="109" y="48689"/>
                    <a:pt x="342" y="48832"/>
                  </a:cubicBezTo>
                  <a:cubicBezTo>
                    <a:pt x="434" y="48894"/>
                    <a:pt x="543" y="48922"/>
                    <a:pt x="652" y="48922"/>
                  </a:cubicBezTo>
                  <a:cubicBezTo>
                    <a:pt x="799" y="48922"/>
                    <a:pt x="947" y="48871"/>
                    <a:pt x="1060" y="48779"/>
                  </a:cubicBezTo>
                  <a:cubicBezTo>
                    <a:pt x="3700" y="46570"/>
                    <a:pt x="5856" y="43840"/>
                    <a:pt x="7400" y="40769"/>
                  </a:cubicBezTo>
                  <a:cubicBezTo>
                    <a:pt x="7849" y="40032"/>
                    <a:pt x="8262" y="39296"/>
                    <a:pt x="8639" y="38524"/>
                  </a:cubicBezTo>
                  <a:cubicBezTo>
                    <a:pt x="9842" y="36117"/>
                    <a:pt x="10848" y="33585"/>
                    <a:pt x="11261" y="30909"/>
                  </a:cubicBezTo>
                  <a:cubicBezTo>
                    <a:pt x="11405" y="29993"/>
                    <a:pt x="11459" y="29077"/>
                    <a:pt x="11441" y="28161"/>
                  </a:cubicBezTo>
                  <a:cubicBezTo>
                    <a:pt x="11405" y="26293"/>
                    <a:pt x="11100" y="24444"/>
                    <a:pt x="10902" y="22540"/>
                  </a:cubicBezTo>
                  <a:cubicBezTo>
                    <a:pt x="10767" y="22513"/>
                    <a:pt x="10633" y="22500"/>
                    <a:pt x="10498" y="22500"/>
                  </a:cubicBezTo>
                  <a:cubicBezTo>
                    <a:pt x="10363" y="22500"/>
                    <a:pt x="10229" y="22513"/>
                    <a:pt x="10094" y="22540"/>
                  </a:cubicBezTo>
                  <a:lnTo>
                    <a:pt x="9717" y="22558"/>
                  </a:lnTo>
                  <a:lnTo>
                    <a:pt x="9699" y="22486"/>
                  </a:lnTo>
                  <a:cubicBezTo>
                    <a:pt x="9573" y="22217"/>
                    <a:pt x="9411" y="21965"/>
                    <a:pt x="9268" y="21714"/>
                  </a:cubicBezTo>
                  <a:cubicBezTo>
                    <a:pt x="8980" y="21193"/>
                    <a:pt x="8693" y="20672"/>
                    <a:pt x="8442" y="20133"/>
                  </a:cubicBezTo>
                  <a:cubicBezTo>
                    <a:pt x="6861" y="16955"/>
                    <a:pt x="5802" y="13524"/>
                    <a:pt x="5263" y="10022"/>
                  </a:cubicBezTo>
                  <a:cubicBezTo>
                    <a:pt x="4922" y="7705"/>
                    <a:pt x="4814" y="5353"/>
                    <a:pt x="4940" y="3018"/>
                  </a:cubicBezTo>
                  <a:cubicBezTo>
                    <a:pt x="4975" y="2120"/>
                    <a:pt x="5065" y="1222"/>
                    <a:pt x="5173" y="360"/>
                  </a:cubicBezTo>
                  <a:cubicBezTo>
                    <a:pt x="4095" y="198"/>
                    <a:pt x="3018" y="127"/>
                    <a:pt x="1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1"/>
            <p:cNvSpPr/>
            <p:nvPr/>
          </p:nvSpPr>
          <p:spPr>
            <a:xfrm>
              <a:off x="2555750" y="3844175"/>
              <a:ext cx="490300" cy="618000"/>
            </a:xfrm>
            <a:custGeom>
              <a:avLst/>
              <a:gdLst/>
              <a:ahLst/>
              <a:cxnLst/>
              <a:rect l="l" t="t" r="r" b="b"/>
              <a:pathLst>
                <a:path w="19612" h="24720" extrusionOk="0">
                  <a:moveTo>
                    <a:pt x="5857" y="1"/>
                  </a:moveTo>
                  <a:cubicBezTo>
                    <a:pt x="5476" y="1"/>
                    <a:pt x="5092" y="37"/>
                    <a:pt x="4706" y="115"/>
                  </a:cubicBezTo>
                  <a:cubicBezTo>
                    <a:pt x="3844" y="1534"/>
                    <a:pt x="2784" y="2809"/>
                    <a:pt x="1778" y="4138"/>
                  </a:cubicBezTo>
                  <a:cubicBezTo>
                    <a:pt x="880" y="5970"/>
                    <a:pt x="342" y="7946"/>
                    <a:pt x="216" y="9993"/>
                  </a:cubicBezTo>
                  <a:cubicBezTo>
                    <a:pt x="0" y="13495"/>
                    <a:pt x="1168" y="16961"/>
                    <a:pt x="3251" y="19781"/>
                  </a:cubicBezTo>
                  <a:cubicBezTo>
                    <a:pt x="4382" y="21325"/>
                    <a:pt x="5819" y="22654"/>
                    <a:pt x="7453" y="23660"/>
                  </a:cubicBezTo>
                  <a:cubicBezTo>
                    <a:pt x="7552" y="23714"/>
                    <a:pt x="7655" y="23739"/>
                    <a:pt x="7756" y="23739"/>
                  </a:cubicBezTo>
                  <a:cubicBezTo>
                    <a:pt x="8061" y="23739"/>
                    <a:pt x="8338" y="23513"/>
                    <a:pt x="8351" y="23175"/>
                  </a:cubicBezTo>
                  <a:cubicBezTo>
                    <a:pt x="8782" y="19530"/>
                    <a:pt x="9070" y="15866"/>
                    <a:pt x="9249" y="12184"/>
                  </a:cubicBezTo>
                  <a:lnTo>
                    <a:pt x="12769" y="16836"/>
                  </a:lnTo>
                  <a:cubicBezTo>
                    <a:pt x="13021" y="17159"/>
                    <a:pt x="13452" y="17590"/>
                    <a:pt x="13416" y="17985"/>
                  </a:cubicBezTo>
                  <a:cubicBezTo>
                    <a:pt x="13416" y="18111"/>
                    <a:pt x="13362" y="18236"/>
                    <a:pt x="13290" y="18344"/>
                  </a:cubicBezTo>
                  <a:cubicBezTo>
                    <a:pt x="13164" y="18524"/>
                    <a:pt x="13039" y="18685"/>
                    <a:pt x="12877" y="18811"/>
                  </a:cubicBezTo>
                  <a:cubicBezTo>
                    <a:pt x="12500" y="19152"/>
                    <a:pt x="12087" y="19422"/>
                    <a:pt x="11710" y="19709"/>
                  </a:cubicBezTo>
                  <a:cubicBezTo>
                    <a:pt x="11297" y="20050"/>
                    <a:pt x="10902" y="20392"/>
                    <a:pt x="10524" y="20769"/>
                  </a:cubicBezTo>
                  <a:cubicBezTo>
                    <a:pt x="9644" y="21631"/>
                    <a:pt x="8890" y="22583"/>
                    <a:pt x="8226" y="23624"/>
                  </a:cubicBezTo>
                  <a:cubicBezTo>
                    <a:pt x="8226" y="23624"/>
                    <a:pt x="8226" y="23642"/>
                    <a:pt x="8208" y="23660"/>
                  </a:cubicBezTo>
                  <a:cubicBezTo>
                    <a:pt x="8244" y="23642"/>
                    <a:pt x="8284" y="23633"/>
                    <a:pt x="8324" y="23633"/>
                  </a:cubicBezTo>
                  <a:cubicBezTo>
                    <a:pt x="8365" y="23633"/>
                    <a:pt x="8405" y="23642"/>
                    <a:pt x="8441" y="23660"/>
                  </a:cubicBezTo>
                  <a:cubicBezTo>
                    <a:pt x="9177" y="23983"/>
                    <a:pt x="9896" y="24343"/>
                    <a:pt x="10614" y="24720"/>
                  </a:cubicBezTo>
                  <a:cubicBezTo>
                    <a:pt x="11099" y="24540"/>
                    <a:pt x="11548" y="24289"/>
                    <a:pt x="11925" y="23948"/>
                  </a:cubicBezTo>
                  <a:cubicBezTo>
                    <a:pt x="12428" y="23534"/>
                    <a:pt x="12877" y="23086"/>
                    <a:pt x="13362" y="22672"/>
                  </a:cubicBezTo>
                  <a:cubicBezTo>
                    <a:pt x="13847" y="22277"/>
                    <a:pt x="14350" y="21918"/>
                    <a:pt x="14871" y="21595"/>
                  </a:cubicBezTo>
                  <a:cubicBezTo>
                    <a:pt x="15409" y="21272"/>
                    <a:pt x="15966" y="20966"/>
                    <a:pt x="16541" y="20715"/>
                  </a:cubicBezTo>
                  <a:cubicBezTo>
                    <a:pt x="17098" y="20463"/>
                    <a:pt x="17690" y="20284"/>
                    <a:pt x="18229" y="20032"/>
                  </a:cubicBezTo>
                  <a:cubicBezTo>
                    <a:pt x="18786" y="19817"/>
                    <a:pt x="19217" y="19368"/>
                    <a:pt x="19414" y="18811"/>
                  </a:cubicBezTo>
                  <a:cubicBezTo>
                    <a:pt x="19612" y="18129"/>
                    <a:pt x="19342" y="17374"/>
                    <a:pt x="19199" y="16728"/>
                  </a:cubicBezTo>
                  <a:cubicBezTo>
                    <a:pt x="18552" y="14214"/>
                    <a:pt x="17618" y="11771"/>
                    <a:pt x="16397" y="9454"/>
                  </a:cubicBezTo>
                  <a:cubicBezTo>
                    <a:pt x="15804" y="8305"/>
                    <a:pt x="15140" y="7191"/>
                    <a:pt x="14404" y="6132"/>
                  </a:cubicBezTo>
                  <a:cubicBezTo>
                    <a:pt x="13667" y="5036"/>
                    <a:pt x="12859" y="3995"/>
                    <a:pt x="11979" y="3043"/>
                  </a:cubicBezTo>
                  <a:cubicBezTo>
                    <a:pt x="10389" y="1376"/>
                    <a:pt x="8189" y="1"/>
                    <a:pt x="58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2592125" y="3852425"/>
              <a:ext cx="149075" cy="137425"/>
            </a:xfrm>
            <a:custGeom>
              <a:avLst/>
              <a:gdLst/>
              <a:ahLst/>
              <a:cxnLst/>
              <a:rect l="l" t="t" r="r" b="b"/>
              <a:pathLst>
                <a:path w="5963" h="5497" extrusionOk="0">
                  <a:moveTo>
                    <a:pt x="5891" y="1"/>
                  </a:moveTo>
                  <a:cubicBezTo>
                    <a:pt x="5729" y="414"/>
                    <a:pt x="5460" y="791"/>
                    <a:pt x="5136" y="1079"/>
                  </a:cubicBezTo>
                  <a:cubicBezTo>
                    <a:pt x="4813" y="1384"/>
                    <a:pt x="4472" y="1635"/>
                    <a:pt x="4077" y="1851"/>
                  </a:cubicBezTo>
                  <a:cubicBezTo>
                    <a:pt x="3700" y="2066"/>
                    <a:pt x="3305" y="2246"/>
                    <a:pt x="2891" y="2390"/>
                  </a:cubicBezTo>
                  <a:cubicBezTo>
                    <a:pt x="2478" y="2515"/>
                    <a:pt x="2047" y="2587"/>
                    <a:pt x="1634" y="2605"/>
                  </a:cubicBezTo>
                  <a:lnTo>
                    <a:pt x="1455" y="2605"/>
                  </a:lnTo>
                  <a:lnTo>
                    <a:pt x="1437" y="2803"/>
                  </a:lnTo>
                  <a:cubicBezTo>
                    <a:pt x="1401" y="3108"/>
                    <a:pt x="1419" y="3395"/>
                    <a:pt x="1473" y="3701"/>
                  </a:cubicBezTo>
                  <a:cubicBezTo>
                    <a:pt x="1502" y="3935"/>
                    <a:pt x="1543" y="4157"/>
                    <a:pt x="1586" y="4376"/>
                  </a:cubicBezTo>
                  <a:lnTo>
                    <a:pt x="1586" y="4376"/>
                  </a:lnTo>
                  <a:cubicBezTo>
                    <a:pt x="1328" y="4486"/>
                    <a:pt x="1059" y="4611"/>
                    <a:pt x="790" y="4760"/>
                  </a:cubicBezTo>
                  <a:cubicBezTo>
                    <a:pt x="629" y="4832"/>
                    <a:pt x="485" y="4940"/>
                    <a:pt x="341" y="5048"/>
                  </a:cubicBezTo>
                  <a:cubicBezTo>
                    <a:pt x="198" y="5173"/>
                    <a:pt x="90" y="5317"/>
                    <a:pt x="0" y="5479"/>
                  </a:cubicBezTo>
                  <a:lnTo>
                    <a:pt x="36" y="5497"/>
                  </a:lnTo>
                  <a:cubicBezTo>
                    <a:pt x="287" y="5281"/>
                    <a:pt x="593" y="5119"/>
                    <a:pt x="916" y="5030"/>
                  </a:cubicBezTo>
                  <a:cubicBezTo>
                    <a:pt x="1239" y="4922"/>
                    <a:pt x="1580" y="4832"/>
                    <a:pt x="1904" y="4706"/>
                  </a:cubicBezTo>
                  <a:lnTo>
                    <a:pt x="2047" y="4652"/>
                  </a:lnTo>
                  <a:lnTo>
                    <a:pt x="2047" y="4473"/>
                  </a:lnTo>
                  <a:cubicBezTo>
                    <a:pt x="2029" y="4186"/>
                    <a:pt x="1976" y="3898"/>
                    <a:pt x="1940" y="3629"/>
                  </a:cubicBezTo>
                  <a:cubicBezTo>
                    <a:pt x="1897" y="3416"/>
                    <a:pt x="1877" y="3203"/>
                    <a:pt x="1870" y="2991"/>
                  </a:cubicBezTo>
                  <a:lnTo>
                    <a:pt x="1870" y="2991"/>
                  </a:lnTo>
                  <a:cubicBezTo>
                    <a:pt x="2256" y="2931"/>
                    <a:pt x="2650" y="2830"/>
                    <a:pt x="3017" y="2677"/>
                  </a:cubicBezTo>
                  <a:cubicBezTo>
                    <a:pt x="3430" y="2515"/>
                    <a:pt x="3843" y="2300"/>
                    <a:pt x="4238" y="2048"/>
                  </a:cubicBezTo>
                  <a:cubicBezTo>
                    <a:pt x="4616" y="1815"/>
                    <a:pt x="4957" y="1510"/>
                    <a:pt x="5262" y="1168"/>
                  </a:cubicBezTo>
                  <a:cubicBezTo>
                    <a:pt x="5585" y="845"/>
                    <a:pt x="5819" y="450"/>
                    <a:pt x="5962" y="19"/>
                  </a:cubicBezTo>
                  <a:lnTo>
                    <a:pt x="58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2635675" y="4013450"/>
              <a:ext cx="70050" cy="11425"/>
            </a:xfrm>
            <a:custGeom>
              <a:avLst/>
              <a:gdLst/>
              <a:ahLst/>
              <a:cxnLst/>
              <a:rect l="l" t="t" r="r" b="b"/>
              <a:pathLst>
                <a:path w="2802" h="457" extrusionOk="0">
                  <a:moveTo>
                    <a:pt x="1914" y="0"/>
                  </a:moveTo>
                  <a:cubicBezTo>
                    <a:pt x="1743" y="0"/>
                    <a:pt x="1572" y="17"/>
                    <a:pt x="1401" y="43"/>
                  </a:cubicBezTo>
                  <a:cubicBezTo>
                    <a:pt x="1167" y="61"/>
                    <a:pt x="934" y="79"/>
                    <a:pt x="700" y="115"/>
                  </a:cubicBezTo>
                  <a:cubicBezTo>
                    <a:pt x="467" y="151"/>
                    <a:pt x="234" y="169"/>
                    <a:pt x="0" y="205"/>
                  </a:cubicBezTo>
                  <a:lnTo>
                    <a:pt x="0" y="241"/>
                  </a:lnTo>
                  <a:cubicBezTo>
                    <a:pt x="234" y="277"/>
                    <a:pt x="467" y="313"/>
                    <a:pt x="700" y="331"/>
                  </a:cubicBezTo>
                  <a:cubicBezTo>
                    <a:pt x="934" y="367"/>
                    <a:pt x="1167" y="385"/>
                    <a:pt x="1401" y="403"/>
                  </a:cubicBezTo>
                  <a:cubicBezTo>
                    <a:pt x="1634" y="438"/>
                    <a:pt x="1868" y="456"/>
                    <a:pt x="2101" y="456"/>
                  </a:cubicBezTo>
                  <a:cubicBezTo>
                    <a:pt x="2335" y="420"/>
                    <a:pt x="2568" y="349"/>
                    <a:pt x="2802" y="241"/>
                  </a:cubicBezTo>
                  <a:lnTo>
                    <a:pt x="2802" y="205"/>
                  </a:lnTo>
                  <a:cubicBezTo>
                    <a:pt x="2568" y="97"/>
                    <a:pt x="2335" y="25"/>
                    <a:pt x="2101" y="7"/>
                  </a:cubicBezTo>
                  <a:cubicBezTo>
                    <a:pt x="2039" y="3"/>
                    <a:pt x="1976" y="0"/>
                    <a:pt x="1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2632975" y="4041575"/>
              <a:ext cx="72750" cy="11575"/>
            </a:xfrm>
            <a:custGeom>
              <a:avLst/>
              <a:gdLst/>
              <a:ahLst/>
              <a:cxnLst/>
              <a:rect l="l" t="t" r="r" b="b"/>
              <a:pathLst>
                <a:path w="2910" h="463" extrusionOk="0">
                  <a:moveTo>
                    <a:pt x="1834" y="0"/>
                  </a:moveTo>
                  <a:cubicBezTo>
                    <a:pt x="1711" y="0"/>
                    <a:pt x="1590" y="5"/>
                    <a:pt x="1473" y="14"/>
                  </a:cubicBezTo>
                  <a:cubicBezTo>
                    <a:pt x="1222" y="32"/>
                    <a:pt x="970" y="50"/>
                    <a:pt x="737" y="68"/>
                  </a:cubicBezTo>
                  <a:cubicBezTo>
                    <a:pt x="485" y="104"/>
                    <a:pt x="252" y="122"/>
                    <a:pt x="0" y="158"/>
                  </a:cubicBezTo>
                  <a:lnTo>
                    <a:pt x="18" y="193"/>
                  </a:lnTo>
                  <a:cubicBezTo>
                    <a:pt x="252" y="229"/>
                    <a:pt x="503" y="265"/>
                    <a:pt x="737" y="301"/>
                  </a:cubicBezTo>
                  <a:lnTo>
                    <a:pt x="1455" y="391"/>
                  </a:lnTo>
                  <a:cubicBezTo>
                    <a:pt x="1688" y="427"/>
                    <a:pt x="1940" y="463"/>
                    <a:pt x="2173" y="463"/>
                  </a:cubicBezTo>
                  <a:cubicBezTo>
                    <a:pt x="2425" y="463"/>
                    <a:pt x="2676" y="427"/>
                    <a:pt x="2910" y="355"/>
                  </a:cubicBezTo>
                  <a:lnTo>
                    <a:pt x="2910" y="319"/>
                  </a:lnTo>
                  <a:cubicBezTo>
                    <a:pt x="2694" y="158"/>
                    <a:pt x="2461" y="68"/>
                    <a:pt x="2209" y="14"/>
                  </a:cubicBezTo>
                  <a:cubicBezTo>
                    <a:pt x="2084" y="5"/>
                    <a:pt x="1958" y="0"/>
                    <a:pt x="1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2650475" y="4020350"/>
              <a:ext cx="57500" cy="85350"/>
            </a:xfrm>
            <a:custGeom>
              <a:avLst/>
              <a:gdLst/>
              <a:ahLst/>
              <a:cxnLst/>
              <a:rect l="l" t="t" r="r" b="b"/>
              <a:pathLst>
                <a:path w="2300" h="3414" extrusionOk="0">
                  <a:moveTo>
                    <a:pt x="2012" y="1"/>
                  </a:moveTo>
                  <a:cubicBezTo>
                    <a:pt x="2084" y="396"/>
                    <a:pt x="2084" y="791"/>
                    <a:pt x="2048" y="1186"/>
                  </a:cubicBezTo>
                  <a:cubicBezTo>
                    <a:pt x="2030" y="1563"/>
                    <a:pt x="1958" y="1940"/>
                    <a:pt x="1833" y="2300"/>
                  </a:cubicBezTo>
                  <a:cubicBezTo>
                    <a:pt x="1761" y="2461"/>
                    <a:pt x="1671" y="2605"/>
                    <a:pt x="1545" y="2713"/>
                  </a:cubicBezTo>
                  <a:cubicBezTo>
                    <a:pt x="1419" y="2820"/>
                    <a:pt x="1276" y="2892"/>
                    <a:pt x="1114" y="2928"/>
                  </a:cubicBezTo>
                  <a:cubicBezTo>
                    <a:pt x="953" y="3000"/>
                    <a:pt x="755" y="3036"/>
                    <a:pt x="557" y="3090"/>
                  </a:cubicBezTo>
                  <a:cubicBezTo>
                    <a:pt x="360" y="3144"/>
                    <a:pt x="162" y="3233"/>
                    <a:pt x="1" y="3359"/>
                  </a:cubicBezTo>
                  <a:lnTo>
                    <a:pt x="19" y="3413"/>
                  </a:lnTo>
                  <a:cubicBezTo>
                    <a:pt x="121" y="3399"/>
                    <a:pt x="221" y="3395"/>
                    <a:pt x="320" y="3395"/>
                  </a:cubicBezTo>
                  <a:cubicBezTo>
                    <a:pt x="483" y="3395"/>
                    <a:pt x="646" y="3406"/>
                    <a:pt x="818" y="3406"/>
                  </a:cubicBezTo>
                  <a:cubicBezTo>
                    <a:pt x="946" y="3406"/>
                    <a:pt x="1079" y="3400"/>
                    <a:pt x="1222" y="3377"/>
                  </a:cubicBezTo>
                  <a:cubicBezTo>
                    <a:pt x="1455" y="3341"/>
                    <a:pt x="1689" y="3216"/>
                    <a:pt x="1851" y="3036"/>
                  </a:cubicBezTo>
                  <a:cubicBezTo>
                    <a:pt x="1994" y="2856"/>
                    <a:pt x="2102" y="2659"/>
                    <a:pt x="2156" y="2425"/>
                  </a:cubicBezTo>
                  <a:cubicBezTo>
                    <a:pt x="2264" y="2030"/>
                    <a:pt x="2299" y="1599"/>
                    <a:pt x="2282" y="1186"/>
                  </a:cubicBezTo>
                  <a:cubicBezTo>
                    <a:pt x="2264" y="791"/>
                    <a:pt x="2192" y="378"/>
                    <a:pt x="20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2720975" y="3867250"/>
              <a:ext cx="68275" cy="281100"/>
            </a:xfrm>
            <a:custGeom>
              <a:avLst/>
              <a:gdLst/>
              <a:ahLst/>
              <a:cxnLst/>
              <a:rect l="l" t="t" r="r" b="b"/>
              <a:pathLst>
                <a:path w="2731" h="11244" extrusionOk="0">
                  <a:moveTo>
                    <a:pt x="1617" y="1"/>
                  </a:moveTo>
                  <a:cubicBezTo>
                    <a:pt x="1222" y="324"/>
                    <a:pt x="934" y="755"/>
                    <a:pt x="755" y="1258"/>
                  </a:cubicBezTo>
                  <a:cubicBezTo>
                    <a:pt x="557" y="1725"/>
                    <a:pt x="413" y="2210"/>
                    <a:pt x="306" y="2713"/>
                  </a:cubicBezTo>
                  <a:cubicBezTo>
                    <a:pt x="180" y="3215"/>
                    <a:pt x="90" y="3718"/>
                    <a:pt x="36" y="4239"/>
                  </a:cubicBezTo>
                  <a:cubicBezTo>
                    <a:pt x="0" y="4760"/>
                    <a:pt x="18" y="5263"/>
                    <a:pt x="72" y="5784"/>
                  </a:cubicBezTo>
                  <a:cubicBezTo>
                    <a:pt x="180" y="6825"/>
                    <a:pt x="449" y="7831"/>
                    <a:pt x="862" y="8783"/>
                  </a:cubicBezTo>
                  <a:cubicBezTo>
                    <a:pt x="1293" y="9717"/>
                    <a:pt x="1922" y="10561"/>
                    <a:pt x="2694" y="11243"/>
                  </a:cubicBezTo>
                  <a:lnTo>
                    <a:pt x="2730" y="11207"/>
                  </a:lnTo>
                  <a:cubicBezTo>
                    <a:pt x="2137" y="10399"/>
                    <a:pt x="1653" y="9519"/>
                    <a:pt x="1275" y="8585"/>
                  </a:cubicBezTo>
                  <a:cubicBezTo>
                    <a:pt x="898" y="7669"/>
                    <a:pt x="611" y="6717"/>
                    <a:pt x="431" y="5730"/>
                  </a:cubicBezTo>
                  <a:cubicBezTo>
                    <a:pt x="342" y="5245"/>
                    <a:pt x="324" y="4742"/>
                    <a:pt x="324" y="4239"/>
                  </a:cubicBezTo>
                  <a:cubicBezTo>
                    <a:pt x="360" y="3736"/>
                    <a:pt x="413" y="3251"/>
                    <a:pt x="521" y="2748"/>
                  </a:cubicBezTo>
                  <a:cubicBezTo>
                    <a:pt x="611" y="2264"/>
                    <a:pt x="719" y="1761"/>
                    <a:pt x="880" y="1294"/>
                  </a:cubicBezTo>
                  <a:cubicBezTo>
                    <a:pt x="1024" y="809"/>
                    <a:pt x="1293" y="378"/>
                    <a:pt x="1653" y="19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2783825" y="4404250"/>
              <a:ext cx="62875" cy="42225"/>
            </a:xfrm>
            <a:custGeom>
              <a:avLst/>
              <a:gdLst/>
              <a:ahLst/>
              <a:cxnLst/>
              <a:rect l="l" t="t" r="r" b="b"/>
              <a:pathLst>
                <a:path w="2515" h="1689" extrusionOk="0">
                  <a:moveTo>
                    <a:pt x="54" y="0"/>
                  </a:moveTo>
                  <a:lnTo>
                    <a:pt x="1" y="18"/>
                  </a:lnTo>
                  <a:cubicBezTo>
                    <a:pt x="162" y="234"/>
                    <a:pt x="360" y="413"/>
                    <a:pt x="557" y="557"/>
                  </a:cubicBezTo>
                  <a:cubicBezTo>
                    <a:pt x="773" y="700"/>
                    <a:pt x="970" y="844"/>
                    <a:pt x="1186" y="970"/>
                  </a:cubicBezTo>
                  <a:cubicBezTo>
                    <a:pt x="1383" y="1131"/>
                    <a:pt x="1581" y="1257"/>
                    <a:pt x="1797" y="1383"/>
                  </a:cubicBezTo>
                  <a:cubicBezTo>
                    <a:pt x="2012" y="1509"/>
                    <a:pt x="2246" y="1598"/>
                    <a:pt x="2479" y="1688"/>
                  </a:cubicBezTo>
                  <a:lnTo>
                    <a:pt x="2515" y="1652"/>
                  </a:lnTo>
                  <a:cubicBezTo>
                    <a:pt x="2425" y="1401"/>
                    <a:pt x="2246" y="1185"/>
                    <a:pt x="2048" y="1024"/>
                  </a:cubicBezTo>
                  <a:cubicBezTo>
                    <a:pt x="1832" y="862"/>
                    <a:pt x="1599" y="754"/>
                    <a:pt x="1366" y="665"/>
                  </a:cubicBezTo>
                  <a:lnTo>
                    <a:pt x="701" y="359"/>
                  </a:lnTo>
                  <a:cubicBezTo>
                    <a:pt x="468" y="269"/>
                    <a:pt x="252" y="144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2896975" y="4264075"/>
              <a:ext cx="56150" cy="22100"/>
            </a:xfrm>
            <a:custGeom>
              <a:avLst/>
              <a:gdLst/>
              <a:ahLst/>
              <a:cxnLst/>
              <a:rect l="l" t="t" r="r" b="b"/>
              <a:pathLst>
                <a:path w="2246" h="884" extrusionOk="0">
                  <a:moveTo>
                    <a:pt x="1697" y="0"/>
                  </a:moveTo>
                  <a:cubicBezTo>
                    <a:pt x="1671" y="0"/>
                    <a:pt x="1644" y="1"/>
                    <a:pt x="1617" y="4"/>
                  </a:cubicBezTo>
                  <a:cubicBezTo>
                    <a:pt x="1401" y="4"/>
                    <a:pt x="1204" y="58"/>
                    <a:pt x="1024" y="165"/>
                  </a:cubicBezTo>
                  <a:cubicBezTo>
                    <a:pt x="826" y="219"/>
                    <a:pt x="629" y="309"/>
                    <a:pt x="449" y="435"/>
                  </a:cubicBezTo>
                  <a:cubicBezTo>
                    <a:pt x="270" y="543"/>
                    <a:pt x="108" y="686"/>
                    <a:pt x="0" y="884"/>
                  </a:cubicBezTo>
                  <a:lnTo>
                    <a:pt x="54" y="884"/>
                  </a:lnTo>
                  <a:cubicBezTo>
                    <a:pt x="198" y="776"/>
                    <a:pt x="360" y="668"/>
                    <a:pt x="557" y="632"/>
                  </a:cubicBezTo>
                  <a:cubicBezTo>
                    <a:pt x="737" y="578"/>
                    <a:pt x="916" y="525"/>
                    <a:pt x="1114" y="507"/>
                  </a:cubicBezTo>
                  <a:cubicBezTo>
                    <a:pt x="1293" y="489"/>
                    <a:pt x="1491" y="471"/>
                    <a:pt x="1671" y="435"/>
                  </a:cubicBezTo>
                  <a:cubicBezTo>
                    <a:pt x="1868" y="381"/>
                    <a:pt x="2066" y="309"/>
                    <a:pt x="2245" y="201"/>
                  </a:cubicBezTo>
                  <a:lnTo>
                    <a:pt x="2245" y="165"/>
                  </a:lnTo>
                  <a:cubicBezTo>
                    <a:pt x="2072" y="55"/>
                    <a:pt x="1886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2900125" y="4290200"/>
              <a:ext cx="46250" cy="17075"/>
            </a:xfrm>
            <a:custGeom>
              <a:avLst/>
              <a:gdLst/>
              <a:ahLst/>
              <a:cxnLst/>
              <a:rect l="l" t="t" r="r" b="b"/>
              <a:pathLst>
                <a:path w="1850" h="683" extrusionOk="0">
                  <a:moveTo>
                    <a:pt x="503" y="0"/>
                  </a:moveTo>
                  <a:cubicBezTo>
                    <a:pt x="323" y="0"/>
                    <a:pt x="144" y="36"/>
                    <a:pt x="0" y="144"/>
                  </a:cubicBezTo>
                  <a:lnTo>
                    <a:pt x="36" y="180"/>
                  </a:lnTo>
                  <a:cubicBezTo>
                    <a:pt x="84" y="168"/>
                    <a:pt x="134" y="162"/>
                    <a:pt x="184" y="162"/>
                  </a:cubicBezTo>
                  <a:cubicBezTo>
                    <a:pt x="285" y="162"/>
                    <a:pt x="389" y="186"/>
                    <a:pt x="485" y="234"/>
                  </a:cubicBezTo>
                  <a:cubicBezTo>
                    <a:pt x="629" y="270"/>
                    <a:pt x="772" y="324"/>
                    <a:pt x="898" y="395"/>
                  </a:cubicBezTo>
                  <a:cubicBezTo>
                    <a:pt x="1024" y="485"/>
                    <a:pt x="1167" y="557"/>
                    <a:pt x="1311" y="629"/>
                  </a:cubicBezTo>
                  <a:cubicBezTo>
                    <a:pt x="1491" y="665"/>
                    <a:pt x="1652" y="683"/>
                    <a:pt x="1832" y="683"/>
                  </a:cubicBezTo>
                  <a:lnTo>
                    <a:pt x="1850" y="629"/>
                  </a:lnTo>
                  <a:cubicBezTo>
                    <a:pt x="1778" y="449"/>
                    <a:pt x="1652" y="306"/>
                    <a:pt x="1509" y="216"/>
                  </a:cubicBezTo>
                  <a:cubicBezTo>
                    <a:pt x="1347" y="126"/>
                    <a:pt x="1185" y="72"/>
                    <a:pt x="1006" y="54"/>
                  </a:cubicBezTo>
                  <a:cubicBezTo>
                    <a:pt x="844" y="18"/>
                    <a:pt x="665" y="0"/>
                    <a:pt x="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2281425" y="3312950"/>
              <a:ext cx="82175" cy="11950"/>
            </a:xfrm>
            <a:custGeom>
              <a:avLst/>
              <a:gdLst/>
              <a:ahLst/>
              <a:cxnLst/>
              <a:rect l="l" t="t" r="r" b="b"/>
              <a:pathLst>
                <a:path w="3287" h="478" extrusionOk="0">
                  <a:moveTo>
                    <a:pt x="1973" y="0"/>
                  </a:moveTo>
                  <a:cubicBezTo>
                    <a:pt x="1870" y="0"/>
                    <a:pt x="1769" y="4"/>
                    <a:pt x="1670" y="11"/>
                  </a:cubicBezTo>
                  <a:cubicBezTo>
                    <a:pt x="1114" y="11"/>
                    <a:pt x="557" y="47"/>
                    <a:pt x="0" y="83"/>
                  </a:cubicBezTo>
                  <a:lnTo>
                    <a:pt x="0" y="119"/>
                  </a:lnTo>
                  <a:cubicBezTo>
                    <a:pt x="270" y="172"/>
                    <a:pt x="539" y="208"/>
                    <a:pt x="826" y="262"/>
                  </a:cubicBezTo>
                  <a:lnTo>
                    <a:pt x="1634" y="352"/>
                  </a:lnTo>
                  <a:cubicBezTo>
                    <a:pt x="1904" y="406"/>
                    <a:pt x="2173" y="442"/>
                    <a:pt x="2461" y="478"/>
                  </a:cubicBezTo>
                  <a:lnTo>
                    <a:pt x="2856" y="478"/>
                  </a:lnTo>
                  <a:cubicBezTo>
                    <a:pt x="2919" y="469"/>
                    <a:pt x="2986" y="464"/>
                    <a:pt x="3053" y="464"/>
                  </a:cubicBezTo>
                  <a:cubicBezTo>
                    <a:pt x="3121" y="464"/>
                    <a:pt x="3188" y="469"/>
                    <a:pt x="3251" y="478"/>
                  </a:cubicBezTo>
                  <a:lnTo>
                    <a:pt x="3287" y="478"/>
                  </a:lnTo>
                  <a:cubicBezTo>
                    <a:pt x="3269" y="370"/>
                    <a:pt x="3179" y="316"/>
                    <a:pt x="3125" y="280"/>
                  </a:cubicBezTo>
                  <a:cubicBezTo>
                    <a:pt x="3053" y="226"/>
                    <a:pt x="2999" y="208"/>
                    <a:pt x="2928" y="172"/>
                  </a:cubicBezTo>
                  <a:cubicBezTo>
                    <a:pt x="2784" y="119"/>
                    <a:pt x="2658" y="65"/>
                    <a:pt x="2514" y="47"/>
                  </a:cubicBezTo>
                  <a:cubicBezTo>
                    <a:pt x="2332" y="13"/>
                    <a:pt x="2150" y="0"/>
                    <a:pt x="1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2291750" y="3576875"/>
              <a:ext cx="48950" cy="67825"/>
            </a:xfrm>
            <a:custGeom>
              <a:avLst/>
              <a:gdLst/>
              <a:ahLst/>
              <a:cxnLst/>
              <a:rect l="l" t="t" r="r" b="b"/>
              <a:pathLst>
                <a:path w="1958" h="2713" extrusionOk="0">
                  <a:moveTo>
                    <a:pt x="1141" y="0"/>
                  </a:moveTo>
                  <a:cubicBezTo>
                    <a:pt x="1060" y="0"/>
                    <a:pt x="979" y="5"/>
                    <a:pt x="898" y="14"/>
                  </a:cubicBezTo>
                  <a:cubicBezTo>
                    <a:pt x="593" y="68"/>
                    <a:pt x="288" y="140"/>
                    <a:pt x="0" y="265"/>
                  </a:cubicBezTo>
                  <a:lnTo>
                    <a:pt x="18" y="301"/>
                  </a:lnTo>
                  <a:cubicBezTo>
                    <a:pt x="324" y="229"/>
                    <a:pt x="629" y="176"/>
                    <a:pt x="916" y="158"/>
                  </a:cubicBezTo>
                  <a:cubicBezTo>
                    <a:pt x="1078" y="158"/>
                    <a:pt x="1221" y="176"/>
                    <a:pt x="1365" y="211"/>
                  </a:cubicBezTo>
                  <a:cubicBezTo>
                    <a:pt x="1440" y="222"/>
                    <a:pt x="1509" y="246"/>
                    <a:pt x="1572" y="286"/>
                  </a:cubicBezTo>
                  <a:lnTo>
                    <a:pt x="1572" y="286"/>
                  </a:lnTo>
                  <a:cubicBezTo>
                    <a:pt x="1291" y="428"/>
                    <a:pt x="1032" y="583"/>
                    <a:pt x="773" y="750"/>
                  </a:cubicBezTo>
                  <a:cubicBezTo>
                    <a:pt x="593" y="876"/>
                    <a:pt x="449" y="1002"/>
                    <a:pt x="324" y="1163"/>
                  </a:cubicBezTo>
                  <a:cubicBezTo>
                    <a:pt x="288" y="1217"/>
                    <a:pt x="252" y="1253"/>
                    <a:pt x="216" y="1307"/>
                  </a:cubicBezTo>
                  <a:cubicBezTo>
                    <a:pt x="216" y="1343"/>
                    <a:pt x="198" y="1361"/>
                    <a:pt x="180" y="1397"/>
                  </a:cubicBezTo>
                  <a:lnTo>
                    <a:pt x="162" y="1505"/>
                  </a:lnTo>
                  <a:cubicBezTo>
                    <a:pt x="144" y="1558"/>
                    <a:pt x="144" y="1630"/>
                    <a:pt x="162" y="1702"/>
                  </a:cubicBezTo>
                  <a:cubicBezTo>
                    <a:pt x="180" y="1774"/>
                    <a:pt x="198" y="1846"/>
                    <a:pt x="234" y="1900"/>
                  </a:cubicBezTo>
                  <a:cubicBezTo>
                    <a:pt x="270" y="1936"/>
                    <a:pt x="288" y="1971"/>
                    <a:pt x="324" y="2007"/>
                  </a:cubicBezTo>
                  <a:cubicBezTo>
                    <a:pt x="359" y="2025"/>
                    <a:pt x="395" y="2061"/>
                    <a:pt x="431" y="2079"/>
                  </a:cubicBezTo>
                  <a:cubicBezTo>
                    <a:pt x="503" y="2115"/>
                    <a:pt x="575" y="2133"/>
                    <a:pt x="647" y="2133"/>
                  </a:cubicBezTo>
                  <a:cubicBezTo>
                    <a:pt x="678" y="2138"/>
                    <a:pt x="710" y="2141"/>
                    <a:pt x="741" y="2141"/>
                  </a:cubicBezTo>
                  <a:cubicBezTo>
                    <a:pt x="818" y="2141"/>
                    <a:pt x="894" y="2128"/>
                    <a:pt x="970" y="2115"/>
                  </a:cubicBezTo>
                  <a:cubicBezTo>
                    <a:pt x="1060" y="2097"/>
                    <a:pt x="1150" y="2061"/>
                    <a:pt x="1221" y="2061"/>
                  </a:cubicBezTo>
                  <a:cubicBezTo>
                    <a:pt x="1248" y="2052"/>
                    <a:pt x="1271" y="2048"/>
                    <a:pt x="1293" y="2048"/>
                  </a:cubicBezTo>
                  <a:cubicBezTo>
                    <a:pt x="1316" y="2048"/>
                    <a:pt x="1338" y="2052"/>
                    <a:pt x="1365" y="2061"/>
                  </a:cubicBezTo>
                  <a:cubicBezTo>
                    <a:pt x="1473" y="2115"/>
                    <a:pt x="1509" y="2223"/>
                    <a:pt x="1491" y="2349"/>
                  </a:cubicBezTo>
                  <a:cubicBezTo>
                    <a:pt x="1457" y="2468"/>
                    <a:pt x="1390" y="2619"/>
                    <a:pt x="1230" y="2619"/>
                  </a:cubicBezTo>
                  <a:cubicBezTo>
                    <a:pt x="1222" y="2619"/>
                    <a:pt x="1213" y="2619"/>
                    <a:pt x="1204" y="2618"/>
                  </a:cubicBezTo>
                  <a:lnTo>
                    <a:pt x="1186" y="2672"/>
                  </a:lnTo>
                  <a:cubicBezTo>
                    <a:pt x="1239" y="2699"/>
                    <a:pt x="1293" y="2712"/>
                    <a:pt x="1347" y="2712"/>
                  </a:cubicBezTo>
                  <a:cubicBezTo>
                    <a:pt x="1401" y="2712"/>
                    <a:pt x="1455" y="2699"/>
                    <a:pt x="1509" y="2672"/>
                  </a:cubicBezTo>
                  <a:cubicBezTo>
                    <a:pt x="1599" y="2600"/>
                    <a:pt x="1688" y="2528"/>
                    <a:pt x="1724" y="2420"/>
                  </a:cubicBezTo>
                  <a:cubicBezTo>
                    <a:pt x="1778" y="2313"/>
                    <a:pt x="1796" y="2187"/>
                    <a:pt x="1778" y="2079"/>
                  </a:cubicBezTo>
                  <a:cubicBezTo>
                    <a:pt x="1760" y="1936"/>
                    <a:pt x="1688" y="1810"/>
                    <a:pt x="1581" y="1738"/>
                  </a:cubicBezTo>
                  <a:cubicBezTo>
                    <a:pt x="1473" y="1666"/>
                    <a:pt x="1329" y="1630"/>
                    <a:pt x="1204" y="1630"/>
                  </a:cubicBezTo>
                  <a:cubicBezTo>
                    <a:pt x="1096" y="1630"/>
                    <a:pt x="1006" y="1648"/>
                    <a:pt x="916" y="1666"/>
                  </a:cubicBezTo>
                  <a:lnTo>
                    <a:pt x="629" y="1666"/>
                  </a:lnTo>
                  <a:cubicBezTo>
                    <a:pt x="611" y="1630"/>
                    <a:pt x="593" y="1594"/>
                    <a:pt x="593" y="1558"/>
                  </a:cubicBezTo>
                  <a:cubicBezTo>
                    <a:pt x="593" y="1540"/>
                    <a:pt x="593" y="1522"/>
                    <a:pt x="593" y="1522"/>
                  </a:cubicBezTo>
                  <a:lnTo>
                    <a:pt x="611" y="1469"/>
                  </a:lnTo>
                  <a:cubicBezTo>
                    <a:pt x="611" y="1451"/>
                    <a:pt x="629" y="1415"/>
                    <a:pt x="647" y="1397"/>
                  </a:cubicBezTo>
                  <a:cubicBezTo>
                    <a:pt x="737" y="1253"/>
                    <a:pt x="844" y="1127"/>
                    <a:pt x="970" y="1038"/>
                  </a:cubicBezTo>
                  <a:cubicBezTo>
                    <a:pt x="1239" y="804"/>
                    <a:pt x="1527" y="607"/>
                    <a:pt x="1850" y="427"/>
                  </a:cubicBezTo>
                  <a:lnTo>
                    <a:pt x="1958" y="355"/>
                  </a:lnTo>
                  <a:lnTo>
                    <a:pt x="1886" y="247"/>
                  </a:lnTo>
                  <a:cubicBezTo>
                    <a:pt x="1760" y="104"/>
                    <a:pt x="1581" y="14"/>
                    <a:pt x="1383" y="14"/>
                  </a:cubicBezTo>
                  <a:cubicBezTo>
                    <a:pt x="1302" y="5"/>
                    <a:pt x="1221" y="0"/>
                    <a:pt x="11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2356400" y="3848400"/>
              <a:ext cx="126175" cy="216875"/>
            </a:xfrm>
            <a:custGeom>
              <a:avLst/>
              <a:gdLst/>
              <a:ahLst/>
              <a:cxnLst/>
              <a:rect l="l" t="t" r="r" b="b"/>
              <a:pathLst>
                <a:path w="5047" h="8675" extrusionOk="0">
                  <a:moveTo>
                    <a:pt x="4993" y="0"/>
                  </a:moveTo>
                  <a:cubicBezTo>
                    <a:pt x="4957" y="862"/>
                    <a:pt x="4813" y="1724"/>
                    <a:pt x="4580" y="2569"/>
                  </a:cubicBezTo>
                  <a:cubicBezTo>
                    <a:pt x="4329" y="3395"/>
                    <a:pt x="3987" y="4185"/>
                    <a:pt x="3556" y="4939"/>
                  </a:cubicBezTo>
                  <a:cubicBezTo>
                    <a:pt x="3089" y="5658"/>
                    <a:pt x="2569" y="6340"/>
                    <a:pt x="1958" y="6951"/>
                  </a:cubicBezTo>
                  <a:cubicBezTo>
                    <a:pt x="1365" y="7579"/>
                    <a:pt x="719" y="8136"/>
                    <a:pt x="0" y="8639"/>
                  </a:cubicBezTo>
                  <a:lnTo>
                    <a:pt x="36" y="8675"/>
                  </a:lnTo>
                  <a:cubicBezTo>
                    <a:pt x="862" y="8369"/>
                    <a:pt x="1635" y="7885"/>
                    <a:pt x="2281" y="7274"/>
                  </a:cubicBezTo>
                  <a:cubicBezTo>
                    <a:pt x="2910" y="6645"/>
                    <a:pt x="3449" y="5927"/>
                    <a:pt x="3844" y="5119"/>
                  </a:cubicBezTo>
                  <a:cubicBezTo>
                    <a:pt x="4257" y="4329"/>
                    <a:pt x="4580" y="3502"/>
                    <a:pt x="4778" y="2640"/>
                  </a:cubicBezTo>
                  <a:cubicBezTo>
                    <a:pt x="4957" y="1778"/>
                    <a:pt x="5047" y="880"/>
                    <a:pt x="5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2482100" y="3846150"/>
              <a:ext cx="41350" cy="137875"/>
            </a:xfrm>
            <a:custGeom>
              <a:avLst/>
              <a:gdLst/>
              <a:ahLst/>
              <a:cxnLst/>
              <a:rect l="l" t="t" r="r" b="b"/>
              <a:pathLst>
                <a:path w="1654" h="5515" extrusionOk="0">
                  <a:moveTo>
                    <a:pt x="1150" y="2299"/>
                  </a:moveTo>
                  <a:lnTo>
                    <a:pt x="1130" y="2327"/>
                  </a:lnTo>
                  <a:lnTo>
                    <a:pt x="1130" y="2327"/>
                  </a:lnTo>
                  <a:cubicBezTo>
                    <a:pt x="1137" y="2316"/>
                    <a:pt x="1144" y="2306"/>
                    <a:pt x="1150" y="2299"/>
                  </a:cubicBezTo>
                  <a:close/>
                  <a:moveTo>
                    <a:pt x="1143" y="2561"/>
                  </a:moveTo>
                  <a:cubicBezTo>
                    <a:pt x="1151" y="2564"/>
                    <a:pt x="1160" y="2566"/>
                    <a:pt x="1168" y="2569"/>
                  </a:cubicBezTo>
                  <a:lnTo>
                    <a:pt x="1234" y="2569"/>
                  </a:lnTo>
                  <a:lnTo>
                    <a:pt x="1186" y="2587"/>
                  </a:lnTo>
                  <a:lnTo>
                    <a:pt x="1168" y="2587"/>
                  </a:lnTo>
                  <a:cubicBezTo>
                    <a:pt x="1155" y="2573"/>
                    <a:pt x="1151" y="2570"/>
                    <a:pt x="1143" y="2561"/>
                  </a:cubicBezTo>
                  <a:close/>
                  <a:moveTo>
                    <a:pt x="37" y="1"/>
                  </a:moveTo>
                  <a:lnTo>
                    <a:pt x="37" y="1"/>
                  </a:lnTo>
                  <a:cubicBezTo>
                    <a:pt x="1" y="503"/>
                    <a:pt x="37" y="988"/>
                    <a:pt x="145" y="1473"/>
                  </a:cubicBezTo>
                  <a:cubicBezTo>
                    <a:pt x="216" y="1707"/>
                    <a:pt x="324" y="1940"/>
                    <a:pt x="504" y="2138"/>
                  </a:cubicBezTo>
                  <a:cubicBezTo>
                    <a:pt x="639" y="2300"/>
                    <a:pt x="806" y="2422"/>
                    <a:pt x="987" y="2503"/>
                  </a:cubicBezTo>
                  <a:lnTo>
                    <a:pt x="987" y="2503"/>
                  </a:lnTo>
                  <a:cubicBezTo>
                    <a:pt x="832" y="2694"/>
                    <a:pt x="686" y="2889"/>
                    <a:pt x="540" y="3108"/>
                  </a:cubicBezTo>
                  <a:cubicBezTo>
                    <a:pt x="378" y="3359"/>
                    <a:pt x="234" y="3646"/>
                    <a:pt x="145" y="3952"/>
                  </a:cubicBezTo>
                  <a:lnTo>
                    <a:pt x="91" y="4149"/>
                  </a:lnTo>
                  <a:lnTo>
                    <a:pt x="270" y="4239"/>
                  </a:lnTo>
                  <a:cubicBezTo>
                    <a:pt x="558" y="4365"/>
                    <a:pt x="809" y="4526"/>
                    <a:pt x="1043" y="4742"/>
                  </a:cubicBezTo>
                  <a:cubicBezTo>
                    <a:pt x="1150" y="4850"/>
                    <a:pt x="1258" y="4957"/>
                    <a:pt x="1348" y="5083"/>
                  </a:cubicBezTo>
                  <a:cubicBezTo>
                    <a:pt x="1456" y="5209"/>
                    <a:pt x="1528" y="5352"/>
                    <a:pt x="1563" y="5514"/>
                  </a:cubicBezTo>
                  <a:lnTo>
                    <a:pt x="1617" y="5514"/>
                  </a:lnTo>
                  <a:cubicBezTo>
                    <a:pt x="1653" y="5334"/>
                    <a:pt x="1635" y="5155"/>
                    <a:pt x="1563" y="4975"/>
                  </a:cubicBezTo>
                  <a:cubicBezTo>
                    <a:pt x="1492" y="4814"/>
                    <a:pt x="1402" y="4652"/>
                    <a:pt x="1294" y="4490"/>
                  </a:cubicBezTo>
                  <a:cubicBezTo>
                    <a:pt x="1186" y="4347"/>
                    <a:pt x="1061" y="4221"/>
                    <a:pt x="935" y="4095"/>
                  </a:cubicBezTo>
                  <a:cubicBezTo>
                    <a:pt x="847" y="4019"/>
                    <a:pt x="753" y="3949"/>
                    <a:pt x="652" y="3889"/>
                  </a:cubicBezTo>
                  <a:lnTo>
                    <a:pt x="652" y="3889"/>
                  </a:lnTo>
                  <a:cubicBezTo>
                    <a:pt x="809" y="3417"/>
                    <a:pt x="1030" y="2973"/>
                    <a:pt x="1305" y="2569"/>
                  </a:cubicBezTo>
                  <a:lnTo>
                    <a:pt x="1330" y="2569"/>
                  </a:lnTo>
                  <a:cubicBezTo>
                    <a:pt x="1366" y="2551"/>
                    <a:pt x="1384" y="2533"/>
                    <a:pt x="1402" y="2497"/>
                  </a:cubicBezTo>
                  <a:cubicBezTo>
                    <a:pt x="1420" y="2443"/>
                    <a:pt x="1420" y="2389"/>
                    <a:pt x="1384" y="2353"/>
                  </a:cubicBezTo>
                  <a:lnTo>
                    <a:pt x="1366" y="2317"/>
                  </a:lnTo>
                  <a:cubicBezTo>
                    <a:pt x="1348" y="2317"/>
                    <a:pt x="1330" y="2299"/>
                    <a:pt x="1330" y="2299"/>
                  </a:cubicBezTo>
                  <a:lnTo>
                    <a:pt x="1258" y="2299"/>
                  </a:lnTo>
                  <a:cubicBezTo>
                    <a:pt x="1043" y="2263"/>
                    <a:pt x="845" y="2156"/>
                    <a:pt x="701" y="2012"/>
                  </a:cubicBezTo>
                  <a:cubicBezTo>
                    <a:pt x="540" y="1850"/>
                    <a:pt x="432" y="1653"/>
                    <a:pt x="342" y="1437"/>
                  </a:cubicBezTo>
                  <a:cubicBezTo>
                    <a:pt x="199" y="988"/>
                    <a:pt x="109" y="521"/>
                    <a:pt x="91" y="3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2579550" y="4050375"/>
              <a:ext cx="21575" cy="24450"/>
            </a:xfrm>
            <a:custGeom>
              <a:avLst/>
              <a:gdLst/>
              <a:ahLst/>
              <a:cxnLst/>
              <a:rect l="l" t="t" r="r" b="b"/>
              <a:pathLst>
                <a:path w="863" h="978" extrusionOk="0">
                  <a:moveTo>
                    <a:pt x="647" y="398"/>
                  </a:moveTo>
                  <a:cubicBezTo>
                    <a:pt x="719" y="398"/>
                    <a:pt x="790" y="470"/>
                    <a:pt x="790" y="542"/>
                  </a:cubicBezTo>
                  <a:cubicBezTo>
                    <a:pt x="808" y="614"/>
                    <a:pt x="772" y="703"/>
                    <a:pt x="701" y="739"/>
                  </a:cubicBezTo>
                  <a:cubicBezTo>
                    <a:pt x="659" y="750"/>
                    <a:pt x="624" y="760"/>
                    <a:pt x="587" y="760"/>
                  </a:cubicBezTo>
                  <a:cubicBezTo>
                    <a:pt x="561" y="760"/>
                    <a:pt x="533" y="755"/>
                    <a:pt x="503" y="739"/>
                  </a:cubicBezTo>
                  <a:cubicBezTo>
                    <a:pt x="413" y="721"/>
                    <a:pt x="341" y="632"/>
                    <a:pt x="359" y="542"/>
                  </a:cubicBezTo>
                  <a:cubicBezTo>
                    <a:pt x="377" y="506"/>
                    <a:pt x="395" y="488"/>
                    <a:pt x="431" y="470"/>
                  </a:cubicBezTo>
                  <a:cubicBezTo>
                    <a:pt x="467" y="470"/>
                    <a:pt x="485" y="470"/>
                    <a:pt x="503" y="452"/>
                  </a:cubicBezTo>
                  <a:cubicBezTo>
                    <a:pt x="539" y="416"/>
                    <a:pt x="593" y="398"/>
                    <a:pt x="647" y="398"/>
                  </a:cubicBezTo>
                  <a:close/>
                  <a:moveTo>
                    <a:pt x="459" y="0"/>
                  </a:moveTo>
                  <a:cubicBezTo>
                    <a:pt x="330" y="0"/>
                    <a:pt x="206" y="68"/>
                    <a:pt x="126" y="165"/>
                  </a:cubicBezTo>
                  <a:cubicBezTo>
                    <a:pt x="36" y="272"/>
                    <a:pt x="0" y="398"/>
                    <a:pt x="0" y="542"/>
                  </a:cubicBezTo>
                  <a:cubicBezTo>
                    <a:pt x="18" y="668"/>
                    <a:pt x="72" y="793"/>
                    <a:pt x="180" y="865"/>
                  </a:cubicBezTo>
                  <a:cubicBezTo>
                    <a:pt x="255" y="940"/>
                    <a:pt x="342" y="977"/>
                    <a:pt x="442" y="977"/>
                  </a:cubicBezTo>
                  <a:cubicBezTo>
                    <a:pt x="462" y="977"/>
                    <a:pt x="482" y="976"/>
                    <a:pt x="503" y="973"/>
                  </a:cubicBezTo>
                  <a:cubicBezTo>
                    <a:pt x="611" y="955"/>
                    <a:pt x="701" y="901"/>
                    <a:pt x="754" y="793"/>
                  </a:cubicBezTo>
                  <a:cubicBezTo>
                    <a:pt x="808" y="721"/>
                    <a:pt x="826" y="632"/>
                    <a:pt x="844" y="542"/>
                  </a:cubicBezTo>
                  <a:cubicBezTo>
                    <a:pt x="862" y="434"/>
                    <a:pt x="844" y="326"/>
                    <a:pt x="808" y="219"/>
                  </a:cubicBezTo>
                  <a:cubicBezTo>
                    <a:pt x="754" y="93"/>
                    <a:pt x="647" y="21"/>
                    <a:pt x="503" y="3"/>
                  </a:cubicBezTo>
                  <a:cubicBezTo>
                    <a:pt x="488" y="1"/>
                    <a:pt x="47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2582225" y="4139275"/>
              <a:ext cx="21575" cy="24775"/>
            </a:xfrm>
            <a:custGeom>
              <a:avLst/>
              <a:gdLst/>
              <a:ahLst/>
              <a:cxnLst/>
              <a:rect l="l" t="t" r="r" b="b"/>
              <a:pathLst>
                <a:path w="863" h="991" extrusionOk="0">
                  <a:moveTo>
                    <a:pt x="647" y="416"/>
                  </a:moveTo>
                  <a:cubicBezTo>
                    <a:pt x="719" y="416"/>
                    <a:pt x="791" y="470"/>
                    <a:pt x="809" y="560"/>
                  </a:cubicBezTo>
                  <a:lnTo>
                    <a:pt x="791" y="560"/>
                  </a:lnTo>
                  <a:cubicBezTo>
                    <a:pt x="809" y="632"/>
                    <a:pt x="773" y="703"/>
                    <a:pt x="701" y="739"/>
                  </a:cubicBezTo>
                  <a:cubicBezTo>
                    <a:pt x="659" y="760"/>
                    <a:pt x="623" y="769"/>
                    <a:pt x="586" y="769"/>
                  </a:cubicBezTo>
                  <a:cubicBezTo>
                    <a:pt x="560" y="769"/>
                    <a:pt x="534" y="765"/>
                    <a:pt x="504" y="757"/>
                  </a:cubicBezTo>
                  <a:cubicBezTo>
                    <a:pt x="414" y="739"/>
                    <a:pt x="342" y="650"/>
                    <a:pt x="360" y="560"/>
                  </a:cubicBezTo>
                  <a:cubicBezTo>
                    <a:pt x="378" y="524"/>
                    <a:pt x="396" y="488"/>
                    <a:pt x="432" y="488"/>
                  </a:cubicBezTo>
                  <a:cubicBezTo>
                    <a:pt x="468" y="488"/>
                    <a:pt x="486" y="470"/>
                    <a:pt x="504" y="470"/>
                  </a:cubicBezTo>
                  <a:cubicBezTo>
                    <a:pt x="540" y="434"/>
                    <a:pt x="594" y="416"/>
                    <a:pt x="647" y="416"/>
                  </a:cubicBezTo>
                  <a:close/>
                  <a:moveTo>
                    <a:pt x="459" y="0"/>
                  </a:moveTo>
                  <a:cubicBezTo>
                    <a:pt x="331" y="0"/>
                    <a:pt x="207" y="68"/>
                    <a:pt x="127" y="165"/>
                  </a:cubicBezTo>
                  <a:cubicBezTo>
                    <a:pt x="37" y="272"/>
                    <a:pt x="1" y="398"/>
                    <a:pt x="1" y="542"/>
                  </a:cubicBezTo>
                  <a:cubicBezTo>
                    <a:pt x="19" y="668"/>
                    <a:pt x="73" y="793"/>
                    <a:pt x="180" y="883"/>
                  </a:cubicBezTo>
                  <a:cubicBezTo>
                    <a:pt x="270" y="955"/>
                    <a:pt x="378" y="991"/>
                    <a:pt x="504" y="991"/>
                  </a:cubicBezTo>
                  <a:cubicBezTo>
                    <a:pt x="612" y="973"/>
                    <a:pt x="701" y="901"/>
                    <a:pt x="755" y="811"/>
                  </a:cubicBezTo>
                  <a:cubicBezTo>
                    <a:pt x="809" y="739"/>
                    <a:pt x="827" y="650"/>
                    <a:pt x="845" y="560"/>
                  </a:cubicBezTo>
                  <a:cubicBezTo>
                    <a:pt x="863" y="452"/>
                    <a:pt x="845" y="326"/>
                    <a:pt x="809" y="219"/>
                  </a:cubicBezTo>
                  <a:cubicBezTo>
                    <a:pt x="755" y="93"/>
                    <a:pt x="629" y="21"/>
                    <a:pt x="504" y="3"/>
                  </a:cubicBezTo>
                  <a:cubicBezTo>
                    <a:pt x="489" y="1"/>
                    <a:pt x="474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2605125" y="4219175"/>
              <a:ext cx="21575" cy="24450"/>
            </a:xfrm>
            <a:custGeom>
              <a:avLst/>
              <a:gdLst/>
              <a:ahLst/>
              <a:cxnLst/>
              <a:rect l="l" t="t" r="r" b="b"/>
              <a:pathLst>
                <a:path w="863" h="978" extrusionOk="0">
                  <a:moveTo>
                    <a:pt x="647" y="399"/>
                  </a:moveTo>
                  <a:cubicBezTo>
                    <a:pt x="719" y="399"/>
                    <a:pt x="791" y="453"/>
                    <a:pt x="809" y="543"/>
                  </a:cubicBezTo>
                  <a:cubicBezTo>
                    <a:pt x="809" y="614"/>
                    <a:pt x="773" y="704"/>
                    <a:pt x="701" y="722"/>
                  </a:cubicBezTo>
                  <a:cubicBezTo>
                    <a:pt x="659" y="743"/>
                    <a:pt x="623" y="752"/>
                    <a:pt x="586" y="752"/>
                  </a:cubicBezTo>
                  <a:cubicBezTo>
                    <a:pt x="560" y="752"/>
                    <a:pt x="533" y="748"/>
                    <a:pt x="504" y="740"/>
                  </a:cubicBezTo>
                  <a:cubicBezTo>
                    <a:pt x="414" y="722"/>
                    <a:pt x="342" y="632"/>
                    <a:pt x="360" y="543"/>
                  </a:cubicBezTo>
                  <a:cubicBezTo>
                    <a:pt x="378" y="507"/>
                    <a:pt x="396" y="489"/>
                    <a:pt x="432" y="471"/>
                  </a:cubicBezTo>
                  <a:cubicBezTo>
                    <a:pt x="468" y="471"/>
                    <a:pt x="486" y="453"/>
                    <a:pt x="504" y="453"/>
                  </a:cubicBezTo>
                  <a:cubicBezTo>
                    <a:pt x="540" y="417"/>
                    <a:pt x="593" y="399"/>
                    <a:pt x="647" y="399"/>
                  </a:cubicBezTo>
                  <a:close/>
                  <a:moveTo>
                    <a:pt x="450" y="0"/>
                  </a:moveTo>
                  <a:cubicBezTo>
                    <a:pt x="325" y="0"/>
                    <a:pt x="205" y="55"/>
                    <a:pt x="127" y="165"/>
                  </a:cubicBezTo>
                  <a:cubicBezTo>
                    <a:pt x="37" y="273"/>
                    <a:pt x="1" y="399"/>
                    <a:pt x="1" y="543"/>
                  </a:cubicBezTo>
                  <a:cubicBezTo>
                    <a:pt x="19" y="668"/>
                    <a:pt x="73" y="794"/>
                    <a:pt x="180" y="866"/>
                  </a:cubicBezTo>
                  <a:cubicBezTo>
                    <a:pt x="258" y="928"/>
                    <a:pt x="350" y="977"/>
                    <a:pt x="455" y="977"/>
                  </a:cubicBezTo>
                  <a:cubicBezTo>
                    <a:pt x="471" y="977"/>
                    <a:pt x="487" y="976"/>
                    <a:pt x="504" y="974"/>
                  </a:cubicBezTo>
                  <a:cubicBezTo>
                    <a:pt x="611" y="956"/>
                    <a:pt x="701" y="902"/>
                    <a:pt x="755" y="794"/>
                  </a:cubicBezTo>
                  <a:cubicBezTo>
                    <a:pt x="809" y="722"/>
                    <a:pt x="827" y="632"/>
                    <a:pt x="845" y="543"/>
                  </a:cubicBezTo>
                  <a:cubicBezTo>
                    <a:pt x="863" y="435"/>
                    <a:pt x="845" y="327"/>
                    <a:pt x="809" y="219"/>
                  </a:cubicBezTo>
                  <a:cubicBezTo>
                    <a:pt x="755" y="94"/>
                    <a:pt x="647" y="4"/>
                    <a:pt x="504" y="4"/>
                  </a:cubicBezTo>
                  <a:cubicBezTo>
                    <a:pt x="486" y="2"/>
                    <a:pt x="468" y="0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2639250" y="4292825"/>
              <a:ext cx="22025" cy="24450"/>
            </a:xfrm>
            <a:custGeom>
              <a:avLst/>
              <a:gdLst/>
              <a:ahLst/>
              <a:cxnLst/>
              <a:rect l="l" t="t" r="r" b="b"/>
              <a:pathLst>
                <a:path w="881" h="978" extrusionOk="0">
                  <a:moveTo>
                    <a:pt x="665" y="398"/>
                  </a:moveTo>
                  <a:cubicBezTo>
                    <a:pt x="737" y="398"/>
                    <a:pt x="809" y="470"/>
                    <a:pt x="809" y="542"/>
                  </a:cubicBezTo>
                  <a:cubicBezTo>
                    <a:pt x="827" y="632"/>
                    <a:pt x="773" y="704"/>
                    <a:pt x="701" y="739"/>
                  </a:cubicBezTo>
                  <a:cubicBezTo>
                    <a:pt x="663" y="752"/>
                    <a:pt x="616" y="765"/>
                    <a:pt x="573" y="765"/>
                  </a:cubicBezTo>
                  <a:cubicBezTo>
                    <a:pt x="555" y="765"/>
                    <a:pt x="537" y="763"/>
                    <a:pt x="522" y="757"/>
                  </a:cubicBezTo>
                  <a:cubicBezTo>
                    <a:pt x="414" y="722"/>
                    <a:pt x="360" y="632"/>
                    <a:pt x="378" y="542"/>
                  </a:cubicBezTo>
                  <a:cubicBezTo>
                    <a:pt x="396" y="506"/>
                    <a:pt x="414" y="488"/>
                    <a:pt x="450" y="470"/>
                  </a:cubicBezTo>
                  <a:cubicBezTo>
                    <a:pt x="468" y="470"/>
                    <a:pt x="504" y="470"/>
                    <a:pt x="522" y="452"/>
                  </a:cubicBezTo>
                  <a:cubicBezTo>
                    <a:pt x="557" y="416"/>
                    <a:pt x="611" y="398"/>
                    <a:pt x="665" y="398"/>
                  </a:cubicBezTo>
                  <a:close/>
                  <a:moveTo>
                    <a:pt x="477" y="0"/>
                  </a:moveTo>
                  <a:cubicBezTo>
                    <a:pt x="349" y="0"/>
                    <a:pt x="223" y="68"/>
                    <a:pt x="126" y="165"/>
                  </a:cubicBezTo>
                  <a:cubicBezTo>
                    <a:pt x="55" y="273"/>
                    <a:pt x="1" y="398"/>
                    <a:pt x="19" y="542"/>
                  </a:cubicBezTo>
                  <a:cubicBezTo>
                    <a:pt x="37" y="668"/>
                    <a:pt x="91" y="793"/>
                    <a:pt x="180" y="865"/>
                  </a:cubicBezTo>
                  <a:cubicBezTo>
                    <a:pt x="270" y="940"/>
                    <a:pt x="360" y="977"/>
                    <a:pt x="460" y="977"/>
                  </a:cubicBezTo>
                  <a:cubicBezTo>
                    <a:pt x="480" y="977"/>
                    <a:pt x="501" y="976"/>
                    <a:pt x="522" y="973"/>
                  </a:cubicBezTo>
                  <a:cubicBezTo>
                    <a:pt x="629" y="955"/>
                    <a:pt x="719" y="901"/>
                    <a:pt x="773" y="811"/>
                  </a:cubicBezTo>
                  <a:cubicBezTo>
                    <a:pt x="827" y="722"/>
                    <a:pt x="845" y="632"/>
                    <a:pt x="863" y="542"/>
                  </a:cubicBezTo>
                  <a:cubicBezTo>
                    <a:pt x="881" y="434"/>
                    <a:pt x="863" y="326"/>
                    <a:pt x="827" y="219"/>
                  </a:cubicBezTo>
                  <a:cubicBezTo>
                    <a:pt x="773" y="93"/>
                    <a:pt x="647" y="21"/>
                    <a:pt x="522" y="3"/>
                  </a:cubicBezTo>
                  <a:cubicBezTo>
                    <a:pt x="507" y="1"/>
                    <a:pt x="492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2487950" y="4052050"/>
              <a:ext cx="15300" cy="10525"/>
            </a:xfrm>
            <a:custGeom>
              <a:avLst/>
              <a:gdLst/>
              <a:ahLst/>
              <a:cxnLst/>
              <a:rect l="l" t="t" r="r" b="b"/>
              <a:pathLst>
                <a:path w="612" h="421" extrusionOk="0">
                  <a:moveTo>
                    <a:pt x="308" y="0"/>
                  </a:moveTo>
                  <a:cubicBezTo>
                    <a:pt x="264" y="0"/>
                    <a:pt x="213" y="13"/>
                    <a:pt x="162" y="26"/>
                  </a:cubicBezTo>
                  <a:cubicBezTo>
                    <a:pt x="108" y="44"/>
                    <a:pt x="54" y="80"/>
                    <a:pt x="0" y="116"/>
                  </a:cubicBezTo>
                  <a:lnTo>
                    <a:pt x="18" y="152"/>
                  </a:lnTo>
                  <a:cubicBezTo>
                    <a:pt x="54" y="188"/>
                    <a:pt x="108" y="205"/>
                    <a:pt x="144" y="241"/>
                  </a:cubicBezTo>
                  <a:cubicBezTo>
                    <a:pt x="180" y="277"/>
                    <a:pt x="216" y="313"/>
                    <a:pt x="234" y="331"/>
                  </a:cubicBezTo>
                  <a:cubicBezTo>
                    <a:pt x="270" y="367"/>
                    <a:pt x="270" y="421"/>
                    <a:pt x="306" y="421"/>
                  </a:cubicBezTo>
                  <a:cubicBezTo>
                    <a:pt x="378" y="403"/>
                    <a:pt x="449" y="385"/>
                    <a:pt x="521" y="367"/>
                  </a:cubicBezTo>
                  <a:lnTo>
                    <a:pt x="557" y="331"/>
                  </a:lnTo>
                  <a:cubicBezTo>
                    <a:pt x="611" y="241"/>
                    <a:pt x="611" y="152"/>
                    <a:pt x="557" y="62"/>
                  </a:cubicBezTo>
                  <a:cubicBezTo>
                    <a:pt x="533" y="14"/>
                    <a:pt x="485" y="6"/>
                    <a:pt x="435" y="6"/>
                  </a:cubicBezTo>
                  <a:cubicBezTo>
                    <a:pt x="410" y="6"/>
                    <a:pt x="384" y="8"/>
                    <a:pt x="360" y="8"/>
                  </a:cubicBezTo>
                  <a:cubicBezTo>
                    <a:pt x="344" y="3"/>
                    <a:pt x="327" y="0"/>
                    <a:pt x="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2458325" y="4136650"/>
              <a:ext cx="14375" cy="10350"/>
            </a:xfrm>
            <a:custGeom>
              <a:avLst/>
              <a:gdLst/>
              <a:ahLst/>
              <a:cxnLst/>
              <a:rect l="l" t="t" r="r" b="b"/>
              <a:pathLst>
                <a:path w="575" h="414" extrusionOk="0">
                  <a:moveTo>
                    <a:pt x="359" y="0"/>
                  </a:moveTo>
                  <a:cubicBezTo>
                    <a:pt x="287" y="0"/>
                    <a:pt x="216" y="0"/>
                    <a:pt x="162" y="18"/>
                  </a:cubicBezTo>
                  <a:cubicBezTo>
                    <a:pt x="108" y="36"/>
                    <a:pt x="54" y="72"/>
                    <a:pt x="0" y="108"/>
                  </a:cubicBezTo>
                  <a:lnTo>
                    <a:pt x="0" y="162"/>
                  </a:lnTo>
                  <a:cubicBezTo>
                    <a:pt x="54" y="180"/>
                    <a:pt x="90" y="198"/>
                    <a:pt x="126" y="234"/>
                  </a:cubicBezTo>
                  <a:cubicBezTo>
                    <a:pt x="162" y="270"/>
                    <a:pt x="180" y="288"/>
                    <a:pt x="198" y="324"/>
                  </a:cubicBezTo>
                  <a:cubicBezTo>
                    <a:pt x="234" y="359"/>
                    <a:pt x="216" y="413"/>
                    <a:pt x="252" y="413"/>
                  </a:cubicBezTo>
                  <a:cubicBezTo>
                    <a:pt x="323" y="395"/>
                    <a:pt x="395" y="377"/>
                    <a:pt x="467" y="359"/>
                  </a:cubicBezTo>
                  <a:lnTo>
                    <a:pt x="503" y="341"/>
                  </a:lnTo>
                  <a:cubicBezTo>
                    <a:pt x="575" y="252"/>
                    <a:pt x="575" y="162"/>
                    <a:pt x="539" y="72"/>
                  </a:cubicBezTo>
                  <a:cubicBezTo>
                    <a:pt x="521" y="0"/>
                    <a:pt x="413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2426000" y="4222850"/>
              <a:ext cx="13925" cy="11250"/>
            </a:xfrm>
            <a:custGeom>
              <a:avLst/>
              <a:gdLst/>
              <a:ahLst/>
              <a:cxnLst/>
              <a:rect l="l" t="t" r="r" b="b"/>
              <a:pathLst>
                <a:path w="557" h="450" extrusionOk="0">
                  <a:moveTo>
                    <a:pt x="198" y="0"/>
                  </a:moveTo>
                  <a:cubicBezTo>
                    <a:pt x="126" y="0"/>
                    <a:pt x="72" y="18"/>
                    <a:pt x="18" y="36"/>
                  </a:cubicBezTo>
                  <a:lnTo>
                    <a:pt x="0" y="90"/>
                  </a:lnTo>
                  <a:cubicBezTo>
                    <a:pt x="54" y="108"/>
                    <a:pt x="90" y="144"/>
                    <a:pt x="108" y="198"/>
                  </a:cubicBezTo>
                  <a:cubicBezTo>
                    <a:pt x="126" y="234"/>
                    <a:pt x="144" y="252"/>
                    <a:pt x="144" y="306"/>
                  </a:cubicBezTo>
                  <a:cubicBezTo>
                    <a:pt x="144" y="324"/>
                    <a:pt x="108" y="378"/>
                    <a:pt x="144" y="378"/>
                  </a:cubicBezTo>
                  <a:lnTo>
                    <a:pt x="359" y="449"/>
                  </a:lnTo>
                  <a:lnTo>
                    <a:pt x="413" y="449"/>
                  </a:lnTo>
                  <a:cubicBezTo>
                    <a:pt x="503" y="396"/>
                    <a:pt x="557" y="306"/>
                    <a:pt x="557" y="216"/>
                  </a:cubicBezTo>
                  <a:cubicBezTo>
                    <a:pt x="557" y="126"/>
                    <a:pt x="467" y="90"/>
                    <a:pt x="395" y="54"/>
                  </a:cubicBezTo>
                  <a:cubicBezTo>
                    <a:pt x="341" y="18"/>
                    <a:pt x="269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2376150" y="4295125"/>
              <a:ext cx="15300" cy="10800"/>
            </a:xfrm>
            <a:custGeom>
              <a:avLst/>
              <a:gdLst/>
              <a:ahLst/>
              <a:cxnLst/>
              <a:rect l="l" t="t" r="r" b="b"/>
              <a:pathLst>
                <a:path w="612" h="432" extrusionOk="0">
                  <a:moveTo>
                    <a:pt x="180" y="1"/>
                  </a:moveTo>
                  <a:cubicBezTo>
                    <a:pt x="108" y="19"/>
                    <a:pt x="54" y="55"/>
                    <a:pt x="1" y="109"/>
                  </a:cubicBezTo>
                  <a:lnTo>
                    <a:pt x="37" y="145"/>
                  </a:lnTo>
                  <a:cubicBezTo>
                    <a:pt x="90" y="163"/>
                    <a:pt x="126" y="181"/>
                    <a:pt x="144" y="216"/>
                  </a:cubicBezTo>
                  <a:cubicBezTo>
                    <a:pt x="180" y="252"/>
                    <a:pt x="198" y="288"/>
                    <a:pt x="216" y="324"/>
                  </a:cubicBezTo>
                  <a:cubicBezTo>
                    <a:pt x="216" y="360"/>
                    <a:pt x="198" y="432"/>
                    <a:pt x="252" y="432"/>
                  </a:cubicBezTo>
                  <a:cubicBezTo>
                    <a:pt x="324" y="432"/>
                    <a:pt x="414" y="432"/>
                    <a:pt x="486" y="414"/>
                  </a:cubicBezTo>
                  <a:lnTo>
                    <a:pt x="521" y="396"/>
                  </a:lnTo>
                  <a:cubicBezTo>
                    <a:pt x="593" y="324"/>
                    <a:pt x="611" y="216"/>
                    <a:pt x="593" y="127"/>
                  </a:cubicBezTo>
                  <a:cubicBezTo>
                    <a:pt x="575" y="55"/>
                    <a:pt x="486" y="55"/>
                    <a:pt x="414" y="37"/>
                  </a:cubicBezTo>
                  <a:cubicBezTo>
                    <a:pt x="342" y="1"/>
                    <a:pt x="270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" name="Google Shape;294;p31"/>
          <p:cNvGrpSpPr/>
          <p:nvPr/>
        </p:nvGrpSpPr>
        <p:grpSpPr>
          <a:xfrm rot="5276730">
            <a:off x="1755191" y="308354"/>
            <a:ext cx="898704" cy="866591"/>
            <a:chOff x="1437500" y="2029350"/>
            <a:chExt cx="654850" cy="631450"/>
          </a:xfrm>
        </p:grpSpPr>
        <p:sp>
          <p:nvSpPr>
            <p:cNvPr id="295" name="Google Shape;295;p31"/>
            <p:cNvSpPr/>
            <p:nvPr/>
          </p:nvSpPr>
          <p:spPr>
            <a:xfrm>
              <a:off x="1458600" y="2435550"/>
              <a:ext cx="464775" cy="225250"/>
            </a:xfrm>
            <a:custGeom>
              <a:avLst/>
              <a:gdLst/>
              <a:ahLst/>
              <a:cxnLst/>
              <a:rect l="l" t="t" r="r" b="b"/>
              <a:pathLst>
                <a:path w="18591" h="9010" extrusionOk="0">
                  <a:moveTo>
                    <a:pt x="2778" y="1"/>
                  </a:moveTo>
                  <a:cubicBezTo>
                    <a:pt x="2521" y="1"/>
                    <a:pt x="2265" y="11"/>
                    <a:pt x="2008" y="32"/>
                  </a:cubicBezTo>
                  <a:cubicBezTo>
                    <a:pt x="1532" y="32"/>
                    <a:pt x="1110" y="190"/>
                    <a:pt x="688" y="401"/>
                  </a:cubicBezTo>
                  <a:cubicBezTo>
                    <a:pt x="265" y="613"/>
                    <a:pt x="1" y="1088"/>
                    <a:pt x="54" y="1563"/>
                  </a:cubicBezTo>
                  <a:cubicBezTo>
                    <a:pt x="54" y="1827"/>
                    <a:pt x="212" y="2038"/>
                    <a:pt x="371" y="2250"/>
                  </a:cubicBezTo>
                  <a:cubicBezTo>
                    <a:pt x="1163" y="3359"/>
                    <a:pt x="2589" y="3781"/>
                    <a:pt x="3909" y="4098"/>
                  </a:cubicBezTo>
                  <a:cubicBezTo>
                    <a:pt x="6338" y="4679"/>
                    <a:pt x="8820" y="4996"/>
                    <a:pt x="11250" y="5629"/>
                  </a:cubicBezTo>
                  <a:cubicBezTo>
                    <a:pt x="13890" y="6263"/>
                    <a:pt x="16372" y="7425"/>
                    <a:pt x="18590" y="9009"/>
                  </a:cubicBezTo>
                  <a:cubicBezTo>
                    <a:pt x="16214" y="5946"/>
                    <a:pt x="13098" y="3464"/>
                    <a:pt x="9560" y="1827"/>
                  </a:cubicBezTo>
                  <a:cubicBezTo>
                    <a:pt x="7419" y="828"/>
                    <a:pt x="5107" y="1"/>
                    <a:pt x="2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1892975" y="2107125"/>
              <a:ext cx="199375" cy="481050"/>
            </a:xfrm>
            <a:custGeom>
              <a:avLst/>
              <a:gdLst/>
              <a:ahLst/>
              <a:cxnLst/>
              <a:rect l="l" t="t" r="r" b="b"/>
              <a:pathLst>
                <a:path w="7975" h="19242" extrusionOk="0">
                  <a:moveTo>
                    <a:pt x="1449" y="0"/>
                  </a:moveTo>
                  <a:cubicBezTo>
                    <a:pt x="1128" y="0"/>
                    <a:pt x="803" y="130"/>
                    <a:pt x="581" y="389"/>
                  </a:cubicBezTo>
                  <a:cubicBezTo>
                    <a:pt x="423" y="547"/>
                    <a:pt x="317" y="811"/>
                    <a:pt x="265" y="1075"/>
                  </a:cubicBezTo>
                  <a:cubicBezTo>
                    <a:pt x="0" y="2395"/>
                    <a:pt x="581" y="3716"/>
                    <a:pt x="1215" y="4930"/>
                  </a:cubicBezTo>
                  <a:cubicBezTo>
                    <a:pt x="2430" y="7148"/>
                    <a:pt x="3803" y="9261"/>
                    <a:pt x="4912" y="11479"/>
                  </a:cubicBezTo>
                  <a:cubicBezTo>
                    <a:pt x="6179" y="13908"/>
                    <a:pt x="6971" y="16496"/>
                    <a:pt x="7235" y="19242"/>
                  </a:cubicBezTo>
                  <a:cubicBezTo>
                    <a:pt x="7975" y="15387"/>
                    <a:pt x="7764" y="11426"/>
                    <a:pt x="6655" y="7676"/>
                  </a:cubicBezTo>
                  <a:cubicBezTo>
                    <a:pt x="5915" y="5194"/>
                    <a:pt x="4912" y="2659"/>
                    <a:pt x="3011" y="864"/>
                  </a:cubicBezTo>
                  <a:cubicBezTo>
                    <a:pt x="2694" y="494"/>
                    <a:pt x="2271" y="230"/>
                    <a:pt x="1849" y="72"/>
                  </a:cubicBezTo>
                  <a:cubicBezTo>
                    <a:pt x="1722" y="24"/>
                    <a:pt x="1586" y="0"/>
                    <a:pt x="1449" y="0"/>
                  </a:cubicBezTo>
                  <a:close/>
                </a:path>
              </a:pathLst>
            </a:custGeom>
            <a:solidFill>
              <a:srgbClr val="FA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1437500" y="2029350"/>
              <a:ext cx="551875" cy="594475"/>
            </a:xfrm>
            <a:custGeom>
              <a:avLst/>
              <a:gdLst/>
              <a:ahLst/>
              <a:cxnLst/>
              <a:rect l="l" t="t" r="r" b="b"/>
              <a:pathLst>
                <a:path w="22075" h="23779" extrusionOk="0">
                  <a:moveTo>
                    <a:pt x="2112" y="1"/>
                  </a:moveTo>
                  <a:cubicBezTo>
                    <a:pt x="1989" y="1"/>
                    <a:pt x="1866" y="5"/>
                    <a:pt x="1743" y="14"/>
                  </a:cubicBezTo>
                  <a:cubicBezTo>
                    <a:pt x="1003" y="67"/>
                    <a:pt x="370" y="595"/>
                    <a:pt x="106" y="1282"/>
                  </a:cubicBezTo>
                  <a:cubicBezTo>
                    <a:pt x="0" y="1651"/>
                    <a:pt x="0" y="2074"/>
                    <a:pt x="106" y="2496"/>
                  </a:cubicBezTo>
                  <a:cubicBezTo>
                    <a:pt x="634" y="4556"/>
                    <a:pt x="2376" y="6087"/>
                    <a:pt x="4066" y="7355"/>
                  </a:cubicBezTo>
                  <a:cubicBezTo>
                    <a:pt x="7235" y="9731"/>
                    <a:pt x="10615" y="11844"/>
                    <a:pt x="13678" y="14273"/>
                  </a:cubicBezTo>
                  <a:cubicBezTo>
                    <a:pt x="16794" y="16702"/>
                    <a:pt x="20279" y="20240"/>
                    <a:pt x="22075" y="23779"/>
                  </a:cubicBezTo>
                  <a:cubicBezTo>
                    <a:pt x="20754" y="17811"/>
                    <a:pt x="17533" y="12372"/>
                    <a:pt x="13572" y="7724"/>
                  </a:cubicBezTo>
                  <a:cubicBezTo>
                    <a:pt x="10932" y="4556"/>
                    <a:pt x="7763" y="1704"/>
                    <a:pt x="3908" y="331"/>
                  </a:cubicBezTo>
                  <a:cubicBezTo>
                    <a:pt x="3336" y="111"/>
                    <a:pt x="2727" y="1"/>
                    <a:pt x="2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42"/>
          <p:cNvGrpSpPr/>
          <p:nvPr/>
        </p:nvGrpSpPr>
        <p:grpSpPr>
          <a:xfrm rot="-608567">
            <a:off x="7281199" y="1757072"/>
            <a:ext cx="1844197" cy="3937782"/>
            <a:chOff x="3399375" y="1795400"/>
            <a:chExt cx="1227850" cy="2845775"/>
          </a:xfrm>
        </p:grpSpPr>
        <p:sp>
          <p:nvSpPr>
            <p:cNvPr id="301" name="Google Shape;301;p42"/>
            <p:cNvSpPr/>
            <p:nvPr/>
          </p:nvSpPr>
          <p:spPr>
            <a:xfrm>
              <a:off x="3399375" y="1795400"/>
              <a:ext cx="1227850" cy="2845775"/>
            </a:xfrm>
            <a:custGeom>
              <a:avLst/>
              <a:gdLst/>
              <a:ahLst/>
              <a:cxnLst/>
              <a:rect l="l" t="t" r="r" b="b"/>
              <a:pathLst>
                <a:path w="49114" h="113831" extrusionOk="0">
                  <a:moveTo>
                    <a:pt x="36391" y="1"/>
                  </a:moveTo>
                  <a:cubicBezTo>
                    <a:pt x="25886" y="1"/>
                    <a:pt x="18993" y="7804"/>
                    <a:pt x="16583" y="12435"/>
                  </a:cubicBezTo>
                  <a:cubicBezTo>
                    <a:pt x="13890" y="17558"/>
                    <a:pt x="15896" y="30179"/>
                    <a:pt x="15896" y="30179"/>
                  </a:cubicBezTo>
                  <a:cubicBezTo>
                    <a:pt x="13150" y="26799"/>
                    <a:pt x="12094" y="18614"/>
                    <a:pt x="12094" y="18614"/>
                  </a:cubicBezTo>
                  <a:cubicBezTo>
                    <a:pt x="9084" y="22363"/>
                    <a:pt x="6338" y="28806"/>
                    <a:pt x="4595" y="33665"/>
                  </a:cubicBezTo>
                  <a:cubicBezTo>
                    <a:pt x="2905" y="38206"/>
                    <a:pt x="3275" y="43223"/>
                    <a:pt x="5493" y="47501"/>
                  </a:cubicBezTo>
                  <a:cubicBezTo>
                    <a:pt x="6707" y="49825"/>
                    <a:pt x="8028" y="52095"/>
                    <a:pt x="9506" y="54261"/>
                  </a:cubicBezTo>
                  <a:cubicBezTo>
                    <a:pt x="5863" y="52465"/>
                    <a:pt x="1902" y="46867"/>
                    <a:pt x="1902" y="46867"/>
                  </a:cubicBezTo>
                  <a:lnTo>
                    <a:pt x="1215" y="52571"/>
                  </a:lnTo>
                  <a:cubicBezTo>
                    <a:pt x="634" y="57693"/>
                    <a:pt x="1849" y="62869"/>
                    <a:pt x="4648" y="67199"/>
                  </a:cubicBezTo>
                  <a:cubicBezTo>
                    <a:pt x="6232" y="69681"/>
                    <a:pt x="7658" y="71688"/>
                    <a:pt x="7658" y="71688"/>
                  </a:cubicBezTo>
                  <a:lnTo>
                    <a:pt x="1" y="65087"/>
                  </a:lnTo>
                  <a:lnTo>
                    <a:pt x="1" y="65087"/>
                  </a:lnTo>
                  <a:cubicBezTo>
                    <a:pt x="53" y="67991"/>
                    <a:pt x="317" y="70843"/>
                    <a:pt x="582" y="73272"/>
                  </a:cubicBezTo>
                  <a:cubicBezTo>
                    <a:pt x="634" y="73800"/>
                    <a:pt x="687" y="74328"/>
                    <a:pt x="793" y="74804"/>
                  </a:cubicBezTo>
                  <a:cubicBezTo>
                    <a:pt x="1321" y="79081"/>
                    <a:pt x="3222" y="83042"/>
                    <a:pt x="6179" y="86158"/>
                  </a:cubicBezTo>
                  <a:lnTo>
                    <a:pt x="8133" y="88270"/>
                  </a:lnTo>
                  <a:lnTo>
                    <a:pt x="2641" y="86580"/>
                  </a:lnTo>
                  <a:lnTo>
                    <a:pt x="2641" y="86580"/>
                  </a:lnTo>
                  <a:cubicBezTo>
                    <a:pt x="5493" y="106543"/>
                    <a:pt x="13362" y="113830"/>
                    <a:pt x="13362" y="113830"/>
                  </a:cubicBezTo>
                  <a:lnTo>
                    <a:pt x="18062" y="105011"/>
                  </a:lnTo>
                  <a:cubicBezTo>
                    <a:pt x="26089" y="88587"/>
                    <a:pt x="26194" y="83993"/>
                    <a:pt x="26934" y="80296"/>
                  </a:cubicBezTo>
                  <a:lnTo>
                    <a:pt x="27409" y="77972"/>
                  </a:lnTo>
                  <a:lnTo>
                    <a:pt x="27409" y="77972"/>
                  </a:lnTo>
                  <a:lnTo>
                    <a:pt x="20280" y="78870"/>
                  </a:lnTo>
                  <a:lnTo>
                    <a:pt x="25508" y="75807"/>
                  </a:lnTo>
                  <a:cubicBezTo>
                    <a:pt x="27567" y="74645"/>
                    <a:pt x="29099" y="72744"/>
                    <a:pt x="29891" y="70526"/>
                  </a:cubicBezTo>
                  <a:lnTo>
                    <a:pt x="31581" y="65826"/>
                  </a:lnTo>
                  <a:lnTo>
                    <a:pt x="24874" y="67674"/>
                  </a:lnTo>
                  <a:cubicBezTo>
                    <a:pt x="26564" y="65720"/>
                    <a:pt x="29257" y="63080"/>
                    <a:pt x="31158" y="61284"/>
                  </a:cubicBezTo>
                  <a:cubicBezTo>
                    <a:pt x="32690" y="59858"/>
                    <a:pt x="33799" y="58063"/>
                    <a:pt x="34486" y="56109"/>
                  </a:cubicBezTo>
                  <a:lnTo>
                    <a:pt x="36439" y="50194"/>
                  </a:lnTo>
                  <a:lnTo>
                    <a:pt x="31634" y="50828"/>
                  </a:lnTo>
                  <a:cubicBezTo>
                    <a:pt x="39872" y="47554"/>
                    <a:pt x="42301" y="37890"/>
                    <a:pt x="42301" y="37890"/>
                  </a:cubicBezTo>
                  <a:cubicBezTo>
                    <a:pt x="42935" y="35302"/>
                    <a:pt x="43727" y="32767"/>
                    <a:pt x="44678" y="30338"/>
                  </a:cubicBezTo>
                  <a:lnTo>
                    <a:pt x="46051" y="27222"/>
                  </a:lnTo>
                  <a:lnTo>
                    <a:pt x="36492" y="29757"/>
                  </a:lnTo>
                  <a:lnTo>
                    <a:pt x="36492" y="29757"/>
                  </a:lnTo>
                  <a:lnTo>
                    <a:pt x="44308" y="23472"/>
                  </a:lnTo>
                  <a:cubicBezTo>
                    <a:pt x="47160" y="21149"/>
                    <a:pt x="48903" y="17663"/>
                    <a:pt x="49008" y="13967"/>
                  </a:cubicBezTo>
                  <a:cubicBezTo>
                    <a:pt x="49114" y="10692"/>
                    <a:pt x="48639" y="6837"/>
                    <a:pt x="46473" y="3986"/>
                  </a:cubicBezTo>
                  <a:cubicBezTo>
                    <a:pt x="44942" y="2032"/>
                    <a:pt x="42724" y="711"/>
                    <a:pt x="40242" y="342"/>
                  </a:cubicBezTo>
                  <a:cubicBezTo>
                    <a:pt x="38909" y="108"/>
                    <a:pt x="37625" y="1"/>
                    <a:pt x="36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2"/>
            <p:cNvSpPr/>
            <p:nvPr/>
          </p:nvSpPr>
          <p:spPr>
            <a:xfrm>
              <a:off x="3713600" y="2098350"/>
              <a:ext cx="512275" cy="2504525"/>
            </a:xfrm>
            <a:custGeom>
              <a:avLst/>
              <a:gdLst/>
              <a:ahLst/>
              <a:cxnLst/>
              <a:rect l="l" t="t" r="r" b="b"/>
              <a:pathLst>
                <a:path w="20491" h="100181" extrusionOk="0">
                  <a:moveTo>
                    <a:pt x="20491" y="0"/>
                  </a:moveTo>
                  <a:lnTo>
                    <a:pt x="20491" y="0"/>
                  </a:lnTo>
                  <a:cubicBezTo>
                    <a:pt x="16477" y="7605"/>
                    <a:pt x="13520" y="15738"/>
                    <a:pt x="10932" y="23976"/>
                  </a:cubicBezTo>
                  <a:cubicBezTo>
                    <a:pt x="8397" y="32162"/>
                    <a:pt x="6285" y="40506"/>
                    <a:pt x="4648" y="48902"/>
                  </a:cubicBezTo>
                  <a:cubicBezTo>
                    <a:pt x="3908" y="53180"/>
                    <a:pt x="3116" y="57352"/>
                    <a:pt x="2588" y="61630"/>
                  </a:cubicBezTo>
                  <a:cubicBezTo>
                    <a:pt x="2324" y="63795"/>
                    <a:pt x="2007" y="65907"/>
                    <a:pt x="1743" y="68020"/>
                  </a:cubicBezTo>
                  <a:lnTo>
                    <a:pt x="1109" y="74462"/>
                  </a:lnTo>
                  <a:lnTo>
                    <a:pt x="793" y="77631"/>
                  </a:lnTo>
                  <a:lnTo>
                    <a:pt x="634" y="80852"/>
                  </a:lnTo>
                  <a:lnTo>
                    <a:pt x="212" y="87295"/>
                  </a:lnTo>
                  <a:cubicBezTo>
                    <a:pt x="106" y="89460"/>
                    <a:pt x="106" y="91573"/>
                    <a:pt x="53" y="93738"/>
                  </a:cubicBezTo>
                  <a:lnTo>
                    <a:pt x="0" y="100181"/>
                  </a:lnTo>
                  <a:cubicBezTo>
                    <a:pt x="264" y="95903"/>
                    <a:pt x="370" y="91573"/>
                    <a:pt x="687" y="87348"/>
                  </a:cubicBezTo>
                  <a:lnTo>
                    <a:pt x="1215" y="80905"/>
                  </a:lnTo>
                  <a:lnTo>
                    <a:pt x="1479" y="77737"/>
                  </a:lnTo>
                  <a:lnTo>
                    <a:pt x="1849" y="74515"/>
                  </a:lnTo>
                  <a:lnTo>
                    <a:pt x="2588" y="68125"/>
                  </a:lnTo>
                  <a:cubicBezTo>
                    <a:pt x="2799" y="66013"/>
                    <a:pt x="3169" y="63900"/>
                    <a:pt x="3433" y="61788"/>
                  </a:cubicBezTo>
                  <a:cubicBezTo>
                    <a:pt x="4014" y="57510"/>
                    <a:pt x="4859" y="53338"/>
                    <a:pt x="5598" y="49114"/>
                  </a:cubicBezTo>
                  <a:cubicBezTo>
                    <a:pt x="7183" y="40664"/>
                    <a:pt x="9189" y="32373"/>
                    <a:pt x="11619" y="24134"/>
                  </a:cubicBezTo>
                  <a:cubicBezTo>
                    <a:pt x="12199" y="22075"/>
                    <a:pt x="12833" y="20015"/>
                    <a:pt x="13520" y="18008"/>
                  </a:cubicBezTo>
                  <a:lnTo>
                    <a:pt x="14523" y="14945"/>
                  </a:lnTo>
                  <a:lnTo>
                    <a:pt x="15632" y="11883"/>
                  </a:lnTo>
                  <a:cubicBezTo>
                    <a:pt x="17058" y="7869"/>
                    <a:pt x="18642" y="3908"/>
                    <a:pt x="20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42"/>
          <p:cNvGrpSpPr/>
          <p:nvPr/>
        </p:nvGrpSpPr>
        <p:grpSpPr>
          <a:xfrm rot="-1046849" flipH="1">
            <a:off x="6549662" y="3204385"/>
            <a:ext cx="1315767" cy="2809049"/>
            <a:chOff x="3399375" y="1795400"/>
            <a:chExt cx="1227850" cy="2845775"/>
          </a:xfrm>
        </p:grpSpPr>
        <p:sp>
          <p:nvSpPr>
            <p:cNvPr id="304" name="Google Shape;304;p42"/>
            <p:cNvSpPr/>
            <p:nvPr/>
          </p:nvSpPr>
          <p:spPr>
            <a:xfrm>
              <a:off x="3399375" y="1795400"/>
              <a:ext cx="1227850" cy="2845775"/>
            </a:xfrm>
            <a:custGeom>
              <a:avLst/>
              <a:gdLst/>
              <a:ahLst/>
              <a:cxnLst/>
              <a:rect l="l" t="t" r="r" b="b"/>
              <a:pathLst>
                <a:path w="49114" h="113831" extrusionOk="0">
                  <a:moveTo>
                    <a:pt x="36391" y="1"/>
                  </a:moveTo>
                  <a:cubicBezTo>
                    <a:pt x="25886" y="1"/>
                    <a:pt x="18993" y="7804"/>
                    <a:pt x="16583" y="12435"/>
                  </a:cubicBezTo>
                  <a:cubicBezTo>
                    <a:pt x="13890" y="17558"/>
                    <a:pt x="15896" y="30179"/>
                    <a:pt x="15896" y="30179"/>
                  </a:cubicBezTo>
                  <a:cubicBezTo>
                    <a:pt x="13150" y="26799"/>
                    <a:pt x="12094" y="18614"/>
                    <a:pt x="12094" y="18614"/>
                  </a:cubicBezTo>
                  <a:cubicBezTo>
                    <a:pt x="9084" y="22363"/>
                    <a:pt x="6338" y="28806"/>
                    <a:pt x="4595" y="33665"/>
                  </a:cubicBezTo>
                  <a:cubicBezTo>
                    <a:pt x="2905" y="38206"/>
                    <a:pt x="3275" y="43223"/>
                    <a:pt x="5493" y="47501"/>
                  </a:cubicBezTo>
                  <a:cubicBezTo>
                    <a:pt x="6707" y="49825"/>
                    <a:pt x="8028" y="52095"/>
                    <a:pt x="9506" y="54261"/>
                  </a:cubicBezTo>
                  <a:cubicBezTo>
                    <a:pt x="5863" y="52465"/>
                    <a:pt x="1902" y="46867"/>
                    <a:pt x="1902" y="46867"/>
                  </a:cubicBezTo>
                  <a:lnTo>
                    <a:pt x="1215" y="52571"/>
                  </a:lnTo>
                  <a:cubicBezTo>
                    <a:pt x="634" y="57693"/>
                    <a:pt x="1849" y="62869"/>
                    <a:pt x="4648" y="67199"/>
                  </a:cubicBezTo>
                  <a:cubicBezTo>
                    <a:pt x="6232" y="69681"/>
                    <a:pt x="7658" y="71688"/>
                    <a:pt x="7658" y="71688"/>
                  </a:cubicBezTo>
                  <a:lnTo>
                    <a:pt x="1" y="65087"/>
                  </a:lnTo>
                  <a:lnTo>
                    <a:pt x="1" y="65087"/>
                  </a:lnTo>
                  <a:cubicBezTo>
                    <a:pt x="53" y="67991"/>
                    <a:pt x="317" y="70843"/>
                    <a:pt x="582" y="73272"/>
                  </a:cubicBezTo>
                  <a:cubicBezTo>
                    <a:pt x="634" y="73800"/>
                    <a:pt x="687" y="74328"/>
                    <a:pt x="793" y="74804"/>
                  </a:cubicBezTo>
                  <a:cubicBezTo>
                    <a:pt x="1321" y="79081"/>
                    <a:pt x="3222" y="83042"/>
                    <a:pt x="6179" y="86158"/>
                  </a:cubicBezTo>
                  <a:lnTo>
                    <a:pt x="8133" y="88270"/>
                  </a:lnTo>
                  <a:lnTo>
                    <a:pt x="2641" y="86580"/>
                  </a:lnTo>
                  <a:lnTo>
                    <a:pt x="2641" y="86580"/>
                  </a:lnTo>
                  <a:cubicBezTo>
                    <a:pt x="5493" y="106543"/>
                    <a:pt x="13362" y="113830"/>
                    <a:pt x="13362" y="113830"/>
                  </a:cubicBezTo>
                  <a:lnTo>
                    <a:pt x="18062" y="105011"/>
                  </a:lnTo>
                  <a:cubicBezTo>
                    <a:pt x="26089" y="88587"/>
                    <a:pt x="26194" y="83993"/>
                    <a:pt x="26934" y="80296"/>
                  </a:cubicBezTo>
                  <a:lnTo>
                    <a:pt x="27409" y="77972"/>
                  </a:lnTo>
                  <a:lnTo>
                    <a:pt x="27409" y="77972"/>
                  </a:lnTo>
                  <a:lnTo>
                    <a:pt x="20280" y="78870"/>
                  </a:lnTo>
                  <a:lnTo>
                    <a:pt x="25508" y="75807"/>
                  </a:lnTo>
                  <a:cubicBezTo>
                    <a:pt x="27567" y="74645"/>
                    <a:pt x="29099" y="72744"/>
                    <a:pt x="29891" y="70526"/>
                  </a:cubicBezTo>
                  <a:lnTo>
                    <a:pt x="31581" y="65826"/>
                  </a:lnTo>
                  <a:lnTo>
                    <a:pt x="24874" y="67674"/>
                  </a:lnTo>
                  <a:cubicBezTo>
                    <a:pt x="26564" y="65720"/>
                    <a:pt x="29257" y="63080"/>
                    <a:pt x="31158" y="61284"/>
                  </a:cubicBezTo>
                  <a:cubicBezTo>
                    <a:pt x="32690" y="59858"/>
                    <a:pt x="33799" y="58063"/>
                    <a:pt x="34486" y="56109"/>
                  </a:cubicBezTo>
                  <a:lnTo>
                    <a:pt x="36439" y="50194"/>
                  </a:lnTo>
                  <a:lnTo>
                    <a:pt x="31634" y="50828"/>
                  </a:lnTo>
                  <a:cubicBezTo>
                    <a:pt x="39872" y="47554"/>
                    <a:pt x="42301" y="37890"/>
                    <a:pt x="42301" y="37890"/>
                  </a:cubicBezTo>
                  <a:cubicBezTo>
                    <a:pt x="42935" y="35302"/>
                    <a:pt x="43727" y="32767"/>
                    <a:pt x="44678" y="30338"/>
                  </a:cubicBezTo>
                  <a:lnTo>
                    <a:pt x="46051" y="27222"/>
                  </a:lnTo>
                  <a:lnTo>
                    <a:pt x="36492" y="29757"/>
                  </a:lnTo>
                  <a:lnTo>
                    <a:pt x="36492" y="29757"/>
                  </a:lnTo>
                  <a:lnTo>
                    <a:pt x="44308" y="23472"/>
                  </a:lnTo>
                  <a:cubicBezTo>
                    <a:pt x="47160" y="21149"/>
                    <a:pt x="48903" y="17663"/>
                    <a:pt x="49008" y="13967"/>
                  </a:cubicBezTo>
                  <a:cubicBezTo>
                    <a:pt x="49114" y="10692"/>
                    <a:pt x="48639" y="6837"/>
                    <a:pt x="46473" y="3986"/>
                  </a:cubicBezTo>
                  <a:cubicBezTo>
                    <a:pt x="44942" y="2032"/>
                    <a:pt x="42724" y="711"/>
                    <a:pt x="40242" y="342"/>
                  </a:cubicBezTo>
                  <a:cubicBezTo>
                    <a:pt x="38909" y="108"/>
                    <a:pt x="37625" y="1"/>
                    <a:pt x="36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2"/>
            <p:cNvSpPr/>
            <p:nvPr/>
          </p:nvSpPr>
          <p:spPr>
            <a:xfrm>
              <a:off x="3713600" y="2098350"/>
              <a:ext cx="512275" cy="2504525"/>
            </a:xfrm>
            <a:custGeom>
              <a:avLst/>
              <a:gdLst/>
              <a:ahLst/>
              <a:cxnLst/>
              <a:rect l="l" t="t" r="r" b="b"/>
              <a:pathLst>
                <a:path w="20491" h="100181" extrusionOk="0">
                  <a:moveTo>
                    <a:pt x="20491" y="0"/>
                  </a:moveTo>
                  <a:lnTo>
                    <a:pt x="20491" y="0"/>
                  </a:lnTo>
                  <a:cubicBezTo>
                    <a:pt x="16477" y="7605"/>
                    <a:pt x="13520" y="15738"/>
                    <a:pt x="10932" y="23976"/>
                  </a:cubicBezTo>
                  <a:cubicBezTo>
                    <a:pt x="8397" y="32162"/>
                    <a:pt x="6285" y="40506"/>
                    <a:pt x="4648" y="48902"/>
                  </a:cubicBezTo>
                  <a:cubicBezTo>
                    <a:pt x="3908" y="53180"/>
                    <a:pt x="3116" y="57352"/>
                    <a:pt x="2588" y="61630"/>
                  </a:cubicBezTo>
                  <a:cubicBezTo>
                    <a:pt x="2324" y="63795"/>
                    <a:pt x="2007" y="65907"/>
                    <a:pt x="1743" y="68020"/>
                  </a:cubicBezTo>
                  <a:lnTo>
                    <a:pt x="1109" y="74462"/>
                  </a:lnTo>
                  <a:lnTo>
                    <a:pt x="793" y="77631"/>
                  </a:lnTo>
                  <a:lnTo>
                    <a:pt x="634" y="80852"/>
                  </a:lnTo>
                  <a:lnTo>
                    <a:pt x="212" y="87295"/>
                  </a:lnTo>
                  <a:cubicBezTo>
                    <a:pt x="106" y="89460"/>
                    <a:pt x="106" y="91573"/>
                    <a:pt x="53" y="93738"/>
                  </a:cubicBezTo>
                  <a:lnTo>
                    <a:pt x="0" y="100181"/>
                  </a:lnTo>
                  <a:cubicBezTo>
                    <a:pt x="264" y="95903"/>
                    <a:pt x="370" y="91573"/>
                    <a:pt x="687" y="87348"/>
                  </a:cubicBezTo>
                  <a:lnTo>
                    <a:pt x="1215" y="80905"/>
                  </a:lnTo>
                  <a:lnTo>
                    <a:pt x="1479" y="77737"/>
                  </a:lnTo>
                  <a:lnTo>
                    <a:pt x="1849" y="74515"/>
                  </a:lnTo>
                  <a:lnTo>
                    <a:pt x="2588" y="68125"/>
                  </a:lnTo>
                  <a:cubicBezTo>
                    <a:pt x="2799" y="66013"/>
                    <a:pt x="3169" y="63900"/>
                    <a:pt x="3433" y="61788"/>
                  </a:cubicBezTo>
                  <a:cubicBezTo>
                    <a:pt x="4014" y="57510"/>
                    <a:pt x="4859" y="53338"/>
                    <a:pt x="5598" y="49114"/>
                  </a:cubicBezTo>
                  <a:cubicBezTo>
                    <a:pt x="7183" y="40664"/>
                    <a:pt x="9189" y="32373"/>
                    <a:pt x="11619" y="24134"/>
                  </a:cubicBezTo>
                  <a:cubicBezTo>
                    <a:pt x="12199" y="22075"/>
                    <a:pt x="12833" y="20015"/>
                    <a:pt x="13520" y="18008"/>
                  </a:cubicBezTo>
                  <a:lnTo>
                    <a:pt x="14523" y="14945"/>
                  </a:lnTo>
                  <a:lnTo>
                    <a:pt x="15632" y="11883"/>
                  </a:lnTo>
                  <a:cubicBezTo>
                    <a:pt x="17058" y="7869"/>
                    <a:pt x="18642" y="3908"/>
                    <a:pt x="20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42"/>
          <p:cNvGrpSpPr/>
          <p:nvPr/>
        </p:nvGrpSpPr>
        <p:grpSpPr>
          <a:xfrm rot="1475024">
            <a:off x="82989" y="-455474"/>
            <a:ext cx="1246242" cy="1990949"/>
            <a:chOff x="788450" y="657725"/>
            <a:chExt cx="666750" cy="1065175"/>
          </a:xfrm>
        </p:grpSpPr>
        <p:sp>
          <p:nvSpPr>
            <p:cNvPr id="307" name="Google Shape;307;p42"/>
            <p:cNvSpPr/>
            <p:nvPr/>
          </p:nvSpPr>
          <p:spPr>
            <a:xfrm>
              <a:off x="788450" y="657725"/>
              <a:ext cx="600350" cy="1026825"/>
            </a:xfrm>
            <a:custGeom>
              <a:avLst/>
              <a:gdLst/>
              <a:ahLst/>
              <a:cxnLst/>
              <a:rect l="l" t="t" r="r" b="b"/>
              <a:pathLst>
                <a:path w="24014" h="41073" fill="none" extrusionOk="0">
                  <a:moveTo>
                    <a:pt x="0" y="41073"/>
                  </a:moveTo>
                  <a:cubicBezTo>
                    <a:pt x="0" y="41073"/>
                    <a:pt x="23685" y="34255"/>
                    <a:pt x="24014" y="1"/>
                  </a:cubicBezTo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3"/>
              </a:solidFill>
              <a:prstDash val="solid"/>
              <a:miter lim="27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2"/>
            <p:cNvSpPr/>
            <p:nvPr/>
          </p:nvSpPr>
          <p:spPr>
            <a:xfrm>
              <a:off x="801450" y="1605125"/>
              <a:ext cx="117750" cy="117775"/>
            </a:xfrm>
            <a:custGeom>
              <a:avLst/>
              <a:gdLst/>
              <a:ahLst/>
              <a:cxnLst/>
              <a:rect l="l" t="t" r="r" b="b"/>
              <a:pathLst>
                <a:path w="4710" h="4711" extrusionOk="0">
                  <a:moveTo>
                    <a:pt x="2355" y="1"/>
                  </a:moveTo>
                  <a:cubicBezTo>
                    <a:pt x="1068" y="1"/>
                    <a:pt x="0" y="1069"/>
                    <a:pt x="0" y="2355"/>
                  </a:cubicBezTo>
                  <a:cubicBezTo>
                    <a:pt x="0" y="3642"/>
                    <a:pt x="1068" y="4710"/>
                    <a:pt x="2355" y="4710"/>
                  </a:cubicBezTo>
                  <a:cubicBezTo>
                    <a:pt x="3669" y="4710"/>
                    <a:pt x="4710" y="3642"/>
                    <a:pt x="4710" y="2355"/>
                  </a:cubicBezTo>
                  <a:cubicBezTo>
                    <a:pt x="4710" y="1069"/>
                    <a:pt x="3669" y="1"/>
                    <a:pt x="2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2"/>
            <p:cNvSpPr/>
            <p:nvPr/>
          </p:nvSpPr>
          <p:spPr>
            <a:xfrm>
              <a:off x="912350" y="1528925"/>
              <a:ext cx="121875" cy="116825"/>
            </a:xfrm>
            <a:custGeom>
              <a:avLst/>
              <a:gdLst/>
              <a:ahLst/>
              <a:cxnLst/>
              <a:rect l="l" t="t" r="r" b="b"/>
              <a:pathLst>
                <a:path w="4875" h="4673" extrusionOk="0">
                  <a:moveTo>
                    <a:pt x="2446" y="1"/>
                  </a:moveTo>
                  <a:cubicBezTo>
                    <a:pt x="2379" y="1"/>
                    <a:pt x="2313" y="4"/>
                    <a:pt x="2245" y="9"/>
                  </a:cubicBezTo>
                  <a:cubicBezTo>
                    <a:pt x="959" y="92"/>
                    <a:pt x="0" y="1242"/>
                    <a:pt x="110" y="2528"/>
                  </a:cubicBezTo>
                  <a:cubicBezTo>
                    <a:pt x="188" y="3748"/>
                    <a:pt x="1225" y="4673"/>
                    <a:pt x="2428" y="4673"/>
                  </a:cubicBezTo>
                  <a:cubicBezTo>
                    <a:pt x="2495" y="4673"/>
                    <a:pt x="2562" y="4670"/>
                    <a:pt x="2629" y="4664"/>
                  </a:cubicBezTo>
                  <a:cubicBezTo>
                    <a:pt x="3916" y="4582"/>
                    <a:pt x="4874" y="3432"/>
                    <a:pt x="4765" y="2145"/>
                  </a:cubicBezTo>
                  <a:cubicBezTo>
                    <a:pt x="4687" y="925"/>
                    <a:pt x="3650" y="1"/>
                    <a:pt x="24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2"/>
            <p:cNvSpPr/>
            <p:nvPr/>
          </p:nvSpPr>
          <p:spPr>
            <a:xfrm>
              <a:off x="1019125" y="1438325"/>
              <a:ext cx="124625" cy="117350"/>
            </a:xfrm>
            <a:custGeom>
              <a:avLst/>
              <a:gdLst/>
              <a:ahLst/>
              <a:cxnLst/>
              <a:rect l="l" t="t" r="r" b="b"/>
              <a:pathLst>
                <a:path w="4985" h="4694" extrusionOk="0">
                  <a:moveTo>
                    <a:pt x="2499" y="0"/>
                  </a:moveTo>
                  <a:cubicBezTo>
                    <a:pt x="1331" y="0"/>
                    <a:pt x="317" y="885"/>
                    <a:pt x="165" y="2073"/>
                  </a:cubicBezTo>
                  <a:cubicBezTo>
                    <a:pt x="1" y="3360"/>
                    <a:pt x="932" y="4510"/>
                    <a:pt x="2219" y="4674"/>
                  </a:cubicBezTo>
                  <a:cubicBezTo>
                    <a:pt x="2320" y="4687"/>
                    <a:pt x="2421" y="4693"/>
                    <a:pt x="2520" y="4693"/>
                  </a:cubicBezTo>
                  <a:cubicBezTo>
                    <a:pt x="3681" y="4693"/>
                    <a:pt x="4668" y="3833"/>
                    <a:pt x="4820" y="2648"/>
                  </a:cubicBezTo>
                  <a:cubicBezTo>
                    <a:pt x="4984" y="1361"/>
                    <a:pt x="4080" y="183"/>
                    <a:pt x="2794" y="19"/>
                  </a:cubicBezTo>
                  <a:cubicBezTo>
                    <a:pt x="2694" y="6"/>
                    <a:pt x="2596" y="0"/>
                    <a:pt x="2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2"/>
            <p:cNvSpPr/>
            <p:nvPr/>
          </p:nvSpPr>
          <p:spPr>
            <a:xfrm>
              <a:off x="1105375" y="1330225"/>
              <a:ext cx="132825" cy="117125"/>
            </a:xfrm>
            <a:custGeom>
              <a:avLst/>
              <a:gdLst/>
              <a:ahLst/>
              <a:cxnLst/>
              <a:rect l="l" t="t" r="r" b="b"/>
              <a:pathLst>
                <a:path w="5313" h="4685" extrusionOk="0">
                  <a:moveTo>
                    <a:pt x="2649" y="0"/>
                  </a:moveTo>
                  <a:cubicBezTo>
                    <a:pt x="1730" y="0"/>
                    <a:pt x="864" y="535"/>
                    <a:pt x="494" y="1441"/>
                  </a:cubicBezTo>
                  <a:cubicBezTo>
                    <a:pt x="1" y="2645"/>
                    <a:pt x="576" y="4014"/>
                    <a:pt x="1753" y="4507"/>
                  </a:cubicBezTo>
                  <a:cubicBezTo>
                    <a:pt x="2047" y="4627"/>
                    <a:pt x="2350" y="4684"/>
                    <a:pt x="2648" y="4684"/>
                  </a:cubicBezTo>
                  <a:cubicBezTo>
                    <a:pt x="3573" y="4684"/>
                    <a:pt x="4447" y="4138"/>
                    <a:pt x="4820" y="3248"/>
                  </a:cubicBezTo>
                  <a:cubicBezTo>
                    <a:pt x="5313" y="2043"/>
                    <a:pt x="4738" y="674"/>
                    <a:pt x="3560" y="181"/>
                  </a:cubicBezTo>
                  <a:cubicBezTo>
                    <a:pt x="3261" y="59"/>
                    <a:pt x="2952" y="0"/>
                    <a:pt x="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2"/>
            <p:cNvSpPr/>
            <p:nvPr/>
          </p:nvSpPr>
          <p:spPr>
            <a:xfrm>
              <a:off x="1180675" y="1212925"/>
              <a:ext cx="144675" cy="117300"/>
            </a:xfrm>
            <a:custGeom>
              <a:avLst/>
              <a:gdLst/>
              <a:ahLst/>
              <a:cxnLst/>
              <a:rect l="l" t="t" r="r" b="b"/>
              <a:pathLst>
                <a:path w="5787" h="4692" extrusionOk="0">
                  <a:moveTo>
                    <a:pt x="2895" y="0"/>
                  </a:moveTo>
                  <a:cubicBezTo>
                    <a:pt x="2568" y="0"/>
                    <a:pt x="2236" y="70"/>
                    <a:pt x="1917" y="218"/>
                  </a:cubicBezTo>
                  <a:cubicBezTo>
                    <a:pt x="1" y="1094"/>
                    <a:pt x="110" y="3833"/>
                    <a:pt x="2082" y="4544"/>
                  </a:cubicBezTo>
                  <a:cubicBezTo>
                    <a:pt x="2361" y="4645"/>
                    <a:pt x="2638" y="4692"/>
                    <a:pt x="2906" y="4692"/>
                  </a:cubicBezTo>
                  <a:cubicBezTo>
                    <a:pt x="4525" y="4692"/>
                    <a:pt x="5787" y="2990"/>
                    <a:pt x="5011" y="1368"/>
                  </a:cubicBezTo>
                  <a:cubicBezTo>
                    <a:pt x="4612" y="509"/>
                    <a:pt x="3775" y="0"/>
                    <a:pt x="28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2"/>
            <p:cNvSpPr/>
            <p:nvPr/>
          </p:nvSpPr>
          <p:spPr>
            <a:xfrm>
              <a:off x="1229975" y="1086450"/>
              <a:ext cx="154675" cy="117225"/>
            </a:xfrm>
            <a:custGeom>
              <a:avLst/>
              <a:gdLst/>
              <a:ahLst/>
              <a:cxnLst/>
              <a:rect l="l" t="t" r="r" b="b"/>
              <a:pathLst>
                <a:path w="6187" h="4689" extrusionOk="0">
                  <a:moveTo>
                    <a:pt x="3099" y="1"/>
                  </a:moveTo>
                  <a:cubicBezTo>
                    <a:pt x="2578" y="1"/>
                    <a:pt x="2053" y="170"/>
                    <a:pt x="1616" y="513"/>
                  </a:cubicBezTo>
                  <a:cubicBezTo>
                    <a:pt x="0" y="1855"/>
                    <a:pt x="767" y="4456"/>
                    <a:pt x="2848" y="4675"/>
                  </a:cubicBezTo>
                  <a:cubicBezTo>
                    <a:pt x="2937" y="4684"/>
                    <a:pt x="3025" y="4689"/>
                    <a:pt x="3111" y="4689"/>
                  </a:cubicBezTo>
                  <a:cubicBezTo>
                    <a:pt x="5037" y="4689"/>
                    <a:pt x="6187" y="2415"/>
                    <a:pt x="4929" y="869"/>
                  </a:cubicBezTo>
                  <a:cubicBezTo>
                    <a:pt x="4462" y="293"/>
                    <a:pt x="3784" y="1"/>
                    <a:pt x="3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2"/>
            <p:cNvSpPr/>
            <p:nvPr/>
          </p:nvSpPr>
          <p:spPr>
            <a:xfrm>
              <a:off x="1282825" y="951275"/>
              <a:ext cx="125825" cy="117250"/>
            </a:xfrm>
            <a:custGeom>
              <a:avLst/>
              <a:gdLst/>
              <a:ahLst/>
              <a:cxnLst/>
              <a:rect l="l" t="t" r="r" b="b"/>
              <a:pathLst>
                <a:path w="5033" h="4690" extrusionOk="0">
                  <a:moveTo>
                    <a:pt x="2434" y="1"/>
                  </a:moveTo>
                  <a:cubicBezTo>
                    <a:pt x="1182" y="1"/>
                    <a:pt x="0" y="1014"/>
                    <a:pt x="77" y="2470"/>
                  </a:cubicBezTo>
                  <a:cubicBezTo>
                    <a:pt x="148" y="3832"/>
                    <a:pt x="1276" y="4690"/>
                    <a:pt x="2438" y="4690"/>
                  </a:cubicBezTo>
                  <a:cubicBezTo>
                    <a:pt x="3051" y="4690"/>
                    <a:pt x="3674" y="4451"/>
                    <a:pt x="4156" y="3921"/>
                  </a:cubicBezTo>
                  <a:cubicBezTo>
                    <a:pt x="5033" y="2935"/>
                    <a:pt x="4951" y="1457"/>
                    <a:pt x="3992" y="608"/>
                  </a:cubicBezTo>
                  <a:cubicBezTo>
                    <a:pt x="3523" y="188"/>
                    <a:pt x="2972" y="1"/>
                    <a:pt x="2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1302775" y="815775"/>
              <a:ext cx="134625" cy="117350"/>
            </a:xfrm>
            <a:custGeom>
              <a:avLst/>
              <a:gdLst/>
              <a:ahLst/>
              <a:cxnLst/>
              <a:rect l="l" t="t" r="r" b="b"/>
              <a:pathLst>
                <a:path w="5385" h="4694" extrusionOk="0">
                  <a:moveTo>
                    <a:pt x="2698" y="0"/>
                  </a:moveTo>
                  <a:cubicBezTo>
                    <a:pt x="1247" y="0"/>
                    <a:pt x="0" y="1383"/>
                    <a:pt x="456" y="2988"/>
                  </a:cubicBezTo>
                  <a:cubicBezTo>
                    <a:pt x="760" y="4099"/>
                    <a:pt x="1740" y="4694"/>
                    <a:pt x="2725" y="4694"/>
                  </a:cubicBezTo>
                  <a:cubicBezTo>
                    <a:pt x="3513" y="4694"/>
                    <a:pt x="4304" y="4312"/>
                    <a:pt x="4755" y="3509"/>
                  </a:cubicBezTo>
                  <a:cubicBezTo>
                    <a:pt x="5385" y="2359"/>
                    <a:pt x="4974" y="935"/>
                    <a:pt x="3851" y="305"/>
                  </a:cubicBezTo>
                  <a:cubicBezTo>
                    <a:pt x="3471" y="95"/>
                    <a:pt x="3077" y="0"/>
                    <a:pt x="2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1321700" y="680650"/>
              <a:ext cx="133500" cy="117100"/>
            </a:xfrm>
            <a:custGeom>
              <a:avLst/>
              <a:gdLst/>
              <a:ahLst/>
              <a:cxnLst/>
              <a:rect l="l" t="t" r="r" b="b"/>
              <a:pathLst>
                <a:path w="5340" h="4684" extrusionOk="0">
                  <a:moveTo>
                    <a:pt x="2673" y="1"/>
                  </a:moveTo>
                  <a:cubicBezTo>
                    <a:pt x="1935" y="1"/>
                    <a:pt x="1209" y="346"/>
                    <a:pt x="740" y="1001"/>
                  </a:cubicBezTo>
                  <a:cubicBezTo>
                    <a:pt x="0" y="2068"/>
                    <a:pt x="274" y="3520"/>
                    <a:pt x="1315" y="4259"/>
                  </a:cubicBezTo>
                  <a:cubicBezTo>
                    <a:pt x="1728" y="4545"/>
                    <a:pt x="2204" y="4684"/>
                    <a:pt x="2674" y="4684"/>
                  </a:cubicBezTo>
                  <a:cubicBezTo>
                    <a:pt x="3417" y="4684"/>
                    <a:pt x="4147" y="4338"/>
                    <a:pt x="4600" y="3684"/>
                  </a:cubicBezTo>
                  <a:cubicBezTo>
                    <a:pt x="5340" y="2616"/>
                    <a:pt x="5066" y="1165"/>
                    <a:pt x="4025" y="426"/>
                  </a:cubicBezTo>
                  <a:cubicBezTo>
                    <a:pt x="3611" y="139"/>
                    <a:pt x="3140" y="1"/>
                    <a:pt x="2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383" name="Google Shape;38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hiti Medium"/>
              <a:buChar char="●"/>
              <a:defRPr sz="18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 Medium"/>
              <a:buChar char="○"/>
              <a:defRPr sz="14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■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●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○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■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●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○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thiti Medium"/>
              <a:buChar char="■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"/>
          <p:cNvSpPr txBox="1"/>
          <p:nvPr/>
        </p:nvSpPr>
        <p:spPr>
          <a:xfrm>
            <a:off x="1139390" y="1135515"/>
            <a:ext cx="223009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Section break slide title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"/>
          <p:cNvSpPr txBox="1"/>
          <p:nvPr/>
        </p:nvSpPr>
        <p:spPr>
          <a:xfrm>
            <a:off x="3525429" y="1819206"/>
            <a:ext cx="208364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 dolor sit amet, consectetur adipisicing elit, sed do eiusmod tempor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"/>
          <p:cNvSpPr/>
          <p:nvPr/>
        </p:nvSpPr>
        <p:spPr>
          <a:xfrm>
            <a:off x="3525428" y="1558281"/>
            <a:ext cx="20836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/>
          </a:p>
        </p:txBody>
      </p:sp>
      <p:sp>
        <p:nvSpPr>
          <p:cNvPr id="738" name="Google Shape;738;p1"/>
          <p:cNvSpPr/>
          <p:nvPr/>
        </p:nvSpPr>
        <p:spPr>
          <a:xfrm>
            <a:off x="3525428" y="1135515"/>
            <a:ext cx="20836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endParaRPr/>
          </a:p>
        </p:txBody>
      </p:sp>
      <p:sp>
        <p:nvSpPr>
          <p:cNvPr id="739" name="Google Shape;739;p1"/>
          <p:cNvSpPr txBox="1"/>
          <p:nvPr/>
        </p:nvSpPr>
        <p:spPr>
          <a:xfrm>
            <a:off x="5920961" y="1819206"/>
            <a:ext cx="208364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 dolor sit amet, consectetur adipisicing elit, sed do eiusmod tempor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1"/>
          <p:cNvSpPr/>
          <p:nvPr/>
        </p:nvSpPr>
        <p:spPr>
          <a:xfrm>
            <a:off x="5920960" y="1558281"/>
            <a:ext cx="20836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/>
          </a:p>
        </p:txBody>
      </p:sp>
      <p:sp>
        <p:nvSpPr>
          <p:cNvPr id="741" name="Google Shape;741;p1"/>
          <p:cNvSpPr/>
          <p:nvPr/>
        </p:nvSpPr>
        <p:spPr>
          <a:xfrm>
            <a:off x="5920960" y="1135515"/>
            <a:ext cx="20836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endParaRPr/>
          </a:p>
        </p:txBody>
      </p:sp>
      <p:sp>
        <p:nvSpPr>
          <p:cNvPr id="742" name="Google Shape;742;p1"/>
          <p:cNvSpPr txBox="1"/>
          <p:nvPr/>
        </p:nvSpPr>
        <p:spPr>
          <a:xfrm>
            <a:off x="3525429" y="3523237"/>
            <a:ext cx="208364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 dolor sit amet, consectetur adipisicing elit, sed do eiusmod tempor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1"/>
          <p:cNvSpPr/>
          <p:nvPr/>
        </p:nvSpPr>
        <p:spPr>
          <a:xfrm>
            <a:off x="3525428" y="3262312"/>
            <a:ext cx="20836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/>
          </a:p>
        </p:txBody>
      </p:sp>
      <p:sp>
        <p:nvSpPr>
          <p:cNvPr id="744" name="Google Shape;744;p1"/>
          <p:cNvSpPr/>
          <p:nvPr/>
        </p:nvSpPr>
        <p:spPr>
          <a:xfrm>
            <a:off x="3525428" y="2839546"/>
            <a:ext cx="20836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endParaRPr/>
          </a:p>
        </p:txBody>
      </p:sp>
      <p:sp>
        <p:nvSpPr>
          <p:cNvPr id="745" name="Google Shape;745;p1"/>
          <p:cNvSpPr txBox="1"/>
          <p:nvPr/>
        </p:nvSpPr>
        <p:spPr>
          <a:xfrm>
            <a:off x="5920961" y="3523237"/>
            <a:ext cx="208364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 dolor sit amet, consectetur adipisicing elit, sed do eiusmod tempor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"/>
          <p:cNvSpPr/>
          <p:nvPr/>
        </p:nvSpPr>
        <p:spPr>
          <a:xfrm>
            <a:off x="5920960" y="3262312"/>
            <a:ext cx="20836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/>
          </a:p>
        </p:txBody>
      </p:sp>
      <p:sp>
        <p:nvSpPr>
          <p:cNvPr id="747" name="Google Shape;747;p1"/>
          <p:cNvSpPr/>
          <p:nvPr/>
        </p:nvSpPr>
        <p:spPr>
          <a:xfrm>
            <a:off x="5920960" y="2839546"/>
            <a:ext cx="20836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endParaRPr/>
          </a:p>
        </p:txBody>
      </p:sp>
      <p:pic>
        <p:nvPicPr>
          <p:cNvPr id="748" name="Google Shape;748;p1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6" y="-750"/>
            <a:ext cx="9141348" cy="5144999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"/>
          <p:cNvSpPr txBox="1"/>
          <p:nvPr/>
        </p:nvSpPr>
        <p:spPr>
          <a:xfrm>
            <a:off x="440376" y="1609818"/>
            <a:ext cx="4257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0" i="0" u="none" strike="noStrike" cap="none">
                <a:solidFill>
                  <a:srgbClr val="B8401D"/>
                </a:solidFill>
                <a:latin typeface="Anton"/>
                <a:ea typeface="Anton"/>
                <a:cs typeface="Anton"/>
                <a:sym typeface="Anton"/>
              </a:rPr>
              <a:t>Portuguese Traditional Food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10"/>
          <p:cNvGrpSpPr/>
          <p:nvPr/>
        </p:nvGrpSpPr>
        <p:grpSpPr>
          <a:xfrm rot="6375287">
            <a:off x="1128567" y="348297"/>
            <a:ext cx="2691523" cy="2648333"/>
            <a:chOff x="3982150" y="2113100"/>
            <a:chExt cx="264850" cy="260600"/>
          </a:xfrm>
        </p:grpSpPr>
        <p:sp>
          <p:nvSpPr>
            <p:cNvPr id="1228" name="Google Shape;1228;p10"/>
            <p:cNvSpPr/>
            <p:nvPr/>
          </p:nvSpPr>
          <p:spPr>
            <a:xfrm>
              <a:off x="3982150" y="2113100"/>
              <a:ext cx="264850" cy="260600"/>
            </a:xfrm>
            <a:custGeom>
              <a:avLst/>
              <a:gdLst/>
              <a:ahLst/>
              <a:cxnLst/>
              <a:rect l="l" t="t" r="r" b="b"/>
              <a:pathLst>
                <a:path w="10594" h="10424" extrusionOk="0">
                  <a:moveTo>
                    <a:pt x="4301" y="1"/>
                  </a:moveTo>
                  <a:cubicBezTo>
                    <a:pt x="3794" y="1"/>
                    <a:pt x="3471" y="116"/>
                    <a:pt x="3471" y="116"/>
                  </a:cubicBezTo>
                  <a:cubicBezTo>
                    <a:pt x="3471" y="116"/>
                    <a:pt x="0" y="730"/>
                    <a:pt x="787" y="6270"/>
                  </a:cubicBezTo>
                  <a:cubicBezTo>
                    <a:pt x="1284" y="9796"/>
                    <a:pt x="3576" y="10424"/>
                    <a:pt x="5052" y="10424"/>
                  </a:cubicBezTo>
                  <a:cubicBezTo>
                    <a:pt x="5547" y="10424"/>
                    <a:pt x="5950" y="10353"/>
                    <a:pt x="6163" y="10298"/>
                  </a:cubicBezTo>
                  <a:cubicBezTo>
                    <a:pt x="7012" y="10072"/>
                    <a:pt x="10593" y="8560"/>
                    <a:pt x="8847" y="4139"/>
                  </a:cubicBezTo>
                  <a:cubicBezTo>
                    <a:pt x="7430" y="559"/>
                    <a:pt x="5418" y="1"/>
                    <a:pt x="4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0"/>
            <p:cNvSpPr/>
            <p:nvPr/>
          </p:nvSpPr>
          <p:spPr>
            <a:xfrm>
              <a:off x="4031775" y="2304825"/>
              <a:ext cx="81375" cy="67175"/>
            </a:xfrm>
            <a:custGeom>
              <a:avLst/>
              <a:gdLst/>
              <a:ahLst/>
              <a:cxnLst/>
              <a:rect l="l" t="t" r="r" b="b"/>
              <a:pathLst>
                <a:path w="3255" h="2687" extrusionOk="0">
                  <a:moveTo>
                    <a:pt x="1420" y="1"/>
                  </a:moveTo>
                  <a:cubicBezTo>
                    <a:pt x="964" y="1"/>
                    <a:pt x="522" y="218"/>
                    <a:pt x="257" y="621"/>
                  </a:cubicBezTo>
                  <a:cubicBezTo>
                    <a:pt x="89" y="882"/>
                    <a:pt x="0" y="1179"/>
                    <a:pt x="0" y="1488"/>
                  </a:cubicBezTo>
                  <a:cubicBezTo>
                    <a:pt x="663" y="2226"/>
                    <a:pt x="1486" y="2558"/>
                    <a:pt x="2233" y="2686"/>
                  </a:cubicBezTo>
                  <a:cubicBezTo>
                    <a:pt x="2472" y="2571"/>
                    <a:pt x="2675" y="2394"/>
                    <a:pt x="2830" y="2178"/>
                  </a:cubicBezTo>
                  <a:cubicBezTo>
                    <a:pt x="3254" y="1532"/>
                    <a:pt x="2883" y="679"/>
                    <a:pt x="2220" y="241"/>
                  </a:cubicBezTo>
                  <a:cubicBezTo>
                    <a:pt x="1971" y="79"/>
                    <a:pt x="1693" y="1"/>
                    <a:pt x="1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0"/>
            <p:cNvSpPr/>
            <p:nvPr/>
          </p:nvSpPr>
          <p:spPr>
            <a:xfrm>
              <a:off x="4013875" y="2117525"/>
              <a:ext cx="52075" cy="44750"/>
            </a:xfrm>
            <a:custGeom>
              <a:avLst/>
              <a:gdLst/>
              <a:ahLst/>
              <a:cxnLst/>
              <a:rect l="l" t="t" r="r" b="b"/>
              <a:pathLst>
                <a:path w="2083" h="1790" extrusionOk="0">
                  <a:moveTo>
                    <a:pt x="1972" y="0"/>
                  </a:moveTo>
                  <a:cubicBezTo>
                    <a:pt x="1543" y="146"/>
                    <a:pt x="619" y="575"/>
                    <a:pt x="0" y="1747"/>
                  </a:cubicBezTo>
                  <a:cubicBezTo>
                    <a:pt x="113" y="1775"/>
                    <a:pt x="232" y="1789"/>
                    <a:pt x="353" y="1789"/>
                  </a:cubicBezTo>
                  <a:cubicBezTo>
                    <a:pt x="703" y="1789"/>
                    <a:pt x="1069" y="1673"/>
                    <a:pt x="1375" y="1459"/>
                  </a:cubicBezTo>
                  <a:cubicBezTo>
                    <a:pt x="1844" y="1137"/>
                    <a:pt x="2082" y="562"/>
                    <a:pt x="1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0"/>
            <p:cNvSpPr/>
            <p:nvPr/>
          </p:nvSpPr>
          <p:spPr>
            <a:xfrm>
              <a:off x="4084825" y="2229300"/>
              <a:ext cx="77950" cy="74050"/>
            </a:xfrm>
            <a:custGeom>
              <a:avLst/>
              <a:gdLst/>
              <a:ahLst/>
              <a:cxnLst/>
              <a:rect l="l" t="t" r="r" b="b"/>
              <a:pathLst>
                <a:path w="3118" h="2962" extrusionOk="0">
                  <a:moveTo>
                    <a:pt x="1669" y="1"/>
                  </a:moveTo>
                  <a:cubicBezTo>
                    <a:pt x="906" y="1"/>
                    <a:pt x="113" y="817"/>
                    <a:pt x="58" y="1560"/>
                  </a:cubicBezTo>
                  <a:cubicBezTo>
                    <a:pt x="0" y="2329"/>
                    <a:pt x="739" y="2895"/>
                    <a:pt x="1530" y="2957"/>
                  </a:cubicBezTo>
                  <a:cubicBezTo>
                    <a:pt x="1567" y="2960"/>
                    <a:pt x="1603" y="2961"/>
                    <a:pt x="1639" y="2961"/>
                  </a:cubicBezTo>
                  <a:cubicBezTo>
                    <a:pt x="2380" y="2961"/>
                    <a:pt x="3010" y="2404"/>
                    <a:pt x="3064" y="1671"/>
                  </a:cubicBezTo>
                  <a:cubicBezTo>
                    <a:pt x="3117" y="901"/>
                    <a:pt x="2543" y="61"/>
                    <a:pt x="1751" y="4"/>
                  </a:cubicBezTo>
                  <a:cubicBezTo>
                    <a:pt x="1724" y="2"/>
                    <a:pt x="1697" y="1"/>
                    <a:pt x="1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0"/>
            <p:cNvSpPr/>
            <p:nvPr/>
          </p:nvSpPr>
          <p:spPr>
            <a:xfrm>
              <a:off x="3997825" y="2188375"/>
              <a:ext cx="61375" cy="75175"/>
            </a:xfrm>
            <a:custGeom>
              <a:avLst/>
              <a:gdLst/>
              <a:ahLst/>
              <a:cxnLst/>
              <a:rect l="l" t="t" r="r" b="b"/>
              <a:pathLst>
                <a:path w="2455" h="3007" extrusionOk="0">
                  <a:moveTo>
                    <a:pt x="1058" y="0"/>
                  </a:moveTo>
                  <a:cubicBezTo>
                    <a:pt x="744" y="5"/>
                    <a:pt x="434" y="102"/>
                    <a:pt x="173" y="279"/>
                  </a:cubicBezTo>
                  <a:cubicBezTo>
                    <a:pt x="50" y="902"/>
                    <a:pt x="1" y="1654"/>
                    <a:pt x="76" y="2547"/>
                  </a:cubicBezTo>
                  <a:cubicBezTo>
                    <a:pt x="394" y="2826"/>
                    <a:pt x="797" y="3007"/>
                    <a:pt x="1173" y="3007"/>
                  </a:cubicBezTo>
                  <a:cubicBezTo>
                    <a:pt x="1946" y="3007"/>
                    <a:pt x="2455" y="2224"/>
                    <a:pt x="2455" y="1433"/>
                  </a:cubicBezTo>
                  <a:cubicBezTo>
                    <a:pt x="2455" y="642"/>
                    <a:pt x="1831" y="0"/>
                    <a:pt x="1058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0"/>
            <p:cNvSpPr/>
            <p:nvPr/>
          </p:nvSpPr>
          <p:spPr>
            <a:xfrm>
              <a:off x="4172475" y="2179875"/>
              <a:ext cx="38600" cy="60875"/>
            </a:xfrm>
            <a:custGeom>
              <a:avLst/>
              <a:gdLst/>
              <a:ahLst/>
              <a:cxnLst/>
              <a:rect l="l" t="t" r="r" b="b"/>
              <a:pathLst>
                <a:path w="1544" h="2435" extrusionOk="0">
                  <a:moveTo>
                    <a:pt x="531" y="0"/>
                  </a:moveTo>
                  <a:cubicBezTo>
                    <a:pt x="491" y="44"/>
                    <a:pt x="456" y="93"/>
                    <a:pt x="425" y="142"/>
                  </a:cubicBezTo>
                  <a:cubicBezTo>
                    <a:pt x="1" y="787"/>
                    <a:pt x="98" y="1799"/>
                    <a:pt x="761" y="2237"/>
                  </a:cubicBezTo>
                  <a:cubicBezTo>
                    <a:pt x="972" y="2364"/>
                    <a:pt x="1214" y="2434"/>
                    <a:pt x="1460" y="2434"/>
                  </a:cubicBezTo>
                  <a:cubicBezTo>
                    <a:pt x="1488" y="2434"/>
                    <a:pt x="1516" y="2434"/>
                    <a:pt x="1544" y="2432"/>
                  </a:cubicBezTo>
                  <a:cubicBezTo>
                    <a:pt x="1460" y="2105"/>
                    <a:pt x="1358" y="1782"/>
                    <a:pt x="1234" y="1468"/>
                  </a:cubicBezTo>
                  <a:cubicBezTo>
                    <a:pt x="1035" y="964"/>
                    <a:pt x="801" y="473"/>
                    <a:pt x="53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0"/>
            <p:cNvSpPr/>
            <p:nvPr/>
          </p:nvSpPr>
          <p:spPr>
            <a:xfrm>
              <a:off x="4160325" y="2293675"/>
              <a:ext cx="51975" cy="60850"/>
            </a:xfrm>
            <a:custGeom>
              <a:avLst/>
              <a:gdLst/>
              <a:ahLst/>
              <a:cxnLst/>
              <a:rect l="l" t="t" r="r" b="b"/>
              <a:pathLst>
                <a:path w="2079" h="2434" extrusionOk="0">
                  <a:moveTo>
                    <a:pt x="1518" y="1"/>
                  </a:moveTo>
                  <a:cubicBezTo>
                    <a:pt x="1061" y="1"/>
                    <a:pt x="619" y="223"/>
                    <a:pt x="349" y="621"/>
                  </a:cubicBezTo>
                  <a:cubicBezTo>
                    <a:pt x="0" y="1151"/>
                    <a:pt x="9" y="1934"/>
                    <a:pt x="389" y="2434"/>
                  </a:cubicBezTo>
                  <a:cubicBezTo>
                    <a:pt x="1079" y="1969"/>
                    <a:pt x="1804" y="1231"/>
                    <a:pt x="2078" y="117"/>
                  </a:cubicBezTo>
                  <a:cubicBezTo>
                    <a:pt x="1896" y="38"/>
                    <a:pt x="1706" y="1"/>
                    <a:pt x="1518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0"/>
            <p:cNvSpPr/>
            <p:nvPr/>
          </p:nvSpPr>
          <p:spPr>
            <a:xfrm>
              <a:off x="4071675" y="2131925"/>
              <a:ext cx="82025" cy="74675"/>
            </a:xfrm>
            <a:custGeom>
              <a:avLst/>
              <a:gdLst/>
              <a:ahLst/>
              <a:cxnLst/>
              <a:rect l="l" t="t" r="r" b="b"/>
              <a:pathLst>
                <a:path w="3281" h="2987" extrusionOk="0">
                  <a:moveTo>
                    <a:pt x="1506" y="1"/>
                  </a:moveTo>
                  <a:cubicBezTo>
                    <a:pt x="1247" y="1"/>
                    <a:pt x="992" y="69"/>
                    <a:pt x="774" y="220"/>
                  </a:cubicBezTo>
                  <a:cubicBezTo>
                    <a:pt x="124" y="671"/>
                    <a:pt x="0" y="1865"/>
                    <a:pt x="442" y="2497"/>
                  </a:cubicBezTo>
                  <a:cubicBezTo>
                    <a:pt x="677" y="2835"/>
                    <a:pt x="1049" y="2986"/>
                    <a:pt x="1443" y="2986"/>
                  </a:cubicBezTo>
                  <a:cubicBezTo>
                    <a:pt x="1792" y="2986"/>
                    <a:pt x="2158" y="2868"/>
                    <a:pt x="2463" y="2656"/>
                  </a:cubicBezTo>
                  <a:cubicBezTo>
                    <a:pt x="3113" y="2205"/>
                    <a:pt x="3281" y="1326"/>
                    <a:pt x="2843" y="689"/>
                  </a:cubicBezTo>
                  <a:cubicBezTo>
                    <a:pt x="2549" y="269"/>
                    <a:pt x="2019" y="1"/>
                    <a:pt x="150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6" name="Google Shape;1236;p10"/>
          <p:cNvGrpSpPr/>
          <p:nvPr/>
        </p:nvGrpSpPr>
        <p:grpSpPr>
          <a:xfrm rot="-5400000">
            <a:off x="5088708" y="188122"/>
            <a:ext cx="2622384" cy="2756305"/>
            <a:chOff x="4877675" y="1490150"/>
            <a:chExt cx="342650" cy="371625"/>
          </a:xfrm>
        </p:grpSpPr>
        <p:sp>
          <p:nvSpPr>
            <p:cNvPr id="1237" name="Google Shape;1237;p10"/>
            <p:cNvSpPr/>
            <p:nvPr/>
          </p:nvSpPr>
          <p:spPr>
            <a:xfrm>
              <a:off x="4877675" y="1490150"/>
              <a:ext cx="342650" cy="371625"/>
            </a:xfrm>
            <a:custGeom>
              <a:avLst/>
              <a:gdLst/>
              <a:ahLst/>
              <a:cxnLst/>
              <a:rect l="l" t="t" r="r" b="b"/>
              <a:pathLst>
                <a:path w="13706" h="14865" extrusionOk="0">
                  <a:moveTo>
                    <a:pt x="6853" y="0"/>
                  </a:moveTo>
                  <a:cubicBezTo>
                    <a:pt x="5155" y="0"/>
                    <a:pt x="2962" y="1172"/>
                    <a:pt x="1481" y="6500"/>
                  </a:cubicBezTo>
                  <a:cubicBezTo>
                    <a:pt x="0" y="11832"/>
                    <a:pt x="3250" y="14865"/>
                    <a:pt x="6853" y="14865"/>
                  </a:cubicBezTo>
                  <a:cubicBezTo>
                    <a:pt x="10456" y="14865"/>
                    <a:pt x="13706" y="11827"/>
                    <a:pt x="12229" y="6500"/>
                  </a:cubicBezTo>
                  <a:cubicBezTo>
                    <a:pt x="10748" y="1172"/>
                    <a:pt x="8551" y="0"/>
                    <a:pt x="6853" y="0"/>
                  </a:cubicBezTo>
                  <a:close/>
                </a:path>
              </a:pathLst>
            </a:custGeom>
            <a:solidFill>
              <a:srgbClr val="E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0"/>
            <p:cNvSpPr/>
            <p:nvPr/>
          </p:nvSpPr>
          <p:spPr>
            <a:xfrm>
              <a:off x="4904075" y="1490150"/>
              <a:ext cx="289400" cy="243100"/>
            </a:xfrm>
            <a:custGeom>
              <a:avLst/>
              <a:gdLst/>
              <a:ahLst/>
              <a:cxnLst/>
              <a:rect l="l" t="t" r="r" b="b"/>
              <a:pathLst>
                <a:path w="11576" h="9724" extrusionOk="0">
                  <a:moveTo>
                    <a:pt x="5797" y="0"/>
                  </a:moveTo>
                  <a:cubicBezTo>
                    <a:pt x="4104" y="0"/>
                    <a:pt x="1906" y="1172"/>
                    <a:pt x="425" y="6500"/>
                  </a:cubicBezTo>
                  <a:cubicBezTo>
                    <a:pt x="98" y="7676"/>
                    <a:pt x="1" y="8737"/>
                    <a:pt x="89" y="9679"/>
                  </a:cubicBezTo>
                  <a:cubicBezTo>
                    <a:pt x="275" y="9710"/>
                    <a:pt x="461" y="9723"/>
                    <a:pt x="651" y="9723"/>
                  </a:cubicBezTo>
                  <a:cubicBezTo>
                    <a:pt x="2914" y="9723"/>
                    <a:pt x="3082" y="7817"/>
                    <a:pt x="3082" y="7817"/>
                  </a:cubicBezTo>
                  <a:cubicBezTo>
                    <a:pt x="3082" y="7817"/>
                    <a:pt x="3246" y="9723"/>
                    <a:pt x="5514" y="9723"/>
                  </a:cubicBezTo>
                  <a:cubicBezTo>
                    <a:pt x="7778" y="9723"/>
                    <a:pt x="7946" y="7817"/>
                    <a:pt x="7946" y="7817"/>
                  </a:cubicBezTo>
                  <a:cubicBezTo>
                    <a:pt x="7946" y="7817"/>
                    <a:pt x="8109" y="9723"/>
                    <a:pt x="10377" y="9723"/>
                  </a:cubicBezTo>
                  <a:cubicBezTo>
                    <a:pt x="10399" y="9723"/>
                    <a:pt x="10421" y="9724"/>
                    <a:pt x="10442" y="9724"/>
                  </a:cubicBezTo>
                  <a:cubicBezTo>
                    <a:pt x="10809" y="9724"/>
                    <a:pt x="11171" y="9653"/>
                    <a:pt x="11514" y="9519"/>
                  </a:cubicBezTo>
                  <a:cubicBezTo>
                    <a:pt x="11576" y="8617"/>
                    <a:pt x="11474" y="7609"/>
                    <a:pt x="11164" y="6500"/>
                  </a:cubicBezTo>
                  <a:cubicBezTo>
                    <a:pt x="9692" y="1172"/>
                    <a:pt x="7495" y="0"/>
                    <a:pt x="5797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0"/>
            <p:cNvSpPr/>
            <p:nvPr/>
          </p:nvSpPr>
          <p:spPr>
            <a:xfrm>
              <a:off x="5131450" y="1671075"/>
              <a:ext cx="39300" cy="38950"/>
            </a:xfrm>
            <a:custGeom>
              <a:avLst/>
              <a:gdLst/>
              <a:ahLst/>
              <a:cxnLst/>
              <a:rect l="l" t="t" r="r" b="b"/>
              <a:pathLst>
                <a:path w="1572" h="1558" extrusionOk="0">
                  <a:moveTo>
                    <a:pt x="1202" y="0"/>
                  </a:moveTo>
                  <a:cubicBezTo>
                    <a:pt x="1196" y="0"/>
                    <a:pt x="1191" y="1"/>
                    <a:pt x="1185" y="1"/>
                  </a:cubicBezTo>
                  <a:cubicBezTo>
                    <a:pt x="796" y="41"/>
                    <a:pt x="942" y="744"/>
                    <a:pt x="942" y="744"/>
                  </a:cubicBezTo>
                  <a:cubicBezTo>
                    <a:pt x="942" y="744"/>
                    <a:pt x="734" y="155"/>
                    <a:pt x="488" y="155"/>
                  </a:cubicBezTo>
                  <a:cubicBezTo>
                    <a:pt x="431" y="155"/>
                    <a:pt x="373" y="186"/>
                    <a:pt x="314" y="262"/>
                  </a:cubicBezTo>
                  <a:cubicBezTo>
                    <a:pt x="0" y="912"/>
                    <a:pt x="1185" y="1557"/>
                    <a:pt x="1185" y="1557"/>
                  </a:cubicBezTo>
                  <a:cubicBezTo>
                    <a:pt x="1477" y="1191"/>
                    <a:pt x="1572" y="0"/>
                    <a:pt x="1202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0"/>
            <p:cNvSpPr/>
            <p:nvPr/>
          </p:nvSpPr>
          <p:spPr>
            <a:xfrm>
              <a:off x="5035125" y="1684325"/>
              <a:ext cx="37975" cy="37750"/>
            </a:xfrm>
            <a:custGeom>
              <a:avLst/>
              <a:gdLst/>
              <a:ahLst/>
              <a:cxnLst/>
              <a:rect l="l" t="t" r="r" b="b"/>
              <a:pathLst>
                <a:path w="1519" h="1510" extrusionOk="0">
                  <a:moveTo>
                    <a:pt x="358" y="1"/>
                  </a:moveTo>
                  <a:cubicBezTo>
                    <a:pt x="1" y="1"/>
                    <a:pt x="91" y="1156"/>
                    <a:pt x="374" y="1509"/>
                  </a:cubicBezTo>
                  <a:cubicBezTo>
                    <a:pt x="374" y="1509"/>
                    <a:pt x="1519" y="881"/>
                    <a:pt x="1214" y="258"/>
                  </a:cubicBezTo>
                  <a:cubicBezTo>
                    <a:pt x="1158" y="185"/>
                    <a:pt x="1101" y="155"/>
                    <a:pt x="1047" y="155"/>
                  </a:cubicBezTo>
                  <a:cubicBezTo>
                    <a:pt x="810" y="155"/>
                    <a:pt x="608" y="722"/>
                    <a:pt x="608" y="722"/>
                  </a:cubicBezTo>
                  <a:cubicBezTo>
                    <a:pt x="608" y="722"/>
                    <a:pt x="750" y="41"/>
                    <a:pt x="374" y="2"/>
                  </a:cubicBezTo>
                  <a:cubicBezTo>
                    <a:pt x="368" y="1"/>
                    <a:pt x="363" y="1"/>
                    <a:pt x="358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0"/>
            <p:cNvSpPr/>
            <p:nvPr/>
          </p:nvSpPr>
          <p:spPr>
            <a:xfrm>
              <a:off x="4913800" y="1684325"/>
              <a:ext cx="38000" cy="37750"/>
            </a:xfrm>
            <a:custGeom>
              <a:avLst/>
              <a:gdLst/>
              <a:ahLst/>
              <a:cxnLst/>
              <a:rect l="l" t="t" r="r" b="b"/>
              <a:pathLst>
                <a:path w="1520" h="1510" extrusionOk="0">
                  <a:moveTo>
                    <a:pt x="1162" y="1"/>
                  </a:moveTo>
                  <a:cubicBezTo>
                    <a:pt x="1157" y="1"/>
                    <a:pt x="1151" y="1"/>
                    <a:pt x="1146" y="2"/>
                  </a:cubicBezTo>
                  <a:cubicBezTo>
                    <a:pt x="770" y="41"/>
                    <a:pt x="916" y="722"/>
                    <a:pt x="916" y="722"/>
                  </a:cubicBezTo>
                  <a:cubicBezTo>
                    <a:pt x="916" y="722"/>
                    <a:pt x="714" y="155"/>
                    <a:pt x="475" y="155"/>
                  </a:cubicBezTo>
                  <a:cubicBezTo>
                    <a:pt x="420" y="155"/>
                    <a:pt x="363" y="185"/>
                    <a:pt x="306" y="258"/>
                  </a:cubicBezTo>
                  <a:cubicBezTo>
                    <a:pt x="1" y="881"/>
                    <a:pt x="1146" y="1509"/>
                    <a:pt x="1146" y="1509"/>
                  </a:cubicBezTo>
                  <a:cubicBezTo>
                    <a:pt x="1429" y="1156"/>
                    <a:pt x="1519" y="1"/>
                    <a:pt x="1162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0"/>
            <p:cNvSpPr/>
            <p:nvPr/>
          </p:nvSpPr>
          <p:spPr>
            <a:xfrm>
              <a:off x="4950400" y="1546400"/>
              <a:ext cx="192675" cy="21150"/>
            </a:xfrm>
            <a:custGeom>
              <a:avLst/>
              <a:gdLst/>
              <a:ahLst/>
              <a:cxnLst/>
              <a:rect l="l" t="t" r="r" b="b"/>
              <a:pathLst>
                <a:path w="7707" h="846" extrusionOk="0">
                  <a:moveTo>
                    <a:pt x="7516" y="1"/>
                  </a:moveTo>
                  <a:cubicBezTo>
                    <a:pt x="6039" y="304"/>
                    <a:pt x="4564" y="412"/>
                    <a:pt x="3209" y="412"/>
                  </a:cubicBezTo>
                  <a:cubicBezTo>
                    <a:pt x="2112" y="412"/>
                    <a:pt x="1094" y="341"/>
                    <a:pt x="217" y="244"/>
                  </a:cubicBezTo>
                  <a:cubicBezTo>
                    <a:pt x="146" y="363"/>
                    <a:pt x="71" y="487"/>
                    <a:pt x="0" y="615"/>
                  </a:cubicBezTo>
                  <a:cubicBezTo>
                    <a:pt x="1057" y="766"/>
                    <a:pt x="2122" y="841"/>
                    <a:pt x="3188" y="845"/>
                  </a:cubicBezTo>
                  <a:cubicBezTo>
                    <a:pt x="4709" y="836"/>
                    <a:pt x="6225" y="655"/>
                    <a:pt x="7707" y="297"/>
                  </a:cubicBezTo>
                  <a:cubicBezTo>
                    <a:pt x="7645" y="195"/>
                    <a:pt x="7583" y="98"/>
                    <a:pt x="7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0"/>
            <p:cNvSpPr/>
            <p:nvPr/>
          </p:nvSpPr>
          <p:spPr>
            <a:xfrm>
              <a:off x="4974500" y="1515900"/>
              <a:ext cx="150775" cy="17275"/>
            </a:xfrm>
            <a:custGeom>
              <a:avLst/>
              <a:gdLst/>
              <a:ahLst/>
              <a:cxnLst/>
              <a:rect l="l" t="t" r="r" b="b"/>
              <a:pathLst>
                <a:path w="6031" h="691" extrusionOk="0">
                  <a:moveTo>
                    <a:pt x="451" y="1"/>
                  </a:moveTo>
                  <a:cubicBezTo>
                    <a:pt x="292" y="142"/>
                    <a:pt x="137" y="292"/>
                    <a:pt x="0" y="456"/>
                  </a:cubicBezTo>
                  <a:cubicBezTo>
                    <a:pt x="1128" y="606"/>
                    <a:pt x="2268" y="686"/>
                    <a:pt x="3409" y="690"/>
                  </a:cubicBezTo>
                  <a:cubicBezTo>
                    <a:pt x="4284" y="690"/>
                    <a:pt x="5160" y="637"/>
                    <a:pt x="6031" y="527"/>
                  </a:cubicBezTo>
                  <a:cubicBezTo>
                    <a:pt x="5942" y="425"/>
                    <a:pt x="5849" y="328"/>
                    <a:pt x="5761" y="235"/>
                  </a:cubicBezTo>
                  <a:cubicBezTo>
                    <a:pt x="5201" y="286"/>
                    <a:pt x="4644" y="309"/>
                    <a:pt x="4097" y="309"/>
                  </a:cubicBezTo>
                  <a:cubicBezTo>
                    <a:pt x="2801" y="309"/>
                    <a:pt x="1558" y="181"/>
                    <a:pt x="451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0"/>
            <p:cNvSpPr/>
            <p:nvPr/>
          </p:nvSpPr>
          <p:spPr>
            <a:xfrm>
              <a:off x="4913600" y="1620250"/>
              <a:ext cx="264175" cy="41700"/>
            </a:xfrm>
            <a:custGeom>
              <a:avLst/>
              <a:gdLst/>
              <a:ahLst/>
              <a:cxnLst/>
              <a:rect l="l" t="t" r="r" b="b"/>
              <a:pathLst>
                <a:path w="10567" h="1668" extrusionOk="0">
                  <a:moveTo>
                    <a:pt x="10390" y="0"/>
                  </a:moveTo>
                  <a:cubicBezTo>
                    <a:pt x="7730" y="1021"/>
                    <a:pt x="4931" y="1289"/>
                    <a:pt x="2722" y="1289"/>
                  </a:cubicBezTo>
                  <a:cubicBezTo>
                    <a:pt x="1689" y="1289"/>
                    <a:pt x="784" y="1231"/>
                    <a:pt x="84" y="1163"/>
                  </a:cubicBezTo>
                  <a:cubicBezTo>
                    <a:pt x="71" y="1207"/>
                    <a:pt x="57" y="1251"/>
                    <a:pt x="44" y="1300"/>
                  </a:cubicBezTo>
                  <a:cubicBezTo>
                    <a:pt x="31" y="1344"/>
                    <a:pt x="18" y="1411"/>
                    <a:pt x="0" y="1464"/>
                  </a:cubicBezTo>
                  <a:cubicBezTo>
                    <a:pt x="1132" y="1601"/>
                    <a:pt x="2268" y="1667"/>
                    <a:pt x="3409" y="1667"/>
                  </a:cubicBezTo>
                  <a:cubicBezTo>
                    <a:pt x="5549" y="1667"/>
                    <a:pt x="8126" y="1415"/>
                    <a:pt x="10567" y="535"/>
                  </a:cubicBezTo>
                  <a:cubicBezTo>
                    <a:pt x="10509" y="354"/>
                    <a:pt x="10452" y="173"/>
                    <a:pt x="10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0"/>
            <p:cNvSpPr/>
            <p:nvPr/>
          </p:nvSpPr>
          <p:spPr>
            <a:xfrm>
              <a:off x="4930275" y="1590400"/>
              <a:ext cx="234350" cy="22350"/>
            </a:xfrm>
            <a:custGeom>
              <a:avLst/>
              <a:gdLst/>
              <a:ahLst/>
              <a:cxnLst/>
              <a:rect l="l" t="t" r="r" b="b"/>
              <a:pathLst>
                <a:path w="9374" h="894" extrusionOk="0">
                  <a:moveTo>
                    <a:pt x="9263" y="1"/>
                  </a:moveTo>
                  <a:cubicBezTo>
                    <a:pt x="7665" y="396"/>
                    <a:pt x="6044" y="537"/>
                    <a:pt x="4550" y="537"/>
                  </a:cubicBezTo>
                  <a:cubicBezTo>
                    <a:pt x="2857" y="537"/>
                    <a:pt x="1326" y="357"/>
                    <a:pt x="173" y="164"/>
                  </a:cubicBezTo>
                  <a:cubicBezTo>
                    <a:pt x="116" y="301"/>
                    <a:pt x="58" y="438"/>
                    <a:pt x="1" y="584"/>
                  </a:cubicBezTo>
                  <a:cubicBezTo>
                    <a:pt x="1358" y="788"/>
                    <a:pt x="2729" y="889"/>
                    <a:pt x="4104" y="894"/>
                  </a:cubicBezTo>
                  <a:cubicBezTo>
                    <a:pt x="5748" y="894"/>
                    <a:pt x="7574" y="734"/>
                    <a:pt x="9374" y="266"/>
                  </a:cubicBezTo>
                  <a:cubicBezTo>
                    <a:pt x="9338" y="177"/>
                    <a:pt x="9299" y="85"/>
                    <a:pt x="9263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6" name="Google Shape;1246;p10"/>
          <p:cNvSpPr txBox="1">
            <a:spLocks noGrp="1"/>
          </p:cNvSpPr>
          <p:nvPr>
            <p:ph type="subTitle" idx="3"/>
          </p:nvPr>
        </p:nvSpPr>
        <p:spPr>
          <a:xfrm flipH="1">
            <a:off x="696170" y="3123653"/>
            <a:ext cx="3190306" cy="11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b="1"/>
              <a:t>It´s a Christian holiday commemorating the ressurection of Christ three days after his crucification.</a:t>
            </a:r>
            <a:endParaRPr b="1"/>
          </a:p>
        </p:txBody>
      </p:sp>
      <p:sp>
        <p:nvSpPr>
          <p:cNvPr id="1247" name="Google Shape;1247;p10"/>
          <p:cNvSpPr txBox="1">
            <a:spLocks noGrp="1"/>
          </p:cNvSpPr>
          <p:nvPr>
            <p:ph type="ctrTitle" idx="2"/>
          </p:nvPr>
        </p:nvSpPr>
        <p:spPr>
          <a:xfrm flipH="1">
            <a:off x="1802941" y="1214665"/>
            <a:ext cx="2216702" cy="81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What?</a:t>
            </a:r>
            <a:endParaRPr sz="4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10"/>
          <p:cNvSpPr txBox="1">
            <a:spLocks noGrp="1"/>
          </p:cNvSpPr>
          <p:nvPr>
            <p:ph type="subTitle" idx="1"/>
          </p:nvPr>
        </p:nvSpPr>
        <p:spPr>
          <a:xfrm flipH="1">
            <a:off x="4855827" y="3141229"/>
            <a:ext cx="3311010" cy="11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b="1"/>
              <a:t>The date changes every year, but Easter is on the first Sunday after the full Moon that occurs on or after the spring equinox.</a:t>
            </a:r>
            <a:endParaRPr b="1"/>
          </a:p>
        </p:txBody>
      </p:sp>
      <p:sp>
        <p:nvSpPr>
          <p:cNvPr id="1249" name="Google Shape;1249;p10"/>
          <p:cNvSpPr txBox="1"/>
          <p:nvPr/>
        </p:nvSpPr>
        <p:spPr>
          <a:xfrm flipH="1">
            <a:off x="5603109" y="1166908"/>
            <a:ext cx="2216702" cy="81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When?</a:t>
            </a:r>
            <a:endParaRPr/>
          </a:p>
        </p:txBody>
      </p:sp>
      <p:grpSp>
        <p:nvGrpSpPr>
          <p:cNvPr id="1250" name="Google Shape;1250;p10"/>
          <p:cNvGrpSpPr/>
          <p:nvPr/>
        </p:nvGrpSpPr>
        <p:grpSpPr>
          <a:xfrm>
            <a:off x="4020880" y="2916458"/>
            <a:ext cx="1000868" cy="1546889"/>
            <a:chOff x="729725" y="3887725"/>
            <a:chExt cx="514850" cy="795725"/>
          </a:xfrm>
        </p:grpSpPr>
        <p:sp>
          <p:nvSpPr>
            <p:cNvPr id="1251" name="Google Shape;1251;p10"/>
            <p:cNvSpPr/>
            <p:nvPr/>
          </p:nvSpPr>
          <p:spPr>
            <a:xfrm>
              <a:off x="729725" y="3887725"/>
              <a:ext cx="514850" cy="795725"/>
            </a:xfrm>
            <a:custGeom>
              <a:avLst/>
              <a:gdLst/>
              <a:ahLst/>
              <a:cxnLst/>
              <a:rect l="l" t="t" r="r" b="b"/>
              <a:pathLst>
                <a:path w="20594" h="31829" extrusionOk="0">
                  <a:moveTo>
                    <a:pt x="11939" y="0"/>
                  </a:moveTo>
                  <a:cubicBezTo>
                    <a:pt x="11054" y="0"/>
                    <a:pt x="9993" y="807"/>
                    <a:pt x="9022" y="3010"/>
                  </a:cubicBezTo>
                  <a:cubicBezTo>
                    <a:pt x="6705" y="8252"/>
                    <a:pt x="8525" y="17048"/>
                    <a:pt x="8525" y="17048"/>
                  </a:cubicBezTo>
                  <a:cubicBezTo>
                    <a:pt x="6424" y="14694"/>
                    <a:pt x="6199" y="6864"/>
                    <a:pt x="4905" y="2775"/>
                  </a:cubicBezTo>
                  <a:cubicBezTo>
                    <a:pt x="4460" y="1369"/>
                    <a:pt x="3727" y="734"/>
                    <a:pt x="2970" y="734"/>
                  </a:cubicBezTo>
                  <a:cubicBezTo>
                    <a:pt x="1528" y="734"/>
                    <a:pt x="1" y="3038"/>
                    <a:pt x="216" y="6686"/>
                  </a:cubicBezTo>
                  <a:cubicBezTo>
                    <a:pt x="544" y="12256"/>
                    <a:pt x="4183" y="18548"/>
                    <a:pt x="4183" y="18548"/>
                  </a:cubicBezTo>
                  <a:cubicBezTo>
                    <a:pt x="4183" y="18548"/>
                    <a:pt x="1173" y="20236"/>
                    <a:pt x="713" y="25366"/>
                  </a:cubicBezTo>
                  <a:cubicBezTo>
                    <a:pt x="273" y="30307"/>
                    <a:pt x="6166" y="31829"/>
                    <a:pt x="9748" y="31829"/>
                  </a:cubicBezTo>
                  <a:cubicBezTo>
                    <a:pt x="10360" y="31829"/>
                    <a:pt x="10904" y="31784"/>
                    <a:pt x="11338" y="31705"/>
                  </a:cubicBezTo>
                  <a:cubicBezTo>
                    <a:pt x="16467" y="30786"/>
                    <a:pt x="20593" y="27607"/>
                    <a:pt x="18474" y="22506"/>
                  </a:cubicBezTo>
                  <a:cubicBezTo>
                    <a:pt x="16345" y="17404"/>
                    <a:pt x="11854" y="16907"/>
                    <a:pt x="11854" y="16907"/>
                  </a:cubicBezTo>
                  <a:cubicBezTo>
                    <a:pt x="11197" y="12941"/>
                    <a:pt x="13720" y="4979"/>
                    <a:pt x="13907" y="3075"/>
                  </a:cubicBezTo>
                  <a:cubicBezTo>
                    <a:pt x="14054" y="1546"/>
                    <a:pt x="13165" y="0"/>
                    <a:pt x="119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0"/>
            <p:cNvSpPr/>
            <p:nvPr/>
          </p:nvSpPr>
          <p:spPr>
            <a:xfrm>
              <a:off x="897825" y="4491750"/>
              <a:ext cx="36825" cy="53000"/>
            </a:xfrm>
            <a:custGeom>
              <a:avLst/>
              <a:gdLst/>
              <a:ahLst/>
              <a:cxnLst/>
              <a:rect l="l" t="t" r="r" b="b"/>
              <a:pathLst>
                <a:path w="1473" h="2120" extrusionOk="0">
                  <a:moveTo>
                    <a:pt x="627" y="1"/>
                  </a:moveTo>
                  <a:cubicBezTo>
                    <a:pt x="608" y="1"/>
                    <a:pt x="590" y="2"/>
                    <a:pt x="572" y="4"/>
                  </a:cubicBezTo>
                  <a:cubicBezTo>
                    <a:pt x="206" y="61"/>
                    <a:pt x="0" y="576"/>
                    <a:pt x="94" y="1158"/>
                  </a:cubicBezTo>
                  <a:cubicBezTo>
                    <a:pt x="173" y="1705"/>
                    <a:pt x="502" y="2119"/>
                    <a:pt x="837" y="2119"/>
                  </a:cubicBezTo>
                  <a:cubicBezTo>
                    <a:pt x="858" y="2119"/>
                    <a:pt x="879" y="2118"/>
                    <a:pt x="900" y="2114"/>
                  </a:cubicBezTo>
                  <a:cubicBezTo>
                    <a:pt x="1257" y="2058"/>
                    <a:pt x="1472" y="1542"/>
                    <a:pt x="1379" y="961"/>
                  </a:cubicBezTo>
                  <a:cubicBezTo>
                    <a:pt x="1290" y="409"/>
                    <a:pt x="964" y="1"/>
                    <a:pt x="627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0"/>
            <p:cNvSpPr/>
            <p:nvPr/>
          </p:nvSpPr>
          <p:spPr>
            <a:xfrm>
              <a:off x="1083500" y="4443650"/>
              <a:ext cx="36825" cy="52800"/>
            </a:xfrm>
            <a:custGeom>
              <a:avLst/>
              <a:gdLst/>
              <a:ahLst/>
              <a:cxnLst/>
              <a:rect l="l" t="t" r="r" b="b"/>
              <a:pathLst>
                <a:path w="1473" h="2112" extrusionOk="0">
                  <a:moveTo>
                    <a:pt x="636" y="1"/>
                  </a:moveTo>
                  <a:cubicBezTo>
                    <a:pt x="615" y="1"/>
                    <a:pt x="594" y="3"/>
                    <a:pt x="572" y="6"/>
                  </a:cubicBezTo>
                  <a:cubicBezTo>
                    <a:pt x="216" y="62"/>
                    <a:pt x="0" y="578"/>
                    <a:pt x="94" y="1159"/>
                  </a:cubicBezTo>
                  <a:cubicBezTo>
                    <a:pt x="173" y="1706"/>
                    <a:pt x="501" y="2112"/>
                    <a:pt x="836" y="2112"/>
                  </a:cubicBezTo>
                  <a:cubicBezTo>
                    <a:pt x="858" y="2112"/>
                    <a:pt x="879" y="2110"/>
                    <a:pt x="900" y="2106"/>
                  </a:cubicBezTo>
                  <a:cubicBezTo>
                    <a:pt x="1257" y="2050"/>
                    <a:pt x="1472" y="1544"/>
                    <a:pt x="1379" y="953"/>
                  </a:cubicBezTo>
                  <a:cubicBezTo>
                    <a:pt x="1290" y="407"/>
                    <a:pt x="970" y="1"/>
                    <a:pt x="636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0"/>
            <p:cNvSpPr/>
            <p:nvPr/>
          </p:nvSpPr>
          <p:spPr>
            <a:xfrm>
              <a:off x="996525" y="4496575"/>
              <a:ext cx="48075" cy="29525"/>
            </a:xfrm>
            <a:custGeom>
              <a:avLst/>
              <a:gdLst/>
              <a:ahLst/>
              <a:cxnLst/>
              <a:rect l="l" t="t" r="r" b="b"/>
              <a:pathLst>
                <a:path w="1923" h="1181" extrusionOk="0">
                  <a:moveTo>
                    <a:pt x="1700" y="1"/>
                  </a:moveTo>
                  <a:cubicBezTo>
                    <a:pt x="595" y="1"/>
                    <a:pt x="0" y="571"/>
                    <a:pt x="0" y="571"/>
                  </a:cubicBezTo>
                  <a:cubicBezTo>
                    <a:pt x="328" y="862"/>
                    <a:pt x="1229" y="1180"/>
                    <a:pt x="1229" y="1180"/>
                  </a:cubicBezTo>
                  <a:lnTo>
                    <a:pt x="1922" y="8"/>
                  </a:lnTo>
                  <a:cubicBezTo>
                    <a:pt x="1846" y="3"/>
                    <a:pt x="1772" y="1"/>
                    <a:pt x="1700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0"/>
            <p:cNvSpPr/>
            <p:nvPr/>
          </p:nvSpPr>
          <p:spPr>
            <a:xfrm>
              <a:off x="1013150" y="4540150"/>
              <a:ext cx="55125" cy="49525"/>
            </a:xfrm>
            <a:custGeom>
              <a:avLst/>
              <a:gdLst/>
              <a:ahLst/>
              <a:cxnLst/>
              <a:rect l="l" t="t" r="r" b="b"/>
              <a:pathLst>
                <a:path w="2205" h="1981" extrusionOk="0">
                  <a:moveTo>
                    <a:pt x="629" y="0"/>
                  </a:moveTo>
                  <a:lnTo>
                    <a:pt x="1" y="516"/>
                  </a:lnTo>
                  <a:cubicBezTo>
                    <a:pt x="1" y="516"/>
                    <a:pt x="108" y="1981"/>
                    <a:pt x="1039" y="1981"/>
                  </a:cubicBezTo>
                  <a:cubicBezTo>
                    <a:pt x="1102" y="1981"/>
                    <a:pt x="1168" y="1974"/>
                    <a:pt x="1239" y="1960"/>
                  </a:cubicBezTo>
                  <a:cubicBezTo>
                    <a:pt x="2205" y="1763"/>
                    <a:pt x="1651" y="159"/>
                    <a:pt x="1651" y="159"/>
                  </a:cubicBezTo>
                  <a:lnTo>
                    <a:pt x="629" y="0"/>
                  </a:ln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0"/>
            <p:cNvSpPr/>
            <p:nvPr/>
          </p:nvSpPr>
          <p:spPr>
            <a:xfrm>
              <a:off x="964400" y="4512750"/>
              <a:ext cx="72000" cy="55300"/>
            </a:xfrm>
            <a:custGeom>
              <a:avLst/>
              <a:gdLst/>
              <a:ahLst/>
              <a:cxnLst/>
              <a:rect l="l" t="t" r="r" b="b"/>
              <a:pathLst>
                <a:path w="2880" h="2212" extrusionOk="0">
                  <a:moveTo>
                    <a:pt x="2365" y="1"/>
                  </a:moveTo>
                  <a:cubicBezTo>
                    <a:pt x="2244" y="1"/>
                    <a:pt x="2097" y="131"/>
                    <a:pt x="2176" y="243"/>
                  </a:cubicBezTo>
                  <a:cubicBezTo>
                    <a:pt x="2335" y="533"/>
                    <a:pt x="2448" y="880"/>
                    <a:pt x="2410" y="965"/>
                  </a:cubicBezTo>
                  <a:cubicBezTo>
                    <a:pt x="2307" y="1134"/>
                    <a:pt x="1745" y="1640"/>
                    <a:pt x="1163" y="1837"/>
                  </a:cubicBezTo>
                  <a:cubicBezTo>
                    <a:pt x="1116" y="1852"/>
                    <a:pt x="1070" y="1859"/>
                    <a:pt x="1026" y="1859"/>
                  </a:cubicBezTo>
                  <a:cubicBezTo>
                    <a:pt x="636" y="1859"/>
                    <a:pt x="357" y="1330"/>
                    <a:pt x="357" y="1321"/>
                  </a:cubicBezTo>
                  <a:cubicBezTo>
                    <a:pt x="325" y="1264"/>
                    <a:pt x="268" y="1233"/>
                    <a:pt x="208" y="1233"/>
                  </a:cubicBezTo>
                  <a:cubicBezTo>
                    <a:pt x="179" y="1233"/>
                    <a:pt x="150" y="1240"/>
                    <a:pt x="122" y="1255"/>
                  </a:cubicBezTo>
                  <a:cubicBezTo>
                    <a:pt x="38" y="1293"/>
                    <a:pt x="0" y="1406"/>
                    <a:pt x="47" y="1490"/>
                  </a:cubicBezTo>
                  <a:cubicBezTo>
                    <a:pt x="66" y="1518"/>
                    <a:pt x="432" y="2212"/>
                    <a:pt x="1013" y="2212"/>
                  </a:cubicBezTo>
                  <a:cubicBezTo>
                    <a:pt x="1098" y="2212"/>
                    <a:pt x="1191" y="2193"/>
                    <a:pt x="1276" y="2174"/>
                  </a:cubicBezTo>
                  <a:cubicBezTo>
                    <a:pt x="1885" y="1959"/>
                    <a:pt x="2532" y="1424"/>
                    <a:pt x="2710" y="1152"/>
                  </a:cubicBezTo>
                  <a:cubicBezTo>
                    <a:pt x="2879" y="880"/>
                    <a:pt x="2607" y="318"/>
                    <a:pt x="2485" y="83"/>
                  </a:cubicBezTo>
                  <a:cubicBezTo>
                    <a:pt x="2463" y="24"/>
                    <a:pt x="2416" y="1"/>
                    <a:pt x="2365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0"/>
            <p:cNvSpPr/>
            <p:nvPr/>
          </p:nvSpPr>
          <p:spPr>
            <a:xfrm>
              <a:off x="1022275" y="4512350"/>
              <a:ext cx="71075" cy="37250"/>
            </a:xfrm>
            <a:custGeom>
              <a:avLst/>
              <a:gdLst/>
              <a:ahLst/>
              <a:cxnLst/>
              <a:rect l="l" t="t" r="r" b="b"/>
              <a:pathLst>
                <a:path w="2843" h="1490" extrusionOk="0">
                  <a:moveTo>
                    <a:pt x="2406" y="1"/>
                  </a:moveTo>
                  <a:cubicBezTo>
                    <a:pt x="2294" y="1"/>
                    <a:pt x="2182" y="107"/>
                    <a:pt x="2243" y="240"/>
                  </a:cubicBezTo>
                  <a:cubicBezTo>
                    <a:pt x="2327" y="437"/>
                    <a:pt x="2430" y="821"/>
                    <a:pt x="2346" y="1009"/>
                  </a:cubicBezTo>
                  <a:cubicBezTo>
                    <a:pt x="2327" y="1056"/>
                    <a:pt x="2290" y="1093"/>
                    <a:pt x="2243" y="1103"/>
                  </a:cubicBezTo>
                  <a:cubicBezTo>
                    <a:pt x="2162" y="1130"/>
                    <a:pt x="2047" y="1142"/>
                    <a:pt x="1913" y="1142"/>
                  </a:cubicBezTo>
                  <a:cubicBezTo>
                    <a:pt x="1406" y="1142"/>
                    <a:pt x="616" y="980"/>
                    <a:pt x="283" y="906"/>
                  </a:cubicBezTo>
                  <a:cubicBezTo>
                    <a:pt x="266" y="901"/>
                    <a:pt x="249" y="899"/>
                    <a:pt x="234" y="899"/>
                  </a:cubicBezTo>
                  <a:cubicBezTo>
                    <a:pt x="48" y="899"/>
                    <a:pt x="0" y="1191"/>
                    <a:pt x="208" y="1243"/>
                  </a:cubicBezTo>
                  <a:cubicBezTo>
                    <a:pt x="330" y="1271"/>
                    <a:pt x="1258" y="1487"/>
                    <a:pt x="1905" y="1487"/>
                  </a:cubicBezTo>
                  <a:cubicBezTo>
                    <a:pt x="1931" y="1489"/>
                    <a:pt x="1957" y="1490"/>
                    <a:pt x="1982" y="1490"/>
                  </a:cubicBezTo>
                  <a:cubicBezTo>
                    <a:pt x="2106" y="1490"/>
                    <a:pt x="2229" y="1471"/>
                    <a:pt x="2346" y="1440"/>
                  </a:cubicBezTo>
                  <a:cubicBezTo>
                    <a:pt x="2496" y="1393"/>
                    <a:pt x="2609" y="1281"/>
                    <a:pt x="2665" y="1150"/>
                  </a:cubicBezTo>
                  <a:cubicBezTo>
                    <a:pt x="2843" y="756"/>
                    <a:pt x="2590" y="165"/>
                    <a:pt x="2562" y="109"/>
                  </a:cubicBezTo>
                  <a:cubicBezTo>
                    <a:pt x="2528" y="32"/>
                    <a:pt x="2467" y="1"/>
                    <a:pt x="2406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10"/>
            <p:cNvSpPr/>
            <p:nvPr/>
          </p:nvSpPr>
          <p:spPr>
            <a:xfrm>
              <a:off x="756225" y="3961450"/>
              <a:ext cx="132475" cy="382950"/>
            </a:xfrm>
            <a:custGeom>
              <a:avLst/>
              <a:gdLst/>
              <a:ahLst/>
              <a:cxnLst/>
              <a:rect l="l" t="t" r="r" b="b"/>
              <a:pathLst>
                <a:path w="5299" h="15318" extrusionOk="0">
                  <a:moveTo>
                    <a:pt x="1810" y="1"/>
                  </a:moveTo>
                  <a:cubicBezTo>
                    <a:pt x="1785" y="1"/>
                    <a:pt x="1760" y="2"/>
                    <a:pt x="1735" y="5"/>
                  </a:cubicBezTo>
                  <a:cubicBezTo>
                    <a:pt x="666" y="98"/>
                    <a:pt x="0" y="1871"/>
                    <a:pt x="544" y="5537"/>
                  </a:cubicBezTo>
                  <a:cubicBezTo>
                    <a:pt x="1097" y="9204"/>
                    <a:pt x="5298" y="15318"/>
                    <a:pt x="5298" y="15318"/>
                  </a:cubicBezTo>
                  <a:cubicBezTo>
                    <a:pt x="5298" y="15318"/>
                    <a:pt x="4173" y="11014"/>
                    <a:pt x="3704" y="7188"/>
                  </a:cubicBezTo>
                  <a:cubicBezTo>
                    <a:pt x="3244" y="3423"/>
                    <a:pt x="3118" y="1"/>
                    <a:pt x="1810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0"/>
            <p:cNvSpPr/>
            <p:nvPr/>
          </p:nvSpPr>
          <p:spPr>
            <a:xfrm>
              <a:off x="935325" y="3937925"/>
              <a:ext cx="126150" cy="391000"/>
            </a:xfrm>
            <a:custGeom>
              <a:avLst/>
              <a:gdLst/>
              <a:ahLst/>
              <a:cxnLst/>
              <a:rect l="l" t="t" r="r" b="b"/>
              <a:pathLst>
                <a:path w="5046" h="15640" extrusionOk="0">
                  <a:moveTo>
                    <a:pt x="3378" y="0"/>
                  </a:moveTo>
                  <a:cubicBezTo>
                    <a:pt x="2423" y="0"/>
                    <a:pt x="1330" y="1163"/>
                    <a:pt x="666" y="4809"/>
                  </a:cubicBezTo>
                  <a:cubicBezTo>
                    <a:pt x="1" y="8457"/>
                    <a:pt x="1698" y="15640"/>
                    <a:pt x="1698" y="15640"/>
                  </a:cubicBezTo>
                  <a:cubicBezTo>
                    <a:pt x="1698" y="15640"/>
                    <a:pt x="2148" y="11214"/>
                    <a:pt x="3048" y="7463"/>
                  </a:cubicBezTo>
                  <a:cubicBezTo>
                    <a:pt x="3948" y="3712"/>
                    <a:pt x="5046" y="402"/>
                    <a:pt x="3705" y="45"/>
                  </a:cubicBezTo>
                  <a:cubicBezTo>
                    <a:pt x="3598" y="16"/>
                    <a:pt x="3489" y="0"/>
                    <a:pt x="3378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0"/>
            <p:cNvSpPr/>
            <p:nvPr/>
          </p:nvSpPr>
          <p:spPr>
            <a:xfrm>
              <a:off x="885400" y="4555675"/>
              <a:ext cx="20625" cy="19175"/>
            </a:xfrm>
            <a:custGeom>
              <a:avLst/>
              <a:gdLst/>
              <a:ahLst/>
              <a:cxnLst/>
              <a:rect l="l" t="t" r="r" b="b"/>
              <a:pathLst>
                <a:path w="825" h="767" extrusionOk="0">
                  <a:moveTo>
                    <a:pt x="642" y="0"/>
                  </a:moveTo>
                  <a:cubicBezTo>
                    <a:pt x="612" y="0"/>
                    <a:pt x="581" y="13"/>
                    <a:pt x="553" y="45"/>
                  </a:cubicBezTo>
                  <a:lnTo>
                    <a:pt x="56" y="551"/>
                  </a:lnTo>
                  <a:cubicBezTo>
                    <a:pt x="0" y="598"/>
                    <a:pt x="0" y="683"/>
                    <a:pt x="56" y="729"/>
                  </a:cubicBezTo>
                  <a:cubicBezTo>
                    <a:pt x="75" y="758"/>
                    <a:pt x="113" y="767"/>
                    <a:pt x="150" y="767"/>
                  </a:cubicBezTo>
                  <a:cubicBezTo>
                    <a:pt x="178" y="767"/>
                    <a:pt x="216" y="748"/>
                    <a:pt x="244" y="729"/>
                  </a:cubicBezTo>
                  <a:lnTo>
                    <a:pt x="732" y="223"/>
                  </a:lnTo>
                  <a:cubicBezTo>
                    <a:pt x="824" y="130"/>
                    <a:pt x="738" y="0"/>
                    <a:pt x="642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0"/>
            <p:cNvSpPr/>
            <p:nvPr/>
          </p:nvSpPr>
          <p:spPr>
            <a:xfrm>
              <a:off x="898750" y="4564175"/>
              <a:ext cx="16250" cy="24750"/>
            </a:xfrm>
            <a:custGeom>
              <a:avLst/>
              <a:gdLst/>
              <a:ahLst/>
              <a:cxnLst/>
              <a:rect l="l" t="t" r="r" b="b"/>
              <a:pathLst>
                <a:path w="650" h="990" extrusionOk="0">
                  <a:moveTo>
                    <a:pt x="485" y="0"/>
                  </a:moveTo>
                  <a:cubicBezTo>
                    <a:pt x="439" y="0"/>
                    <a:pt x="393" y="24"/>
                    <a:pt x="366" y="80"/>
                  </a:cubicBezTo>
                  <a:lnTo>
                    <a:pt x="38" y="802"/>
                  </a:lnTo>
                  <a:cubicBezTo>
                    <a:pt x="1" y="886"/>
                    <a:pt x="57" y="990"/>
                    <a:pt x="151" y="990"/>
                  </a:cubicBezTo>
                  <a:cubicBezTo>
                    <a:pt x="207" y="990"/>
                    <a:pt x="254" y="952"/>
                    <a:pt x="273" y="915"/>
                  </a:cubicBezTo>
                  <a:lnTo>
                    <a:pt x="601" y="183"/>
                  </a:lnTo>
                  <a:cubicBezTo>
                    <a:pt x="649" y="80"/>
                    <a:pt x="568" y="0"/>
                    <a:pt x="485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0"/>
            <p:cNvSpPr/>
            <p:nvPr/>
          </p:nvSpPr>
          <p:spPr>
            <a:xfrm>
              <a:off x="918925" y="4562550"/>
              <a:ext cx="10575" cy="21925"/>
            </a:xfrm>
            <a:custGeom>
              <a:avLst/>
              <a:gdLst/>
              <a:ahLst/>
              <a:cxnLst/>
              <a:rect l="l" t="t" r="r" b="b"/>
              <a:pathLst>
                <a:path w="423" h="877" extrusionOk="0">
                  <a:moveTo>
                    <a:pt x="146" y="0"/>
                  </a:moveTo>
                  <a:cubicBezTo>
                    <a:pt x="135" y="0"/>
                    <a:pt x="124" y="1"/>
                    <a:pt x="113" y="4"/>
                  </a:cubicBezTo>
                  <a:cubicBezTo>
                    <a:pt x="47" y="14"/>
                    <a:pt x="0" y="89"/>
                    <a:pt x="19" y="154"/>
                  </a:cubicBezTo>
                  <a:lnTo>
                    <a:pt x="160" y="773"/>
                  </a:lnTo>
                  <a:cubicBezTo>
                    <a:pt x="169" y="830"/>
                    <a:pt x="216" y="867"/>
                    <a:pt x="281" y="876"/>
                  </a:cubicBezTo>
                  <a:lnTo>
                    <a:pt x="310" y="867"/>
                  </a:lnTo>
                  <a:cubicBezTo>
                    <a:pt x="375" y="858"/>
                    <a:pt x="422" y="783"/>
                    <a:pt x="403" y="717"/>
                  </a:cubicBezTo>
                  <a:lnTo>
                    <a:pt x="272" y="98"/>
                  </a:lnTo>
                  <a:cubicBezTo>
                    <a:pt x="256" y="42"/>
                    <a:pt x="206" y="0"/>
                    <a:pt x="146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0"/>
            <p:cNvSpPr/>
            <p:nvPr/>
          </p:nvSpPr>
          <p:spPr>
            <a:xfrm>
              <a:off x="1128225" y="4490225"/>
              <a:ext cx="25150" cy="11725"/>
            </a:xfrm>
            <a:custGeom>
              <a:avLst/>
              <a:gdLst/>
              <a:ahLst/>
              <a:cxnLst/>
              <a:rect l="l" t="t" r="r" b="b"/>
              <a:pathLst>
                <a:path w="1006" h="469" extrusionOk="0">
                  <a:moveTo>
                    <a:pt x="181" y="1"/>
                  </a:moveTo>
                  <a:cubicBezTo>
                    <a:pt x="53" y="1"/>
                    <a:pt x="1" y="202"/>
                    <a:pt x="152" y="253"/>
                  </a:cubicBezTo>
                  <a:lnTo>
                    <a:pt x="827" y="469"/>
                  </a:lnTo>
                  <a:lnTo>
                    <a:pt x="874" y="469"/>
                  </a:lnTo>
                  <a:cubicBezTo>
                    <a:pt x="931" y="469"/>
                    <a:pt x="968" y="431"/>
                    <a:pt x="987" y="384"/>
                  </a:cubicBezTo>
                  <a:cubicBezTo>
                    <a:pt x="1006" y="319"/>
                    <a:pt x="968" y="243"/>
                    <a:pt x="902" y="225"/>
                  </a:cubicBezTo>
                  <a:lnTo>
                    <a:pt x="227" y="9"/>
                  </a:lnTo>
                  <a:cubicBezTo>
                    <a:pt x="211" y="3"/>
                    <a:pt x="195" y="1"/>
                    <a:pt x="181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0"/>
            <p:cNvSpPr/>
            <p:nvPr/>
          </p:nvSpPr>
          <p:spPr>
            <a:xfrm>
              <a:off x="1123775" y="4501825"/>
              <a:ext cx="24925" cy="18875"/>
            </a:xfrm>
            <a:custGeom>
              <a:avLst/>
              <a:gdLst/>
              <a:ahLst/>
              <a:cxnLst/>
              <a:rect l="l" t="t" r="r" b="b"/>
              <a:pathLst>
                <a:path w="997" h="755" extrusionOk="0">
                  <a:moveTo>
                    <a:pt x="183" y="0"/>
                  </a:moveTo>
                  <a:cubicBezTo>
                    <a:pt x="80" y="0"/>
                    <a:pt x="1" y="147"/>
                    <a:pt x="105" y="230"/>
                  </a:cubicBezTo>
                  <a:lnTo>
                    <a:pt x="743" y="727"/>
                  </a:lnTo>
                  <a:cubicBezTo>
                    <a:pt x="762" y="745"/>
                    <a:pt x="799" y="755"/>
                    <a:pt x="837" y="755"/>
                  </a:cubicBezTo>
                  <a:cubicBezTo>
                    <a:pt x="949" y="745"/>
                    <a:pt x="996" y="586"/>
                    <a:pt x="902" y="520"/>
                  </a:cubicBezTo>
                  <a:lnTo>
                    <a:pt x="265" y="33"/>
                  </a:lnTo>
                  <a:cubicBezTo>
                    <a:pt x="238" y="10"/>
                    <a:pt x="210" y="0"/>
                    <a:pt x="183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0"/>
            <p:cNvSpPr/>
            <p:nvPr/>
          </p:nvSpPr>
          <p:spPr>
            <a:xfrm>
              <a:off x="1113650" y="4505800"/>
              <a:ext cx="11350" cy="21725"/>
            </a:xfrm>
            <a:custGeom>
              <a:avLst/>
              <a:gdLst/>
              <a:ahLst/>
              <a:cxnLst/>
              <a:rect l="l" t="t" r="r" b="b"/>
              <a:pathLst>
                <a:path w="454" h="869" extrusionOk="0">
                  <a:moveTo>
                    <a:pt x="153" y="0"/>
                  </a:moveTo>
                  <a:cubicBezTo>
                    <a:pt x="77" y="0"/>
                    <a:pt x="0" y="64"/>
                    <a:pt x="23" y="164"/>
                  </a:cubicBezTo>
                  <a:lnTo>
                    <a:pt x="191" y="774"/>
                  </a:lnTo>
                  <a:cubicBezTo>
                    <a:pt x="209" y="825"/>
                    <a:pt x="257" y="869"/>
                    <a:pt x="315" y="869"/>
                  </a:cubicBezTo>
                  <a:cubicBezTo>
                    <a:pt x="321" y="869"/>
                    <a:pt x="326" y="868"/>
                    <a:pt x="332" y="868"/>
                  </a:cubicBezTo>
                  <a:lnTo>
                    <a:pt x="351" y="868"/>
                  </a:lnTo>
                  <a:cubicBezTo>
                    <a:pt x="416" y="849"/>
                    <a:pt x="454" y="774"/>
                    <a:pt x="445" y="708"/>
                  </a:cubicBezTo>
                  <a:lnTo>
                    <a:pt x="276" y="99"/>
                  </a:lnTo>
                  <a:cubicBezTo>
                    <a:pt x="257" y="30"/>
                    <a:pt x="205" y="0"/>
                    <a:pt x="153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0"/>
            <p:cNvSpPr/>
            <p:nvPr/>
          </p:nvSpPr>
          <p:spPr>
            <a:xfrm>
              <a:off x="947050" y="4351675"/>
              <a:ext cx="100825" cy="96600"/>
            </a:xfrm>
            <a:custGeom>
              <a:avLst/>
              <a:gdLst/>
              <a:ahLst/>
              <a:cxnLst/>
              <a:rect l="l" t="t" r="r" b="b"/>
              <a:pathLst>
                <a:path w="4033" h="3864" extrusionOk="0">
                  <a:moveTo>
                    <a:pt x="2176" y="1538"/>
                  </a:moveTo>
                  <a:cubicBezTo>
                    <a:pt x="2242" y="1538"/>
                    <a:pt x="2298" y="1556"/>
                    <a:pt x="2354" y="1584"/>
                  </a:cubicBezTo>
                  <a:cubicBezTo>
                    <a:pt x="2767" y="1772"/>
                    <a:pt x="2926" y="2316"/>
                    <a:pt x="2804" y="2738"/>
                  </a:cubicBezTo>
                  <a:cubicBezTo>
                    <a:pt x="2429" y="2700"/>
                    <a:pt x="2110" y="2456"/>
                    <a:pt x="1960" y="2119"/>
                  </a:cubicBezTo>
                  <a:cubicBezTo>
                    <a:pt x="1876" y="1950"/>
                    <a:pt x="1895" y="1744"/>
                    <a:pt x="2017" y="1603"/>
                  </a:cubicBezTo>
                  <a:cubicBezTo>
                    <a:pt x="2054" y="1556"/>
                    <a:pt x="2120" y="1538"/>
                    <a:pt x="2176" y="1538"/>
                  </a:cubicBezTo>
                  <a:close/>
                  <a:moveTo>
                    <a:pt x="1238" y="2569"/>
                  </a:moveTo>
                  <a:cubicBezTo>
                    <a:pt x="1257" y="2569"/>
                    <a:pt x="1276" y="2578"/>
                    <a:pt x="1285" y="2597"/>
                  </a:cubicBezTo>
                  <a:cubicBezTo>
                    <a:pt x="1341" y="2653"/>
                    <a:pt x="1341" y="2785"/>
                    <a:pt x="1295" y="2954"/>
                  </a:cubicBezTo>
                  <a:cubicBezTo>
                    <a:pt x="1276" y="3019"/>
                    <a:pt x="1257" y="3075"/>
                    <a:pt x="1229" y="3141"/>
                  </a:cubicBezTo>
                  <a:cubicBezTo>
                    <a:pt x="1163" y="3066"/>
                    <a:pt x="1126" y="2982"/>
                    <a:pt x="1098" y="2897"/>
                  </a:cubicBezTo>
                  <a:cubicBezTo>
                    <a:pt x="1069" y="2803"/>
                    <a:pt x="1098" y="2691"/>
                    <a:pt x="1154" y="2616"/>
                  </a:cubicBezTo>
                  <a:cubicBezTo>
                    <a:pt x="1173" y="2588"/>
                    <a:pt x="1201" y="2578"/>
                    <a:pt x="1229" y="2569"/>
                  </a:cubicBezTo>
                  <a:close/>
                  <a:moveTo>
                    <a:pt x="2665" y="0"/>
                  </a:moveTo>
                  <a:cubicBezTo>
                    <a:pt x="2586" y="0"/>
                    <a:pt x="2556" y="126"/>
                    <a:pt x="2654" y="159"/>
                  </a:cubicBezTo>
                  <a:cubicBezTo>
                    <a:pt x="3151" y="337"/>
                    <a:pt x="3555" y="909"/>
                    <a:pt x="3686" y="1387"/>
                  </a:cubicBezTo>
                  <a:cubicBezTo>
                    <a:pt x="3855" y="1978"/>
                    <a:pt x="3648" y="2475"/>
                    <a:pt x="3114" y="2682"/>
                  </a:cubicBezTo>
                  <a:cubicBezTo>
                    <a:pt x="3067" y="2700"/>
                    <a:pt x="3020" y="2719"/>
                    <a:pt x="2973" y="2728"/>
                  </a:cubicBezTo>
                  <a:cubicBezTo>
                    <a:pt x="3076" y="2241"/>
                    <a:pt x="2889" y="1650"/>
                    <a:pt x="2420" y="1434"/>
                  </a:cubicBezTo>
                  <a:cubicBezTo>
                    <a:pt x="2329" y="1394"/>
                    <a:pt x="2250" y="1378"/>
                    <a:pt x="2182" y="1378"/>
                  </a:cubicBezTo>
                  <a:cubicBezTo>
                    <a:pt x="2046" y="1378"/>
                    <a:pt x="1954" y="1441"/>
                    <a:pt x="1904" y="1491"/>
                  </a:cubicBezTo>
                  <a:cubicBezTo>
                    <a:pt x="1745" y="1678"/>
                    <a:pt x="1707" y="1941"/>
                    <a:pt x="1820" y="2175"/>
                  </a:cubicBezTo>
                  <a:cubicBezTo>
                    <a:pt x="1979" y="2560"/>
                    <a:pt x="2335" y="2832"/>
                    <a:pt x="2757" y="2888"/>
                  </a:cubicBezTo>
                  <a:cubicBezTo>
                    <a:pt x="2645" y="3113"/>
                    <a:pt x="2457" y="3291"/>
                    <a:pt x="2232" y="3375"/>
                  </a:cubicBezTo>
                  <a:cubicBezTo>
                    <a:pt x="2120" y="3422"/>
                    <a:pt x="2000" y="3446"/>
                    <a:pt x="1882" y="3446"/>
                  </a:cubicBezTo>
                  <a:cubicBezTo>
                    <a:pt x="1763" y="3446"/>
                    <a:pt x="1646" y="3422"/>
                    <a:pt x="1538" y="3375"/>
                  </a:cubicBezTo>
                  <a:cubicBezTo>
                    <a:pt x="1463" y="3347"/>
                    <a:pt x="1398" y="3310"/>
                    <a:pt x="1341" y="3254"/>
                  </a:cubicBezTo>
                  <a:cubicBezTo>
                    <a:pt x="1388" y="3169"/>
                    <a:pt x="1426" y="3085"/>
                    <a:pt x="1445" y="2991"/>
                  </a:cubicBezTo>
                  <a:cubicBezTo>
                    <a:pt x="1510" y="2757"/>
                    <a:pt x="1491" y="2597"/>
                    <a:pt x="1407" y="2494"/>
                  </a:cubicBezTo>
                  <a:cubicBezTo>
                    <a:pt x="1360" y="2438"/>
                    <a:pt x="1304" y="2410"/>
                    <a:pt x="1229" y="2410"/>
                  </a:cubicBezTo>
                  <a:cubicBezTo>
                    <a:pt x="1154" y="2419"/>
                    <a:pt x="1088" y="2456"/>
                    <a:pt x="1041" y="2513"/>
                  </a:cubicBezTo>
                  <a:cubicBezTo>
                    <a:pt x="948" y="2635"/>
                    <a:pt x="910" y="2785"/>
                    <a:pt x="948" y="2935"/>
                  </a:cubicBezTo>
                  <a:cubicBezTo>
                    <a:pt x="985" y="3066"/>
                    <a:pt x="1051" y="3188"/>
                    <a:pt x="1144" y="3282"/>
                  </a:cubicBezTo>
                  <a:cubicBezTo>
                    <a:pt x="1010" y="3506"/>
                    <a:pt x="815" y="3705"/>
                    <a:pt x="593" y="3705"/>
                  </a:cubicBezTo>
                  <a:cubicBezTo>
                    <a:pt x="583" y="3705"/>
                    <a:pt x="573" y="3704"/>
                    <a:pt x="563" y="3704"/>
                  </a:cubicBezTo>
                  <a:cubicBezTo>
                    <a:pt x="235" y="3666"/>
                    <a:pt x="197" y="3122"/>
                    <a:pt x="169" y="2785"/>
                  </a:cubicBezTo>
                  <a:cubicBezTo>
                    <a:pt x="169" y="2747"/>
                    <a:pt x="160" y="2710"/>
                    <a:pt x="160" y="2672"/>
                  </a:cubicBezTo>
                  <a:cubicBezTo>
                    <a:pt x="152" y="2631"/>
                    <a:pt x="122" y="2605"/>
                    <a:pt x="90" y="2605"/>
                  </a:cubicBezTo>
                  <a:cubicBezTo>
                    <a:pt x="85" y="2605"/>
                    <a:pt x="80" y="2605"/>
                    <a:pt x="75" y="2607"/>
                  </a:cubicBezTo>
                  <a:cubicBezTo>
                    <a:pt x="29" y="2607"/>
                    <a:pt x="0" y="2644"/>
                    <a:pt x="0" y="2691"/>
                  </a:cubicBezTo>
                  <a:cubicBezTo>
                    <a:pt x="10" y="2719"/>
                    <a:pt x="10" y="2766"/>
                    <a:pt x="10" y="2803"/>
                  </a:cubicBezTo>
                  <a:cubicBezTo>
                    <a:pt x="38" y="3179"/>
                    <a:pt x="94" y="3816"/>
                    <a:pt x="544" y="3863"/>
                  </a:cubicBezTo>
                  <a:lnTo>
                    <a:pt x="601" y="3863"/>
                  </a:lnTo>
                  <a:cubicBezTo>
                    <a:pt x="873" y="3863"/>
                    <a:pt x="1107" y="3638"/>
                    <a:pt x="1266" y="3394"/>
                  </a:cubicBezTo>
                  <a:cubicBezTo>
                    <a:pt x="1323" y="3451"/>
                    <a:pt x="1398" y="3497"/>
                    <a:pt x="1473" y="3526"/>
                  </a:cubicBezTo>
                  <a:cubicBezTo>
                    <a:pt x="1604" y="3582"/>
                    <a:pt x="1742" y="3610"/>
                    <a:pt x="1881" y="3610"/>
                  </a:cubicBezTo>
                  <a:cubicBezTo>
                    <a:pt x="2019" y="3610"/>
                    <a:pt x="2157" y="3582"/>
                    <a:pt x="2289" y="3526"/>
                  </a:cubicBezTo>
                  <a:cubicBezTo>
                    <a:pt x="2570" y="3413"/>
                    <a:pt x="2795" y="3197"/>
                    <a:pt x="2917" y="2916"/>
                  </a:cubicBezTo>
                  <a:lnTo>
                    <a:pt x="2926" y="2888"/>
                  </a:lnTo>
                  <a:cubicBezTo>
                    <a:pt x="3011" y="2878"/>
                    <a:pt x="3095" y="2860"/>
                    <a:pt x="3179" y="2832"/>
                  </a:cubicBezTo>
                  <a:cubicBezTo>
                    <a:pt x="3770" y="2588"/>
                    <a:pt x="4033" y="2025"/>
                    <a:pt x="3836" y="1350"/>
                  </a:cubicBezTo>
                  <a:cubicBezTo>
                    <a:pt x="3695" y="844"/>
                    <a:pt x="3283" y="215"/>
                    <a:pt x="2701" y="9"/>
                  </a:cubicBezTo>
                  <a:cubicBezTo>
                    <a:pt x="2688" y="3"/>
                    <a:pt x="2676" y="0"/>
                    <a:pt x="2665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1"/>
          <p:cNvSpPr txBox="1">
            <a:spLocks noGrp="1"/>
          </p:cNvSpPr>
          <p:nvPr>
            <p:ph type="title" idx="3"/>
          </p:nvPr>
        </p:nvSpPr>
        <p:spPr>
          <a:xfrm>
            <a:off x="1800450" y="357520"/>
            <a:ext cx="55431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rgbClr val="2D8EBB"/>
                </a:solidFill>
                <a:latin typeface="Arial"/>
                <a:ea typeface="Arial"/>
                <a:cs typeface="Arial"/>
                <a:sym typeface="Arial"/>
              </a:rPr>
              <a:t>TRADITIONS</a:t>
            </a:r>
            <a:endParaRPr>
              <a:solidFill>
                <a:srgbClr val="2D8EB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1"/>
          <p:cNvSpPr txBox="1">
            <a:spLocks noGrp="1"/>
          </p:cNvSpPr>
          <p:nvPr>
            <p:ph type="subTitle" idx="1"/>
          </p:nvPr>
        </p:nvSpPr>
        <p:spPr>
          <a:xfrm flipH="1">
            <a:off x="610405" y="3986525"/>
            <a:ext cx="2409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Godparents usually gift their godsons with “folar” around this time.</a:t>
            </a:r>
            <a:endParaRPr b="1"/>
          </a:p>
        </p:txBody>
      </p:sp>
      <p:sp>
        <p:nvSpPr>
          <p:cNvPr id="1273" name="Google Shape;1273;p11"/>
          <p:cNvSpPr txBox="1">
            <a:spLocks noGrp="1"/>
          </p:cNvSpPr>
          <p:nvPr>
            <p:ph type="subTitle" idx="2"/>
          </p:nvPr>
        </p:nvSpPr>
        <p:spPr>
          <a:xfrm>
            <a:off x="6222993" y="3986525"/>
            <a:ext cx="2409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This a special time where people eat lots of chocolate almonds and eggs!</a:t>
            </a:r>
            <a:endParaRPr b="1"/>
          </a:p>
        </p:txBody>
      </p:sp>
      <p:sp>
        <p:nvSpPr>
          <p:cNvPr id="1274" name="Google Shape;1274;p11"/>
          <p:cNvSpPr txBox="1">
            <a:spLocks noGrp="1"/>
          </p:cNvSpPr>
          <p:nvPr>
            <p:ph type="subTitle" idx="4"/>
          </p:nvPr>
        </p:nvSpPr>
        <p:spPr>
          <a:xfrm flipH="1">
            <a:off x="3099756" y="3894881"/>
            <a:ext cx="3074889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“Compasso” is a Portuguese tradition where parishes visit homes and walk in the streets ringing bells celebrating the Ressurection.</a:t>
            </a:r>
            <a:endParaRPr b="1"/>
          </a:p>
        </p:txBody>
      </p:sp>
      <p:sp>
        <p:nvSpPr>
          <p:cNvPr id="1275" name="Google Shape;1275;p11"/>
          <p:cNvSpPr txBox="1">
            <a:spLocks noGrp="1"/>
          </p:cNvSpPr>
          <p:nvPr>
            <p:ph type="subTitle" idx="5"/>
          </p:nvPr>
        </p:nvSpPr>
        <p:spPr>
          <a:xfrm flipH="1">
            <a:off x="587465" y="1156975"/>
            <a:ext cx="2409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“Folar”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1"/>
          <p:cNvSpPr txBox="1">
            <a:spLocks noGrp="1"/>
          </p:cNvSpPr>
          <p:nvPr>
            <p:ph type="subTitle" idx="6"/>
          </p:nvPr>
        </p:nvSpPr>
        <p:spPr>
          <a:xfrm>
            <a:off x="6148883" y="1156975"/>
            <a:ext cx="2409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Almonds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11"/>
          <p:cNvSpPr txBox="1">
            <a:spLocks noGrp="1"/>
          </p:cNvSpPr>
          <p:nvPr>
            <p:ph type="subTitle" idx="7"/>
          </p:nvPr>
        </p:nvSpPr>
        <p:spPr>
          <a:xfrm flipH="1">
            <a:off x="3232775" y="1252675"/>
            <a:ext cx="26883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Compasso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1"/>
          <p:cNvSpPr txBox="1">
            <a:spLocks noGrp="1"/>
          </p:cNvSpPr>
          <p:nvPr>
            <p:ph type="title" idx="8"/>
          </p:nvPr>
        </p:nvSpPr>
        <p:spPr>
          <a:xfrm>
            <a:off x="3915125" y="2626381"/>
            <a:ext cx="1323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1279" name="Google Shape;1279;p11"/>
          <p:cNvSpPr txBox="1">
            <a:spLocks noGrp="1"/>
          </p:cNvSpPr>
          <p:nvPr>
            <p:ph type="title"/>
          </p:nvPr>
        </p:nvSpPr>
        <p:spPr>
          <a:xfrm flipH="1">
            <a:off x="6749033" y="2626381"/>
            <a:ext cx="1209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03</a:t>
            </a:r>
            <a:endParaRPr/>
          </a:p>
        </p:txBody>
      </p:sp>
      <p:grpSp>
        <p:nvGrpSpPr>
          <p:cNvPr id="1280" name="Google Shape;1280;p11"/>
          <p:cNvGrpSpPr/>
          <p:nvPr/>
        </p:nvGrpSpPr>
        <p:grpSpPr>
          <a:xfrm>
            <a:off x="1157777" y="1838523"/>
            <a:ext cx="1275540" cy="1743929"/>
            <a:chOff x="1855050" y="2100100"/>
            <a:chExt cx="732500" cy="992825"/>
          </a:xfrm>
        </p:grpSpPr>
        <p:sp>
          <p:nvSpPr>
            <p:cNvPr id="1281" name="Google Shape;1281;p11"/>
            <p:cNvSpPr/>
            <p:nvPr/>
          </p:nvSpPr>
          <p:spPr>
            <a:xfrm>
              <a:off x="2240375" y="2660375"/>
              <a:ext cx="87450" cy="141125"/>
            </a:xfrm>
            <a:custGeom>
              <a:avLst/>
              <a:gdLst/>
              <a:ahLst/>
              <a:cxnLst/>
              <a:rect l="l" t="t" r="r" b="b"/>
              <a:pathLst>
                <a:path w="3498" h="5645" extrusionOk="0">
                  <a:moveTo>
                    <a:pt x="1560" y="0"/>
                  </a:moveTo>
                  <a:cubicBezTo>
                    <a:pt x="901" y="0"/>
                    <a:pt x="302" y="890"/>
                    <a:pt x="142" y="1977"/>
                  </a:cubicBezTo>
                  <a:cubicBezTo>
                    <a:pt x="0" y="2964"/>
                    <a:pt x="1882" y="5644"/>
                    <a:pt x="2884" y="5644"/>
                  </a:cubicBezTo>
                  <a:cubicBezTo>
                    <a:pt x="3250" y="5644"/>
                    <a:pt x="3498" y="5287"/>
                    <a:pt x="3488" y="4361"/>
                  </a:cubicBezTo>
                  <a:cubicBezTo>
                    <a:pt x="3482" y="3456"/>
                    <a:pt x="2876" y="772"/>
                    <a:pt x="2052" y="173"/>
                  </a:cubicBezTo>
                  <a:cubicBezTo>
                    <a:pt x="1888" y="54"/>
                    <a:pt x="1722" y="0"/>
                    <a:pt x="1560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1"/>
            <p:cNvSpPr/>
            <p:nvPr/>
          </p:nvSpPr>
          <p:spPr>
            <a:xfrm>
              <a:off x="1942875" y="2598775"/>
              <a:ext cx="354275" cy="163400"/>
            </a:xfrm>
            <a:custGeom>
              <a:avLst/>
              <a:gdLst/>
              <a:ahLst/>
              <a:cxnLst/>
              <a:rect l="l" t="t" r="r" b="b"/>
              <a:pathLst>
                <a:path w="14171" h="6536" extrusionOk="0">
                  <a:moveTo>
                    <a:pt x="1991" y="0"/>
                  </a:moveTo>
                  <a:cubicBezTo>
                    <a:pt x="1724" y="0"/>
                    <a:pt x="1524" y="227"/>
                    <a:pt x="1492" y="450"/>
                  </a:cubicBezTo>
                  <a:lnTo>
                    <a:pt x="1492" y="450"/>
                  </a:lnTo>
                  <a:cubicBezTo>
                    <a:pt x="1430" y="424"/>
                    <a:pt x="1372" y="413"/>
                    <a:pt x="1321" y="413"/>
                  </a:cubicBezTo>
                  <a:cubicBezTo>
                    <a:pt x="894" y="413"/>
                    <a:pt x="843" y="1197"/>
                    <a:pt x="1294" y="1413"/>
                  </a:cubicBezTo>
                  <a:lnTo>
                    <a:pt x="1294" y="1413"/>
                  </a:lnTo>
                  <a:cubicBezTo>
                    <a:pt x="1072" y="1346"/>
                    <a:pt x="902" y="1317"/>
                    <a:pt x="777" y="1317"/>
                  </a:cubicBezTo>
                  <a:cubicBezTo>
                    <a:pt x="0" y="1317"/>
                    <a:pt x="971" y="2441"/>
                    <a:pt x="1941" y="2441"/>
                  </a:cubicBezTo>
                  <a:cubicBezTo>
                    <a:pt x="1973" y="2441"/>
                    <a:pt x="2005" y="2440"/>
                    <a:pt x="2037" y="2437"/>
                  </a:cubicBezTo>
                  <a:cubicBezTo>
                    <a:pt x="2474" y="4388"/>
                    <a:pt x="4333" y="6536"/>
                    <a:pt x="6916" y="6536"/>
                  </a:cubicBezTo>
                  <a:cubicBezTo>
                    <a:pt x="7870" y="6536"/>
                    <a:pt x="8923" y="6243"/>
                    <a:pt x="10039" y="5539"/>
                  </a:cubicBezTo>
                  <a:cubicBezTo>
                    <a:pt x="14171" y="2930"/>
                    <a:pt x="9814" y="2468"/>
                    <a:pt x="9814" y="2468"/>
                  </a:cubicBezTo>
                  <a:cubicBezTo>
                    <a:pt x="9814" y="2468"/>
                    <a:pt x="8053" y="3810"/>
                    <a:pt x="6355" y="3810"/>
                  </a:cubicBezTo>
                  <a:cubicBezTo>
                    <a:pt x="5257" y="3810"/>
                    <a:pt x="4186" y="3249"/>
                    <a:pt x="3634" y="1401"/>
                  </a:cubicBezTo>
                  <a:cubicBezTo>
                    <a:pt x="4167" y="981"/>
                    <a:pt x="3898" y="247"/>
                    <a:pt x="3459" y="247"/>
                  </a:cubicBezTo>
                  <a:cubicBezTo>
                    <a:pt x="3264" y="247"/>
                    <a:pt x="3036" y="391"/>
                    <a:pt x="2829" y="770"/>
                  </a:cubicBezTo>
                  <a:cubicBezTo>
                    <a:pt x="2545" y="195"/>
                    <a:pt x="2239" y="0"/>
                    <a:pt x="199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1"/>
            <p:cNvSpPr/>
            <p:nvPr/>
          </p:nvSpPr>
          <p:spPr>
            <a:xfrm>
              <a:off x="1978175" y="2608125"/>
              <a:ext cx="12825" cy="14750"/>
            </a:xfrm>
            <a:custGeom>
              <a:avLst/>
              <a:gdLst/>
              <a:ahLst/>
              <a:cxnLst/>
              <a:rect l="l" t="t" r="r" b="b"/>
              <a:pathLst>
                <a:path w="513" h="590" extrusionOk="0">
                  <a:moveTo>
                    <a:pt x="81" y="0"/>
                  </a:moveTo>
                  <a:cubicBezTo>
                    <a:pt x="66" y="0"/>
                    <a:pt x="51" y="5"/>
                    <a:pt x="38" y="16"/>
                  </a:cubicBezTo>
                  <a:cubicBezTo>
                    <a:pt x="7" y="41"/>
                    <a:pt x="0" y="84"/>
                    <a:pt x="25" y="116"/>
                  </a:cubicBezTo>
                  <a:cubicBezTo>
                    <a:pt x="150" y="278"/>
                    <a:pt x="394" y="590"/>
                    <a:pt x="394" y="590"/>
                  </a:cubicBezTo>
                  <a:lnTo>
                    <a:pt x="512" y="503"/>
                  </a:lnTo>
                  <a:cubicBezTo>
                    <a:pt x="512" y="503"/>
                    <a:pt x="269" y="191"/>
                    <a:pt x="138" y="28"/>
                  </a:cubicBezTo>
                  <a:cubicBezTo>
                    <a:pt x="123" y="10"/>
                    <a:pt x="102" y="0"/>
                    <a:pt x="81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1"/>
            <p:cNvSpPr/>
            <p:nvPr/>
          </p:nvSpPr>
          <p:spPr>
            <a:xfrm>
              <a:off x="1855050" y="2318700"/>
              <a:ext cx="240350" cy="320625"/>
            </a:xfrm>
            <a:custGeom>
              <a:avLst/>
              <a:gdLst/>
              <a:ahLst/>
              <a:cxnLst/>
              <a:rect l="l" t="t" r="r" b="b"/>
              <a:pathLst>
                <a:path w="9614" h="12825" extrusionOk="0">
                  <a:moveTo>
                    <a:pt x="4292" y="0"/>
                  </a:moveTo>
                  <a:cubicBezTo>
                    <a:pt x="4233" y="0"/>
                    <a:pt x="4173" y="3"/>
                    <a:pt x="4114" y="8"/>
                  </a:cubicBezTo>
                  <a:cubicBezTo>
                    <a:pt x="1623" y="226"/>
                    <a:pt x="1" y="4870"/>
                    <a:pt x="300" y="8403"/>
                  </a:cubicBezTo>
                  <a:cubicBezTo>
                    <a:pt x="576" y="11649"/>
                    <a:pt x="2395" y="12824"/>
                    <a:pt x="4615" y="12824"/>
                  </a:cubicBezTo>
                  <a:cubicBezTo>
                    <a:pt x="4811" y="12824"/>
                    <a:pt x="5011" y="12815"/>
                    <a:pt x="5213" y="12797"/>
                  </a:cubicBezTo>
                  <a:cubicBezTo>
                    <a:pt x="7703" y="12585"/>
                    <a:pt x="9613" y="11156"/>
                    <a:pt x="9307" y="7623"/>
                  </a:cubicBezTo>
                  <a:cubicBezTo>
                    <a:pt x="9009" y="4174"/>
                    <a:pt x="6712" y="0"/>
                    <a:pt x="4292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1"/>
            <p:cNvSpPr/>
            <p:nvPr/>
          </p:nvSpPr>
          <p:spPr>
            <a:xfrm>
              <a:off x="1875975" y="2512825"/>
              <a:ext cx="84125" cy="75050"/>
            </a:xfrm>
            <a:custGeom>
              <a:avLst/>
              <a:gdLst/>
              <a:ahLst/>
              <a:cxnLst/>
              <a:rect l="l" t="t" r="r" b="b"/>
              <a:pathLst>
                <a:path w="3365" h="3002" extrusionOk="0">
                  <a:moveTo>
                    <a:pt x="1681" y="1"/>
                  </a:moveTo>
                  <a:cubicBezTo>
                    <a:pt x="1253" y="1"/>
                    <a:pt x="829" y="181"/>
                    <a:pt x="531" y="532"/>
                  </a:cubicBezTo>
                  <a:cubicBezTo>
                    <a:pt x="0" y="1169"/>
                    <a:pt x="81" y="2118"/>
                    <a:pt x="718" y="2648"/>
                  </a:cubicBezTo>
                  <a:cubicBezTo>
                    <a:pt x="997" y="2886"/>
                    <a:pt x="1338" y="3001"/>
                    <a:pt x="1678" y="3001"/>
                  </a:cubicBezTo>
                  <a:cubicBezTo>
                    <a:pt x="2106" y="3001"/>
                    <a:pt x="2532" y="2818"/>
                    <a:pt x="2828" y="2467"/>
                  </a:cubicBezTo>
                  <a:cubicBezTo>
                    <a:pt x="3364" y="1830"/>
                    <a:pt x="3283" y="882"/>
                    <a:pt x="2647" y="351"/>
                  </a:cubicBezTo>
                  <a:cubicBezTo>
                    <a:pt x="2364" y="116"/>
                    <a:pt x="2021" y="1"/>
                    <a:pt x="16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1"/>
            <p:cNvSpPr/>
            <p:nvPr/>
          </p:nvSpPr>
          <p:spPr>
            <a:xfrm>
              <a:off x="1900925" y="2401050"/>
              <a:ext cx="50175" cy="42400"/>
            </a:xfrm>
            <a:custGeom>
              <a:avLst/>
              <a:gdLst/>
              <a:ahLst/>
              <a:cxnLst/>
              <a:rect l="l" t="t" r="r" b="b"/>
              <a:pathLst>
                <a:path w="2007" h="1696" extrusionOk="0">
                  <a:moveTo>
                    <a:pt x="888" y="0"/>
                  </a:moveTo>
                  <a:cubicBezTo>
                    <a:pt x="863" y="0"/>
                    <a:pt x="838" y="1"/>
                    <a:pt x="812" y="3"/>
                  </a:cubicBezTo>
                  <a:cubicBezTo>
                    <a:pt x="350" y="41"/>
                    <a:pt x="1" y="453"/>
                    <a:pt x="44" y="921"/>
                  </a:cubicBezTo>
                  <a:cubicBezTo>
                    <a:pt x="84" y="1400"/>
                    <a:pt x="485" y="1696"/>
                    <a:pt x="895" y="1696"/>
                  </a:cubicBezTo>
                  <a:cubicBezTo>
                    <a:pt x="1127" y="1696"/>
                    <a:pt x="1361" y="1602"/>
                    <a:pt x="1536" y="1395"/>
                  </a:cubicBezTo>
                  <a:cubicBezTo>
                    <a:pt x="2006" y="835"/>
                    <a:pt x="1597" y="0"/>
                    <a:pt x="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1"/>
            <p:cNvSpPr/>
            <p:nvPr/>
          </p:nvSpPr>
          <p:spPr>
            <a:xfrm>
              <a:off x="1980825" y="2517700"/>
              <a:ext cx="42475" cy="42450"/>
            </a:xfrm>
            <a:custGeom>
              <a:avLst/>
              <a:gdLst/>
              <a:ahLst/>
              <a:cxnLst/>
              <a:rect l="l" t="t" r="r" b="b"/>
              <a:pathLst>
                <a:path w="1699" h="1698" extrusionOk="0">
                  <a:moveTo>
                    <a:pt x="849" y="0"/>
                  </a:moveTo>
                  <a:cubicBezTo>
                    <a:pt x="381" y="0"/>
                    <a:pt x="1" y="381"/>
                    <a:pt x="1" y="849"/>
                  </a:cubicBezTo>
                  <a:cubicBezTo>
                    <a:pt x="1" y="1317"/>
                    <a:pt x="381" y="1698"/>
                    <a:pt x="849" y="1698"/>
                  </a:cubicBezTo>
                  <a:cubicBezTo>
                    <a:pt x="1318" y="1698"/>
                    <a:pt x="1698" y="1317"/>
                    <a:pt x="1698" y="849"/>
                  </a:cubicBezTo>
                  <a:cubicBezTo>
                    <a:pt x="1698" y="381"/>
                    <a:pt x="1318" y="0"/>
                    <a:pt x="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1"/>
            <p:cNvSpPr/>
            <p:nvPr/>
          </p:nvSpPr>
          <p:spPr>
            <a:xfrm>
              <a:off x="1961325" y="2339175"/>
              <a:ext cx="42475" cy="42300"/>
            </a:xfrm>
            <a:custGeom>
              <a:avLst/>
              <a:gdLst/>
              <a:ahLst/>
              <a:cxnLst/>
              <a:rect l="l" t="t" r="r" b="b"/>
              <a:pathLst>
                <a:path w="1699" h="1692" extrusionOk="0">
                  <a:moveTo>
                    <a:pt x="849" y="0"/>
                  </a:moveTo>
                  <a:cubicBezTo>
                    <a:pt x="381" y="0"/>
                    <a:pt x="0" y="375"/>
                    <a:pt x="0" y="849"/>
                  </a:cubicBezTo>
                  <a:cubicBezTo>
                    <a:pt x="0" y="1317"/>
                    <a:pt x="381" y="1692"/>
                    <a:pt x="849" y="1692"/>
                  </a:cubicBezTo>
                  <a:cubicBezTo>
                    <a:pt x="1317" y="1692"/>
                    <a:pt x="1698" y="1317"/>
                    <a:pt x="1698" y="849"/>
                  </a:cubicBezTo>
                  <a:cubicBezTo>
                    <a:pt x="1698" y="375"/>
                    <a:pt x="1317" y="0"/>
                    <a:pt x="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1"/>
            <p:cNvSpPr/>
            <p:nvPr/>
          </p:nvSpPr>
          <p:spPr>
            <a:xfrm>
              <a:off x="1950400" y="2427500"/>
              <a:ext cx="88700" cy="75125"/>
            </a:xfrm>
            <a:custGeom>
              <a:avLst/>
              <a:gdLst/>
              <a:ahLst/>
              <a:cxnLst/>
              <a:rect l="l" t="t" r="r" b="b"/>
              <a:pathLst>
                <a:path w="3548" h="3005" extrusionOk="0">
                  <a:moveTo>
                    <a:pt x="1578" y="1"/>
                  </a:moveTo>
                  <a:cubicBezTo>
                    <a:pt x="1534" y="1"/>
                    <a:pt x="1488" y="3"/>
                    <a:pt x="1442" y="7"/>
                  </a:cubicBezTo>
                  <a:cubicBezTo>
                    <a:pt x="612" y="81"/>
                    <a:pt x="0" y="805"/>
                    <a:pt x="75" y="1636"/>
                  </a:cubicBezTo>
                  <a:cubicBezTo>
                    <a:pt x="147" y="2484"/>
                    <a:pt x="854" y="3004"/>
                    <a:pt x="1578" y="3004"/>
                  </a:cubicBezTo>
                  <a:cubicBezTo>
                    <a:pt x="1989" y="3004"/>
                    <a:pt x="2406" y="2836"/>
                    <a:pt x="2716" y="2466"/>
                  </a:cubicBezTo>
                  <a:cubicBezTo>
                    <a:pt x="3547" y="1478"/>
                    <a:pt x="2825" y="1"/>
                    <a:pt x="1578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1"/>
            <p:cNvSpPr/>
            <p:nvPr/>
          </p:nvSpPr>
          <p:spPr>
            <a:xfrm>
              <a:off x="1993925" y="2570900"/>
              <a:ext cx="80550" cy="62600"/>
            </a:xfrm>
            <a:custGeom>
              <a:avLst/>
              <a:gdLst/>
              <a:ahLst/>
              <a:cxnLst/>
              <a:rect l="l" t="t" r="r" b="b"/>
              <a:pathLst>
                <a:path w="3222" h="2504" extrusionOk="0">
                  <a:moveTo>
                    <a:pt x="1948" y="1"/>
                  </a:moveTo>
                  <a:cubicBezTo>
                    <a:pt x="1905" y="1"/>
                    <a:pt x="1861" y="3"/>
                    <a:pt x="1817" y="7"/>
                  </a:cubicBezTo>
                  <a:cubicBezTo>
                    <a:pt x="581" y="113"/>
                    <a:pt x="1" y="1586"/>
                    <a:pt x="831" y="2503"/>
                  </a:cubicBezTo>
                  <a:cubicBezTo>
                    <a:pt x="1855" y="2216"/>
                    <a:pt x="2704" y="1648"/>
                    <a:pt x="3222" y="712"/>
                  </a:cubicBezTo>
                  <a:cubicBezTo>
                    <a:pt x="2945" y="269"/>
                    <a:pt x="2462" y="1"/>
                    <a:pt x="1948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1"/>
            <p:cNvSpPr/>
            <p:nvPr/>
          </p:nvSpPr>
          <p:spPr>
            <a:xfrm>
              <a:off x="1862700" y="2412675"/>
              <a:ext cx="32475" cy="68525"/>
            </a:xfrm>
            <a:custGeom>
              <a:avLst/>
              <a:gdLst/>
              <a:ahLst/>
              <a:cxnLst/>
              <a:rect l="l" t="t" r="r" b="b"/>
              <a:pathLst>
                <a:path w="1299" h="2741" extrusionOk="0">
                  <a:moveTo>
                    <a:pt x="556" y="0"/>
                  </a:moveTo>
                  <a:cubicBezTo>
                    <a:pt x="269" y="893"/>
                    <a:pt x="88" y="1810"/>
                    <a:pt x="0" y="2740"/>
                  </a:cubicBezTo>
                  <a:cubicBezTo>
                    <a:pt x="768" y="2603"/>
                    <a:pt x="1299" y="1904"/>
                    <a:pt x="1230" y="1130"/>
                  </a:cubicBezTo>
                  <a:cubicBezTo>
                    <a:pt x="1193" y="674"/>
                    <a:pt x="943" y="256"/>
                    <a:pt x="556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1"/>
            <p:cNvSpPr/>
            <p:nvPr/>
          </p:nvSpPr>
          <p:spPr>
            <a:xfrm>
              <a:off x="2053375" y="2445450"/>
              <a:ext cx="34825" cy="70400"/>
            </a:xfrm>
            <a:custGeom>
              <a:avLst/>
              <a:gdLst/>
              <a:ahLst/>
              <a:cxnLst/>
              <a:rect l="l" t="t" r="r" b="b"/>
              <a:pathLst>
                <a:path w="1393" h="2816" extrusionOk="0">
                  <a:moveTo>
                    <a:pt x="837" y="0"/>
                  </a:moveTo>
                  <a:cubicBezTo>
                    <a:pt x="307" y="287"/>
                    <a:pt x="1" y="855"/>
                    <a:pt x="51" y="1448"/>
                  </a:cubicBezTo>
                  <a:cubicBezTo>
                    <a:pt x="113" y="2166"/>
                    <a:pt x="675" y="2740"/>
                    <a:pt x="1393" y="2815"/>
                  </a:cubicBezTo>
                  <a:cubicBezTo>
                    <a:pt x="1387" y="2728"/>
                    <a:pt x="1380" y="2640"/>
                    <a:pt x="1374" y="2553"/>
                  </a:cubicBezTo>
                  <a:cubicBezTo>
                    <a:pt x="1293" y="1685"/>
                    <a:pt x="1112" y="830"/>
                    <a:pt x="83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1"/>
            <p:cNvSpPr/>
            <p:nvPr/>
          </p:nvSpPr>
          <p:spPr>
            <a:xfrm>
              <a:off x="2010475" y="2350875"/>
              <a:ext cx="50750" cy="63525"/>
            </a:xfrm>
            <a:custGeom>
              <a:avLst/>
              <a:gdLst/>
              <a:ahLst/>
              <a:cxnLst/>
              <a:rect l="l" t="t" r="r" b="b"/>
              <a:pathLst>
                <a:path w="2030" h="2541" extrusionOk="0">
                  <a:moveTo>
                    <a:pt x="456" y="1"/>
                  </a:moveTo>
                  <a:cubicBezTo>
                    <a:pt x="157" y="313"/>
                    <a:pt x="0" y="737"/>
                    <a:pt x="38" y="1168"/>
                  </a:cubicBezTo>
                  <a:cubicBezTo>
                    <a:pt x="109" y="1952"/>
                    <a:pt x="764" y="2541"/>
                    <a:pt x="1531" y="2541"/>
                  </a:cubicBezTo>
                  <a:cubicBezTo>
                    <a:pt x="1576" y="2541"/>
                    <a:pt x="1621" y="2539"/>
                    <a:pt x="1667" y="2535"/>
                  </a:cubicBezTo>
                  <a:cubicBezTo>
                    <a:pt x="1792" y="2522"/>
                    <a:pt x="1910" y="2497"/>
                    <a:pt x="2029" y="2460"/>
                  </a:cubicBezTo>
                  <a:cubicBezTo>
                    <a:pt x="1598" y="1511"/>
                    <a:pt x="1062" y="656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1"/>
            <p:cNvSpPr/>
            <p:nvPr/>
          </p:nvSpPr>
          <p:spPr>
            <a:xfrm>
              <a:off x="1895000" y="2322325"/>
              <a:ext cx="51925" cy="49675"/>
            </a:xfrm>
            <a:custGeom>
              <a:avLst/>
              <a:gdLst/>
              <a:ahLst/>
              <a:cxnLst/>
              <a:rect l="l" t="t" r="r" b="b"/>
              <a:pathLst>
                <a:path w="2077" h="1987" extrusionOk="0">
                  <a:moveTo>
                    <a:pt x="1917" y="0"/>
                  </a:moveTo>
                  <a:cubicBezTo>
                    <a:pt x="1168" y="294"/>
                    <a:pt x="519" y="987"/>
                    <a:pt x="1" y="1898"/>
                  </a:cubicBezTo>
                  <a:cubicBezTo>
                    <a:pt x="171" y="1959"/>
                    <a:pt x="341" y="1987"/>
                    <a:pt x="508" y="1987"/>
                  </a:cubicBezTo>
                  <a:cubicBezTo>
                    <a:pt x="1349" y="1987"/>
                    <a:pt x="2076" y="1263"/>
                    <a:pt x="1998" y="356"/>
                  </a:cubicBezTo>
                  <a:cubicBezTo>
                    <a:pt x="1985" y="231"/>
                    <a:pt x="1954" y="113"/>
                    <a:pt x="1917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1"/>
            <p:cNvSpPr/>
            <p:nvPr/>
          </p:nvSpPr>
          <p:spPr>
            <a:xfrm>
              <a:off x="1913875" y="2603350"/>
              <a:ext cx="71650" cy="35975"/>
            </a:xfrm>
            <a:custGeom>
              <a:avLst/>
              <a:gdLst/>
              <a:ahLst/>
              <a:cxnLst/>
              <a:rect l="l" t="t" r="r" b="b"/>
              <a:pathLst>
                <a:path w="2866" h="1439" extrusionOk="0">
                  <a:moveTo>
                    <a:pt x="1379" y="1"/>
                  </a:moveTo>
                  <a:cubicBezTo>
                    <a:pt x="1334" y="1"/>
                    <a:pt x="1289" y="3"/>
                    <a:pt x="1243" y="7"/>
                  </a:cubicBezTo>
                  <a:cubicBezTo>
                    <a:pt x="694" y="51"/>
                    <a:pt x="219" y="394"/>
                    <a:pt x="1" y="893"/>
                  </a:cubicBezTo>
                  <a:cubicBezTo>
                    <a:pt x="658" y="1272"/>
                    <a:pt x="1433" y="1438"/>
                    <a:pt x="2264" y="1438"/>
                  </a:cubicBezTo>
                  <a:cubicBezTo>
                    <a:pt x="2460" y="1438"/>
                    <a:pt x="2658" y="1429"/>
                    <a:pt x="2860" y="1411"/>
                  </a:cubicBezTo>
                  <a:lnTo>
                    <a:pt x="2866" y="1411"/>
                  </a:lnTo>
                  <a:lnTo>
                    <a:pt x="2866" y="1368"/>
                  </a:lnTo>
                  <a:cubicBezTo>
                    <a:pt x="2801" y="590"/>
                    <a:pt x="2146" y="1"/>
                    <a:pt x="1379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1"/>
            <p:cNvSpPr/>
            <p:nvPr/>
          </p:nvSpPr>
          <p:spPr>
            <a:xfrm>
              <a:off x="2081000" y="2884400"/>
              <a:ext cx="154350" cy="189350"/>
            </a:xfrm>
            <a:custGeom>
              <a:avLst/>
              <a:gdLst/>
              <a:ahLst/>
              <a:cxnLst/>
              <a:rect l="l" t="t" r="r" b="b"/>
              <a:pathLst>
                <a:path w="6174" h="7574" extrusionOk="0">
                  <a:moveTo>
                    <a:pt x="6174" y="0"/>
                  </a:moveTo>
                  <a:lnTo>
                    <a:pt x="2547" y="1043"/>
                  </a:lnTo>
                  <a:cubicBezTo>
                    <a:pt x="2547" y="1043"/>
                    <a:pt x="2579" y="2060"/>
                    <a:pt x="2841" y="5237"/>
                  </a:cubicBezTo>
                  <a:cubicBezTo>
                    <a:pt x="2713" y="5230"/>
                    <a:pt x="2589" y="5227"/>
                    <a:pt x="2469" y="5227"/>
                  </a:cubicBezTo>
                  <a:cubicBezTo>
                    <a:pt x="966" y="5227"/>
                    <a:pt x="116" y="5775"/>
                    <a:pt x="1" y="6960"/>
                  </a:cubicBezTo>
                  <a:cubicBezTo>
                    <a:pt x="1689" y="7442"/>
                    <a:pt x="2939" y="7574"/>
                    <a:pt x="3800" y="7574"/>
                  </a:cubicBezTo>
                  <a:cubicBezTo>
                    <a:pt x="4833" y="7574"/>
                    <a:pt x="5306" y="7384"/>
                    <a:pt x="5306" y="7384"/>
                  </a:cubicBezTo>
                  <a:cubicBezTo>
                    <a:pt x="5306" y="7384"/>
                    <a:pt x="5593" y="2403"/>
                    <a:pt x="6174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1"/>
            <p:cNvSpPr/>
            <p:nvPr/>
          </p:nvSpPr>
          <p:spPr>
            <a:xfrm>
              <a:off x="2118300" y="3035650"/>
              <a:ext cx="42775" cy="34000"/>
            </a:xfrm>
            <a:custGeom>
              <a:avLst/>
              <a:gdLst/>
              <a:ahLst/>
              <a:cxnLst/>
              <a:rect l="l" t="t" r="r" b="b"/>
              <a:pathLst>
                <a:path w="1711" h="1360" extrusionOk="0">
                  <a:moveTo>
                    <a:pt x="1411" y="1"/>
                  </a:moveTo>
                  <a:cubicBezTo>
                    <a:pt x="1171" y="1"/>
                    <a:pt x="793" y="46"/>
                    <a:pt x="481" y="286"/>
                  </a:cubicBezTo>
                  <a:cubicBezTo>
                    <a:pt x="200" y="498"/>
                    <a:pt x="38" y="835"/>
                    <a:pt x="1" y="1278"/>
                  </a:cubicBezTo>
                  <a:cubicBezTo>
                    <a:pt x="1" y="1322"/>
                    <a:pt x="32" y="1353"/>
                    <a:pt x="69" y="1359"/>
                  </a:cubicBezTo>
                  <a:lnTo>
                    <a:pt x="75" y="1359"/>
                  </a:lnTo>
                  <a:cubicBezTo>
                    <a:pt x="113" y="1353"/>
                    <a:pt x="144" y="1328"/>
                    <a:pt x="150" y="1291"/>
                  </a:cubicBezTo>
                  <a:cubicBezTo>
                    <a:pt x="182" y="891"/>
                    <a:pt x="325" y="591"/>
                    <a:pt x="575" y="398"/>
                  </a:cubicBezTo>
                  <a:cubicBezTo>
                    <a:pt x="850" y="187"/>
                    <a:pt x="1199" y="149"/>
                    <a:pt x="1417" y="149"/>
                  </a:cubicBezTo>
                  <a:cubicBezTo>
                    <a:pt x="1540" y="149"/>
                    <a:pt x="1621" y="161"/>
                    <a:pt x="1623" y="161"/>
                  </a:cubicBezTo>
                  <a:cubicBezTo>
                    <a:pt x="1627" y="161"/>
                    <a:pt x="1631" y="162"/>
                    <a:pt x="1635" y="162"/>
                  </a:cubicBezTo>
                  <a:cubicBezTo>
                    <a:pt x="1668" y="162"/>
                    <a:pt x="1699" y="138"/>
                    <a:pt x="1705" y="105"/>
                  </a:cubicBezTo>
                  <a:cubicBezTo>
                    <a:pt x="1711" y="61"/>
                    <a:pt x="1686" y="30"/>
                    <a:pt x="1648" y="17"/>
                  </a:cubicBezTo>
                  <a:cubicBezTo>
                    <a:pt x="1637" y="15"/>
                    <a:pt x="1546" y="1"/>
                    <a:pt x="1411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2093500" y="3021550"/>
              <a:ext cx="48025" cy="43250"/>
            </a:xfrm>
            <a:custGeom>
              <a:avLst/>
              <a:gdLst/>
              <a:ahLst/>
              <a:cxnLst/>
              <a:rect l="l" t="t" r="r" b="b"/>
              <a:pathLst>
                <a:path w="1921" h="1730" extrusionOk="0">
                  <a:moveTo>
                    <a:pt x="1816" y="1"/>
                  </a:moveTo>
                  <a:cubicBezTo>
                    <a:pt x="1814" y="1"/>
                    <a:pt x="1812" y="1"/>
                    <a:pt x="1810" y="1"/>
                  </a:cubicBezTo>
                  <a:cubicBezTo>
                    <a:pt x="1792" y="1"/>
                    <a:pt x="0" y="263"/>
                    <a:pt x="125" y="1667"/>
                  </a:cubicBezTo>
                  <a:cubicBezTo>
                    <a:pt x="131" y="1698"/>
                    <a:pt x="162" y="1730"/>
                    <a:pt x="200" y="1730"/>
                  </a:cubicBezTo>
                  <a:lnTo>
                    <a:pt x="206" y="1730"/>
                  </a:lnTo>
                  <a:cubicBezTo>
                    <a:pt x="250" y="1723"/>
                    <a:pt x="275" y="1692"/>
                    <a:pt x="275" y="1649"/>
                  </a:cubicBezTo>
                  <a:cubicBezTo>
                    <a:pt x="162" y="381"/>
                    <a:pt x="1760" y="157"/>
                    <a:pt x="1829" y="144"/>
                  </a:cubicBezTo>
                  <a:cubicBezTo>
                    <a:pt x="1921" y="132"/>
                    <a:pt x="1905" y="1"/>
                    <a:pt x="1816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2285775" y="2793575"/>
              <a:ext cx="90025" cy="97100"/>
            </a:xfrm>
            <a:custGeom>
              <a:avLst/>
              <a:gdLst/>
              <a:ahLst/>
              <a:cxnLst/>
              <a:rect l="l" t="t" r="r" b="b"/>
              <a:pathLst>
                <a:path w="3601" h="3884" extrusionOk="0">
                  <a:moveTo>
                    <a:pt x="2379" y="0"/>
                  </a:moveTo>
                  <a:cubicBezTo>
                    <a:pt x="2099" y="0"/>
                    <a:pt x="1762" y="100"/>
                    <a:pt x="1385" y="350"/>
                  </a:cubicBezTo>
                  <a:cubicBezTo>
                    <a:pt x="0" y="1261"/>
                    <a:pt x="141" y="3884"/>
                    <a:pt x="1863" y="3884"/>
                  </a:cubicBezTo>
                  <a:cubicBezTo>
                    <a:pt x="1982" y="3884"/>
                    <a:pt x="2107" y="3871"/>
                    <a:pt x="2240" y="3845"/>
                  </a:cubicBezTo>
                  <a:cubicBezTo>
                    <a:pt x="3444" y="3608"/>
                    <a:pt x="3082" y="2741"/>
                    <a:pt x="2770" y="2603"/>
                  </a:cubicBezTo>
                  <a:cubicBezTo>
                    <a:pt x="3601" y="2079"/>
                    <a:pt x="3345" y="1405"/>
                    <a:pt x="3064" y="1280"/>
                  </a:cubicBezTo>
                  <a:cubicBezTo>
                    <a:pt x="3542" y="848"/>
                    <a:pt x="3197" y="0"/>
                    <a:pt x="2379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2036075" y="2637375"/>
              <a:ext cx="368575" cy="287425"/>
            </a:xfrm>
            <a:custGeom>
              <a:avLst/>
              <a:gdLst/>
              <a:ahLst/>
              <a:cxnLst/>
              <a:rect l="l" t="t" r="r" b="b"/>
              <a:pathLst>
                <a:path w="14743" h="11497" extrusionOk="0">
                  <a:moveTo>
                    <a:pt x="6342" y="0"/>
                  </a:moveTo>
                  <a:lnTo>
                    <a:pt x="6342" y="0"/>
                  </a:lnTo>
                  <a:cubicBezTo>
                    <a:pt x="6679" y="2241"/>
                    <a:pt x="0" y="10406"/>
                    <a:pt x="6897" y="11410"/>
                  </a:cubicBezTo>
                  <a:cubicBezTo>
                    <a:pt x="7299" y="11469"/>
                    <a:pt x="7669" y="11497"/>
                    <a:pt x="8010" y="11497"/>
                  </a:cubicBezTo>
                  <a:cubicBezTo>
                    <a:pt x="14743" y="11497"/>
                    <a:pt x="10049" y="668"/>
                    <a:pt x="10049" y="668"/>
                  </a:cubicBezTo>
                  <a:lnTo>
                    <a:pt x="10049" y="668"/>
                  </a:lnTo>
                  <a:cubicBezTo>
                    <a:pt x="10049" y="668"/>
                    <a:pt x="9966" y="674"/>
                    <a:pt x="9813" y="674"/>
                  </a:cubicBezTo>
                  <a:cubicBezTo>
                    <a:pt x="9283" y="674"/>
                    <a:pt x="7922" y="606"/>
                    <a:pt x="6342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1"/>
            <p:cNvSpPr/>
            <p:nvPr/>
          </p:nvSpPr>
          <p:spPr>
            <a:xfrm>
              <a:off x="2083650" y="2657975"/>
              <a:ext cx="173150" cy="246375"/>
            </a:xfrm>
            <a:custGeom>
              <a:avLst/>
              <a:gdLst/>
              <a:ahLst/>
              <a:cxnLst/>
              <a:rect l="l" t="t" r="r" b="b"/>
              <a:pathLst>
                <a:path w="6926" h="9855" extrusionOk="0">
                  <a:moveTo>
                    <a:pt x="3865" y="0"/>
                  </a:moveTo>
                  <a:lnTo>
                    <a:pt x="3865" y="0"/>
                  </a:lnTo>
                  <a:cubicBezTo>
                    <a:pt x="4127" y="1717"/>
                    <a:pt x="1" y="8464"/>
                    <a:pt x="2192" y="9444"/>
                  </a:cubicBezTo>
                  <a:cubicBezTo>
                    <a:pt x="2824" y="9727"/>
                    <a:pt x="3347" y="9855"/>
                    <a:pt x="3777" y="9855"/>
                  </a:cubicBezTo>
                  <a:cubicBezTo>
                    <a:pt x="6925" y="9855"/>
                    <a:pt x="5192" y="3050"/>
                    <a:pt x="5999" y="518"/>
                  </a:cubicBezTo>
                  <a:cubicBezTo>
                    <a:pt x="5313" y="437"/>
                    <a:pt x="4832" y="375"/>
                    <a:pt x="3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1"/>
            <p:cNvSpPr/>
            <p:nvPr/>
          </p:nvSpPr>
          <p:spPr>
            <a:xfrm>
              <a:off x="2177900" y="2898125"/>
              <a:ext cx="138600" cy="194800"/>
            </a:xfrm>
            <a:custGeom>
              <a:avLst/>
              <a:gdLst/>
              <a:ahLst/>
              <a:cxnLst/>
              <a:rect l="l" t="t" r="r" b="b"/>
              <a:pathLst>
                <a:path w="5544" h="7792" extrusionOk="0">
                  <a:moveTo>
                    <a:pt x="5544" y="0"/>
                  </a:moveTo>
                  <a:lnTo>
                    <a:pt x="2023" y="1361"/>
                  </a:lnTo>
                  <a:cubicBezTo>
                    <a:pt x="2023" y="1361"/>
                    <a:pt x="2148" y="2366"/>
                    <a:pt x="2685" y="5512"/>
                  </a:cubicBezTo>
                  <a:cubicBezTo>
                    <a:pt x="943" y="5568"/>
                    <a:pt x="20" y="6192"/>
                    <a:pt x="1" y="7478"/>
                  </a:cubicBezTo>
                  <a:cubicBezTo>
                    <a:pt x="1217" y="7712"/>
                    <a:pt x="2201" y="7792"/>
                    <a:pt x="2976" y="7792"/>
                  </a:cubicBezTo>
                  <a:cubicBezTo>
                    <a:pt x="4619" y="7792"/>
                    <a:pt x="5325" y="7434"/>
                    <a:pt x="5325" y="7434"/>
                  </a:cubicBezTo>
                  <a:cubicBezTo>
                    <a:pt x="5325" y="7434"/>
                    <a:pt x="5175" y="2447"/>
                    <a:pt x="5544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1"/>
            <p:cNvSpPr/>
            <p:nvPr/>
          </p:nvSpPr>
          <p:spPr>
            <a:xfrm>
              <a:off x="2215975" y="3055850"/>
              <a:ext cx="39825" cy="37050"/>
            </a:xfrm>
            <a:custGeom>
              <a:avLst/>
              <a:gdLst/>
              <a:ahLst/>
              <a:cxnLst/>
              <a:rect l="l" t="t" r="r" b="b"/>
              <a:pathLst>
                <a:path w="1593" h="1482" extrusionOk="0">
                  <a:moveTo>
                    <a:pt x="1455" y="1"/>
                  </a:moveTo>
                  <a:cubicBezTo>
                    <a:pt x="1270" y="1"/>
                    <a:pt x="759" y="30"/>
                    <a:pt x="388" y="370"/>
                  </a:cubicBezTo>
                  <a:cubicBezTo>
                    <a:pt x="132" y="614"/>
                    <a:pt x="1" y="963"/>
                    <a:pt x="1" y="1406"/>
                  </a:cubicBezTo>
                  <a:cubicBezTo>
                    <a:pt x="1" y="1444"/>
                    <a:pt x="32" y="1481"/>
                    <a:pt x="70" y="1481"/>
                  </a:cubicBezTo>
                  <a:cubicBezTo>
                    <a:pt x="113" y="1481"/>
                    <a:pt x="144" y="1444"/>
                    <a:pt x="144" y="1400"/>
                  </a:cubicBezTo>
                  <a:cubicBezTo>
                    <a:pt x="144" y="1001"/>
                    <a:pt x="257" y="689"/>
                    <a:pt x="488" y="476"/>
                  </a:cubicBezTo>
                  <a:cubicBezTo>
                    <a:pt x="811" y="179"/>
                    <a:pt x="1276" y="150"/>
                    <a:pt x="1446" y="150"/>
                  </a:cubicBezTo>
                  <a:cubicBezTo>
                    <a:pt x="1487" y="150"/>
                    <a:pt x="1510" y="152"/>
                    <a:pt x="1511" y="152"/>
                  </a:cubicBezTo>
                  <a:cubicBezTo>
                    <a:pt x="1555" y="152"/>
                    <a:pt x="1586" y="121"/>
                    <a:pt x="1593" y="83"/>
                  </a:cubicBezTo>
                  <a:cubicBezTo>
                    <a:pt x="1593" y="46"/>
                    <a:pt x="1561" y="8"/>
                    <a:pt x="1524" y="2"/>
                  </a:cubicBezTo>
                  <a:cubicBezTo>
                    <a:pt x="1518" y="2"/>
                    <a:pt x="1494" y="1"/>
                    <a:pt x="1455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1"/>
            <p:cNvSpPr/>
            <p:nvPr/>
          </p:nvSpPr>
          <p:spPr>
            <a:xfrm>
              <a:off x="2187750" y="3043150"/>
              <a:ext cx="47700" cy="46775"/>
            </a:xfrm>
            <a:custGeom>
              <a:avLst/>
              <a:gdLst/>
              <a:ahLst/>
              <a:cxnLst/>
              <a:rect l="l" t="t" r="r" b="b"/>
              <a:pathLst>
                <a:path w="1908" h="1871" extrusionOk="0">
                  <a:moveTo>
                    <a:pt x="1810" y="0"/>
                  </a:moveTo>
                  <a:cubicBezTo>
                    <a:pt x="1802" y="0"/>
                    <a:pt x="1794" y="2"/>
                    <a:pt x="1785" y="4"/>
                  </a:cubicBezTo>
                  <a:cubicBezTo>
                    <a:pt x="1767" y="11"/>
                    <a:pt x="0" y="416"/>
                    <a:pt x="250" y="1808"/>
                  </a:cubicBezTo>
                  <a:cubicBezTo>
                    <a:pt x="256" y="1846"/>
                    <a:pt x="287" y="1871"/>
                    <a:pt x="325" y="1871"/>
                  </a:cubicBezTo>
                  <a:lnTo>
                    <a:pt x="337" y="1871"/>
                  </a:lnTo>
                  <a:cubicBezTo>
                    <a:pt x="375" y="1858"/>
                    <a:pt x="400" y="1821"/>
                    <a:pt x="393" y="1783"/>
                  </a:cubicBezTo>
                  <a:cubicBezTo>
                    <a:pt x="169" y="535"/>
                    <a:pt x="1748" y="167"/>
                    <a:pt x="1817" y="148"/>
                  </a:cubicBezTo>
                  <a:cubicBezTo>
                    <a:pt x="1908" y="137"/>
                    <a:pt x="1890" y="0"/>
                    <a:pt x="1810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1"/>
            <p:cNvSpPr/>
            <p:nvPr/>
          </p:nvSpPr>
          <p:spPr>
            <a:xfrm>
              <a:off x="2095200" y="2658450"/>
              <a:ext cx="281525" cy="301675"/>
            </a:xfrm>
            <a:custGeom>
              <a:avLst/>
              <a:gdLst/>
              <a:ahLst/>
              <a:cxnLst/>
              <a:rect l="l" t="t" r="r" b="b"/>
              <a:pathLst>
                <a:path w="11261" h="12067" extrusionOk="0">
                  <a:moveTo>
                    <a:pt x="4326" y="0"/>
                  </a:moveTo>
                  <a:lnTo>
                    <a:pt x="3540" y="100"/>
                  </a:lnTo>
                  <a:cubicBezTo>
                    <a:pt x="3540" y="100"/>
                    <a:pt x="1817" y="3964"/>
                    <a:pt x="1056" y="6591"/>
                  </a:cubicBezTo>
                  <a:cubicBezTo>
                    <a:pt x="612" y="8089"/>
                    <a:pt x="263" y="9606"/>
                    <a:pt x="1" y="11142"/>
                  </a:cubicBezTo>
                  <a:cubicBezTo>
                    <a:pt x="1" y="11142"/>
                    <a:pt x="317" y="11097"/>
                    <a:pt x="734" y="11097"/>
                  </a:cubicBezTo>
                  <a:cubicBezTo>
                    <a:pt x="1334" y="11097"/>
                    <a:pt x="2144" y="11190"/>
                    <a:pt x="2516" y="11647"/>
                  </a:cubicBezTo>
                  <a:cubicBezTo>
                    <a:pt x="2668" y="11834"/>
                    <a:pt x="2848" y="11898"/>
                    <a:pt x="3052" y="11898"/>
                  </a:cubicBezTo>
                  <a:cubicBezTo>
                    <a:pt x="3495" y="11898"/>
                    <a:pt x="4053" y="11595"/>
                    <a:pt x="4689" y="11595"/>
                  </a:cubicBezTo>
                  <a:cubicBezTo>
                    <a:pt x="4972" y="11595"/>
                    <a:pt x="5270" y="11655"/>
                    <a:pt x="5581" y="11828"/>
                  </a:cubicBezTo>
                  <a:cubicBezTo>
                    <a:pt x="5893" y="12004"/>
                    <a:pt x="6163" y="12067"/>
                    <a:pt x="6402" y="12067"/>
                  </a:cubicBezTo>
                  <a:cubicBezTo>
                    <a:pt x="7014" y="12067"/>
                    <a:pt x="7434" y="11656"/>
                    <a:pt x="7889" y="11656"/>
                  </a:cubicBezTo>
                  <a:cubicBezTo>
                    <a:pt x="8010" y="11656"/>
                    <a:pt x="8134" y="11685"/>
                    <a:pt x="8265" y="11760"/>
                  </a:cubicBezTo>
                  <a:cubicBezTo>
                    <a:pt x="8341" y="11803"/>
                    <a:pt x="8429" y="11822"/>
                    <a:pt x="8526" y="11822"/>
                  </a:cubicBezTo>
                  <a:cubicBezTo>
                    <a:pt x="9466" y="11822"/>
                    <a:pt x="11261" y="9987"/>
                    <a:pt x="11261" y="9987"/>
                  </a:cubicBezTo>
                  <a:cubicBezTo>
                    <a:pt x="9707" y="9076"/>
                    <a:pt x="9351" y="8289"/>
                    <a:pt x="9326" y="7727"/>
                  </a:cubicBezTo>
                  <a:cubicBezTo>
                    <a:pt x="9301" y="7222"/>
                    <a:pt x="9551" y="6885"/>
                    <a:pt x="9557" y="6030"/>
                  </a:cubicBezTo>
                  <a:cubicBezTo>
                    <a:pt x="9563" y="5487"/>
                    <a:pt x="9476" y="4950"/>
                    <a:pt x="9295" y="4438"/>
                  </a:cubicBezTo>
                  <a:cubicBezTo>
                    <a:pt x="8973" y="4491"/>
                    <a:pt x="8696" y="4514"/>
                    <a:pt x="8456" y="4514"/>
                  </a:cubicBezTo>
                  <a:cubicBezTo>
                    <a:pt x="7705" y="4514"/>
                    <a:pt x="7323" y="4289"/>
                    <a:pt x="7110" y="4057"/>
                  </a:cubicBezTo>
                  <a:cubicBezTo>
                    <a:pt x="6243" y="3102"/>
                    <a:pt x="6942" y="612"/>
                    <a:pt x="6942" y="612"/>
                  </a:cubicBezTo>
                  <a:lnTo>
                    <a:pt x="6080" y="331"/>
                  </a:lnTo>
                  <a:cubicBezTo>
                    <a:pt x="6080" y="331"/>
                    <a:pt x="5984" y="2777"/>
                    <a:pt x="4243" y="2777"/>
                  </a:cubicBezTo>
                  <a:cubicBezTo>
                    <a:pt x="4158" y="2777"/>
                    <a:pt x="4070" y="2771"/>
                    <a:pt x="3977" y="2759"/>
                  </a:cubicBezTo>
                  <a:cubicBezTo>
                    <a:pt x="2092" y="2509"/>
                    <a:pt x="4326" y="0"/>
                    <a:pt x="4326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1"/>
            <p:cNvSpPr/>
            <p:nvPr/>
          </p:nvSpPr>
          <p:spPr>
            <a:xfrm>
              <a:off x="2063850" y="2119750"/>
              <a:ext cx="203650" cy="276875"/>
            </a:xfrm>
            <a:custGeom>
              <a:avLst/>
              <a:gdLst/>
              <a:ahLst/>
              <a:cxnLst/>
              <a:rect l="l" t="t" r="r" b="b"/>
              <a:pathLst>
                <a:path w="8146" h="11075" extrusionOk="0">
                  <a:moveTo>
                    <a:pt x="1553" y="1"/>
                  </a:moveTo>
                  <a:cubicBezTo>
                    <a:pt x="1435" y="1"/>
                    <a:pt x="1333" y="47"/>
                    <a:pt x="1249" y="145"/>
                  </a:cubicBezTo>
                  <a:cubicBezTo>
                    <a:pt x="0" y="1599"/>
                    <a:pt x="1330" y="9876"/>
                    <a:pt x="6429" y="11074"/>
                  </a:cubicBezTo>
                  <a:lnTo>
                    <a:pt x="8146" y="9551"/>
                  </a:lnTo>
                  <a:cubicBezTo>
                    <a:pt x="8146" y="9551"/>
                    <a:pt x="3250" y="1"/>
                    <a:pt x="1553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1"/>
            <p:cNvSpPr/>
            <p:nvPr/>
          </p:nvSpPr>
          <p:spPr>
            <a:xfrm>
              <a:off x="2084275" y="2172200"/>
              <a:ext cx="154675" cy="213800"/>
            </a:xfrm>
            <a:custGeom>
              <a:avLst/>
              <a:gdLst/>
              <a:ahLst/>
              <a:cxnLst/>
              <a:rect l="l" t="t" r="r" b="b"/>
              <a:pathLst>
                <a:path w="6187" h="8552" extrusionOk="0">
                  <a:moveTo>
                    <a:pt x="1261" y="1"/>
                  </a:moveTo>
                  <a:cubicBezTo>
                    <a:pt x="1257" y="1"/>
                    <a:pt x="1253" y="1"/>
                    <a:pt x="1249" y="1"/>
                  </a:cubicBezTo>
                  <a:cubicBezTo>
                    <a:pt x="1" y="57"/>
                    <a:pt x="1543" y="5687"/>
                    <a:pt x="5775" y="8552"/>
                  </a:cubicBezTo>
                  <a:lnTo>
                    <a:pt x="6186" y="7909"/>
                  </a:lnTo>
                  <a:cubicBezTo>
                    <a:pt x="5975" y="7716"/>
                    <a:pt x="2526" y="1"/>
                    <a:pt x="1261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1"/>
            <p:cNvSpPr/>
            <p:nvPr/>
          </p:nvSpPr>
          <p:spPr>
            <a:xfrm>
              <a:off x="1949775" y="2342900"/>
              <a:ext cx="637775" cy="337325"/>
            </a:xfrm>
            <a:custGeom>
              <a:avLst/>
              <a:gdLst/>
              <a:ahLst/>
              <a:cxnLst/>
              <a:rect l="l" t="t" r="r" b="b"/>
              <a:pathLst>
                <a:path w="25511" h="13493" extrusionOk="0">
                  <a:moveTo>
                    <a:pt x="12552" y="1"/>
                  </a:moveTo>
                  <a:cubicBezTo>
                    <a:pt x="1719" y="1"/>
                    <a:pt x="1" y="13492"/>
                    <a:pt x="12054" y="13492"/>
                  </a:cubicBezTo>
                  <a:cubicBezTo>
                    <a:pt x="12230" y="13492"/>
                    <a:pt x="12408" y="13489"/>
                    <a:pt x="12590" y="13483"/>
                  </a:cubicBezTo>
                  <a:cubicBezTo>
                    <a:pt x="12721" y="13477"/>
                    <a:pt x="12852" y="13471"/>
                    <a:pt x="12977" y="13465"/>
                  </a:cubicBezTo>
                  <a:cubicBezTo>
                    <a:pt x="25511" y="12803"/>
                    <a:pt x="19843" y="544"/>
                    <a:pt x="13645" y="45"/>
                  </a:cubicBezTo>
                  <a:cubicBezTo>
                    <a:pt x="13271" y="15"/>
                    <a:pt x="12907" y="1"/>
                    <a:pt x="12552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1"/>
            <p:cNvSpPr/>
            <p:nvPr/>
          </p:nvSpPr>
          <p:spPr>
            <a:xfrm>
              <a:off x="2298700" y="2100100"/>
              <a:ext cx="185875" cy="303225"/>
            </a:xfrm>
            <a:custGeom>
              <a:avLst/>
              <a:gdLst/>
              <a:ahLst/>
              <a:cxnLst/>
              <a:rect l="l" t="t" r="r" b="b"/>
              <a:pathLst>
                <a:path w="7435" h="12129" extrusionOk="0">
                  <a:moveTo>
                    <a:pt x="3571" y="1"/>
                  </a:moveTo>
                  <a:cubicBezTo>
                    <a:pt x="1864" y="1"/>
                    <a:pt x="0" y="11211"/>
                    <a:pt x="0" y="11211"/>
                  </a:cubicBezTo>
                  <a:lnTo>
                    <a:pt x="2378" y="12129"/>
                  </a:lnTo>
                  <a:cubicBezTo>
                    <a:pt x="7434" y="8858"/>
                    <a:pt x="5468" y="756"/>
                    <a:pt x="3726" y="32"/>
                  </a:cubicBezTo>
                  <a:cubicBezTo>
                    <a:pt x="3675" y="11"/>
                    <a:pt x="3623" y="1"/>
                    <a:pt x="357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1"/>
            <p:cNvSpPr/>
            <p:nvPr/>
          </p:nvSpPr>
          <p:spPr>
            <a:xfrm>
              <a:off x="2333025" y="2148400"/>
              <a:ext cx="99025" cy="245575"/>
            </a:xfrm>
            <a:custGeom>
              <a:avLst/>
              <a:gdLst/>
              <a:ahLst/>
              <a:cxnLst/>
              <a:rect l="l" t="t" r="r" b="b"/>
              <a:pathLst>
                <a:path w="3961" h="9823" extrusionOk="0">
                  <a:moveTo>
                    <a:pt x="2372" y="0"/>
                  </a:moveTo>
                  <a:cubicBezTo>
                    <a:pt x="2330" y="0"/>
                    <a:pt x="2286" y="8"/>
                    <a:pt x="2241" y="23"/>
                  </a:cubicBezTo>
                  <a:cubicBezTo>
                    <a:pt x="993" y="447"/>
                    <a:pt x="150" y="9030"/>
                    <a:pt x="0" y="9310"/>
                  </a:cubicBezTo>
                  <a:lnTo>
                    <a:pt x="668" y="9822"/>
                  </a:lnTo>
                  <a:cubicBezTo>
                    <a:pt x="3961" y="5428"/>
                    <a:pt x="3532" y="0"/>
                    <a:pt x="237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1"/>
            <p:cNvSpPr/>
            <p:nvPr/>
          </p:nvSpPr>
          <p:spPr>
            <a:xfrm>
              <a:off x="2088500" y="2342900"/>
              <a:ext cx="367825" cy="159200"/>
            </a:xfrm>
            <a:custGeom>
              <a:avLst/>
              <a:gdLst/>
              <a:ahLst/>
              <a:cxnLst/>
              <a:rect l="l" t="t" r="r" b="b"/>
              <a:pathLst>
                <a:path w="14713" h="6368" extrusionOk="0">
                  <a:moveTo>
                    <a:pt x="7004" y="1"/>
                  </a:moveTo>
                  <a:cubicBezTo>
                    <a:pt x="3867" y="1"/>
                    <a:pt x="1498" y="1132"/>
                    <a:pt x="0" y="2741"/>
                  </a:cubicBezTo>
                  <a:cubicBezTo>
                    <a:pt x="1367" y="1663"/>
                    <a:pt x="2636" y="1217"/>
                    <a:pt x="4722" y="1217"/>
                  </a:cubicBezTo>
                  <a:cubicBezTo>
                    <a:pt x="5208" y="1217"/>
                    <a:pt x="5738" y="1241"/>
                    <a:pt x="6323" y="1287"/>
                  </a:cubicBezTo>
                  <a:cubicBezTo>
                    <a:pt x="10930" y="1662"/>
                    <a:pt x="13208" y="4364"/>
                    <a:pt x="14712" y="6368"/>
                  </a:cubicBezTo>
                  <a:cubicBezTo>
                    <a:pt x="13957" y="3272"/>
                    <a:pt x="11092" y="288"/>
                    <a:pt x="8096" y="45"/>
                  </a:cubicBezTo>
                  <a:cubicBezTo>
                    <a:pt x="7722" y="15"/>
                    <a:pt x="7359" y="1"/>
                    <a:pt x="7004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1"/>
            <p:cNvSpPr/>
            <p:nvPr/>
          </p:nvSpPr>
          <p:spPr>
            <a:xfrm>
              <a:off x="2088500" y="2347125"/>
              <a:ext cx="297750" cy="92875"/>
            </a:xfrm>
            <a:custGeom>
              <a:avLst/>
              <a:gdLst/>
              <a:ahLst/>
              <a:cxnLst/>
              <a:rect l="l" t="t" r="r" b="b"/>
              <a:pathLst>
                <a:path w="11910" h="3715" extrusionOk="0">
                  <a:moveTo>
                    <a:pt x="5353" y="0"/>
                  </a:moveTo>
                  <a:cubicBezTo>
                    <a:pt x="3550" y="0"/>
                    <a:pt x="1647" y="708"/>
                    <a:pt x="0" y="2604"/>
                  </a:cubicBezTo>
                  <a:lnTo>
                    <a:pt x="11910" y="3715"/>
                  </a:lnTo>
                  <a:cubicBezTo>
                    <a:pt x="11138" y="2004"/>
                    <a:pt x="8387" y="0"/>
                    <a:pt x="5353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1"/>
            <p:cNvSpPr/>
            <p:nvPr/>
          </p:nvSpPr>
          <p:spPr>
            <a:xfrm>
              <a:off x="2185400" y="2671925"/>
              <a:ext cx="88825" cy="9475"/>
            </a:xfrm>
            <a:custGeom>
              <a:avLst/>
              <a:gdLst/>
              <a:ahLst/>
              <a:cxnLst/>
              <a:rect l="l" t="t" r="r" b="b"/>
              <a:pathLst>
                <a:path w="3553" h="379" extrusionOk="0">
                  <a:moveTo>
                    <a:pt x="78" y="0"/>
                  </a:moveTo>
                  <a:cubicBezTo>
                    <a:pt x="49" y="0"/>
                    <a:pt x="23" y="19"/>
                    <a:pt x="13" y="54"/>
                  </a:cubicBezTo>
                  <a:cubicBezTo>
                    <a:pt x="1" y="92"/>
                    <a:pt x="19" y="129"/>
                    <a:pt x="63" y="141"/>
                  </a:cubicBezTo>
                  <a:cubicBezTo>
                    <a:pt x="662" y="322"/>
                    <a:pt x="1517" y="379"/>
                    <a:pt x="2335" y="379"/>
                  </a:cubicBezTo>
                  <a:cubicBezTo>
                    <a:pt x="2734" y="379"/>
                    <a:pt x="3128" y="366"/>
                    <a:pt x="3483" y="347"/>
                  </a:cubicBezTo>
                  <a:cubicBezTo>
                    <a:pt x="3521" y="341"/>
                    <a:pt x="3552" y="310"/>
                    <a:pt x="3552" y="266"/>
                  </a:cubicBezTo>
                  <a:cubicBezTo>
                    <a:pt x="3546" y="229"/>
                    <a:pt x="3515" y="198"/>
                    <a:pt x="3471" y="198"/>
                  </a:cubicBezTo>
                  <a:cubicBezTo>
                    <a:pt x="3122" y="216"/>
                    <a:pt x="2732" y="229"/>
                    <a:pt x="2334" y="229"/>
                  </a:cubicBezTo>
                  <a:cubicBezTo>
                    <a:pt x="1528" y="229"/>
                    <a:pt x="690" y="175"/>
                    <a:pt x="100" y="4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1"/>
            <p:cNvSpPr/>
            <p:nvPr/>
          </p:nvSpPr>
          <p:spPr>
            <a:xfrm>
              <a:off x="2391150" y="2412975"/>
              <a:ext cx="105800" cy="99400"/>
            </a:xfrm>
            <a:custGeom>
              <a:avLst/>
              <a:gdLst/>
              <a:ahLst/>
              <a:cxnLst/>
              <a:rect l="l" t="t" r="r" b="b"/>
              <a:pathLst>
                <a:path w="4232" h="3976" extrusionOk="0">
                  <a:moveTo>
                    <a:pt x="1490" y="0"/>
                  </a:moveTo>
                  <a:cubicBezTo>
                    <a:pt x="1039" y="0"/>
                    <a:pt x="746" y="619"/>
                    <a:pt x="1551" y="1561"/>
                  </a:cubicBezTo>
                  <a:cubicBezTo>
                    <a:pt x="1432" y="1532"/>
                    <a:pt x="1321" y="1519"/>
                    <a:pt x="1219" y="1519"/>
                  </a:cubicBezTo>
                  <a:cubicBezTo>
                    <a:pt x="202" y="1519"/>
                    <a:pt x="0" y="2799"/>
                    <a:pt x="949" y="2799"/>
                  </a:cubicBezTo>
                  <a:cubicBezTo>
                    <a:pt x="1172" y="2799"/>
                    <a:pt x="1459" y="2728"/>
                    <a:pt x="1814" y="2554"/>
                  </a:cubicBezTo>
                  <a:lnTo>
                    <a:pt x="1814" y="2554"/>
                  </a:lnTo>
                  <a:cubicBezTo>
                    <a:pt x="1407" y="3573"/>
                    <a:pt x="1879" y="3975"/>
                    <a:pt x="2385" y="3975"/>
                  </a:cubicBezTo>
                  <a:cubicBezTo>
                    <a:pt x="3011" y="3975"/>
                    <a:pt x="3688" y="3357"/>
                    <a:pt x="2800" y="2535"/>
                  </a:cubicBezTo>
                  <a:lnTo>
                    <a:pt x="2800" y="2535"/>
                  </a:lnTo>
                  <a:cubicBezTo>
                    <a:pt x="2887" y="2549"/>
                    <a:pt x="2968" y="2555"/>
                    <a:pt x="3043" y="2555"/>
                  </a:cubicBezTo>
                  <a:cubicBezTo>
                    <a:pt x="4231" y="2555"/>
                    <a:pt x="3954" y="950"/>
                    <a:pt x="3223" y="950"/>
                  </a:cubicBezTo>
                  <a:cubicBezTo>
                    <a:pt x="2987" y="950"/>
                    <a:pt x="2703" y="1117"/>
                    <a:pt x="2407" y="1561"/>
                  </a:cubicBezTo>
                  <a:cubicBezTo>
                    <a:pt x="2383" y="458"/>
                    <a:pt x="1878" y="0"/>
                    <a:pt x="1490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1"/>
            <p:cNvSpPr/>
            <p:nvPr/>
          </p:nvSpPr>
          <p:spPr>
            <a:xfrm>
              <a:off x="2411675" y="2420625"/>
              <a:ext cx="20300" cy="33100"/>
            </a:xfrm>
            <a:custGeom>
              <a:avLst/>
              <a:gdLst/>
              <a:ahLst/>
              <a:cxnLst/>
              <a:rect l="l" t="t" r="r" b="b"/>
              <a:pathLst>
                <a:path w="812" h="1324" extrusionOk="0">
                  <a:moveTo>
                    <a:pt x="234" y="1"/>
                  </a:moveTo>
                  <a:cubicBezTo>
                    <a:pt x="203" y="1"/>
                    <a:pt x="173" y="18"/>
                    <a:pt x="162" y="57"/>
                  </a:cubicBezTo>
                  <a:cubicBezTo>
                    <a:pt x="56" y="456"/>
                    <a:pt x="181" y="887"/>
                    <a:pt x="493" y="1162"/>
                  </a:cubicBezTo>
                  <a:cubicBezTo>
                    <a:pt x="448" y="1158"/>
                    <a:pt x="403" y="1156"/>
                    <a:pt x="359" y="1156"/>
                  </a:cubicBezTo>
                  <a:cubicBezTo>
                    <a:pt x="263" y="1156"/>
                    <a:pt x="169" y="1165"/>
                    <a:pt x="75" y="1187"/>
                  </a:cubicBezTo>
                  <a:cubicBezTo>
                    <a:pt x="0" y="1212"/>
                    <a:pt x="19" y="1324"/>
                    <a:pt x="100" y="1324"/>
                  </a:cubicBezTo>
                  <a:cubicBezTo>
                    <a:pt x="113" y="1324"/>
                    <a:pt x="119" y="1324"/>
                    <a:pt x="125" y="1318"/>
                  </a:cubicBezTo>
                  <a:cubicBezTo>
                    <a:pt x="156" y="1306"/>
                    <a:pt x="224" y="1301"/>
                    <a:pt x="306" y="1301"/>
                  </a:cubicBezTo>
                  <a:cubicBezTo>
                    <a:pt x="435" y="1301"/>
                    <a:pt x="602" y="1312"/>
                    <a:pt x="724" y="1324"/>
                  </a:cubicBezTo>
                  <a:cubicBezTo>
                    <a:pt x="762" y="1324"/>
                    <a:pt x="793" y="1305"/>
                    <a:pt x="805" y="1274"/>
                  </a:cubicBezTo>
                  <a:cubicBezTo>
                    <a:pt x="812" y="1237"/>
                    <a:pt x="799" y="1199"/>
                    <a:pt x="768" y="1187"/>
                  </a:cubicBezTo>
                  <a:cubicBezTo>
                    <a:pt x="743" y="1174"/>
                    <a:pt x="125" y="831"/>
                    <a:pt x="306" y="94"/>
                  </a:cubicBezTo>
                  <a:cubicBezTo>
                    <a:pt x="321" y="36"/>
                    <a:pt x="277" y="1"/>
                    <a:pt x="234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1"/>
            <p:cNvSpPr/>
            <p:nvPr/>
          </p:nvSpPr>
          <p:spPr>
            <a:xfrm>
              <a:off x="2427575" y="2442150"/>
              <a:ext cx="33425" cy="38725"/>
            </a:xfrm>
            <a:custGeom>
              <a:avLst/>
              <a:gdLst/>
              <a:ahLst/>
              <a:cxnLst/>
              <a:rect l="l" t="t" r="r" b="b"/>
              <a:pathLst>
                <a:path w="1337" h="1549" extrusionOk="0">
                  <a:moveTo>
                    <a:pt x="419" y="151"/>
                  </a:moveTo>
                  <a:cubicBezTo>
                    <a:pt x="538" y="151"/>
                    <a:pt x="712" y="244"/>
                    <a:pt x="893" y="438"/>
                  </a:cubicBezTo>
                  <a:cubicBezTo>
                    <a:pt x="1137" y="713"/>
                    <a:pt x="1187" y="1056"/>
                    <a:pt x="1112" y="1256"/>
                  </a:cubicBezTo>
                  <a:cubicBezTo>
                    <a:pt x="1087" y="1324"/>
                    <a:pt x="1031" y="1380"/>
                    <a:pt x="956" y="1399"/>
                  </a:cubicBezTo>
                  <a:cubicBezTo>
                    <a:pt x="950" y="1400"/>
                    <a:pt x="945" y="1400"/>
                    <a:pt x="939" y="1400"/>
                  </a:cubicBezTo>
                  <a:cubicBezTo>
                    <a:pt x="816" y="1400"/>
                    <a:pt x="656" y="1270"/>
                    <a:pt x="506" y="1050"/>
                  </a:cubicBezTo>
                  <a:cubicBezTo>
                    <a:pt x="213" y="613"/>
                    <a:pt x="188" y="282"/>
                    <a:pt x="313" y="182"/>
                  </a:cubicBezTo>
                  <a:cubicBezTo>
                    <a:pt x="344" y="163"/>
                    <a:pt x="382" y="151"/>
                    <a:pt x="419" y="151"/>
                  </a:cubicBezTo>
                  <a:close/>
                  <a:moveTo>
                    <a:pt x="425" y="0"/>
                  </a:moveTo>
                  <a:cubicBezTo>
                    <a:pt x="348" y="0"/>
                    <a:pt x="280" y="23"/>
                    <a:pt x="226" y="63"/>
                  </a:cubicBezTo>
                  <a:cubicBezTo>
                    <a:pt x="57" y="195"/>
                    <a:pt x="1" y="557"/>
                    <a:pt x="388" y="1131"/>
                  </a:cubicBezTo>
                  <a:cubicBezTo>
                    <a:pt x="613" y="1474"/>
                    <a:pt x="806" y="1549"/>
                    <a:pt x="937" y="1549"/>
                  </a:cubicBezTo>
                  <a:lnTo>
                    <a:pt x="975" y="1549"/>
                  </a:lnTo>
                  <a:cubicBezTo>
                    <a:pt x="1106" y="1524"/>
                    <a:pt x="1212" y="1430"/>
                    <a:pt x="1249" y="1306"/>
                  </a:cubicBezTo>
                  <a:cubicBezTo>
                    <a:pt x="1337" y="1075"/>
                    <a:pt x="1299" y="675"/>
                    <a:pt x="1006" y="344"/>
                  </a:cubicBezTo>
                  <a:cubicBezTo>
                    <a:pt x="790" y="100"/>
                    <a:pt x="587" y="0"/>
                    <a:pt x="425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1"/>
            <p:cNvSpPr/>
            <p:nvPr/>
          </p:nvSpPr>
          <p:spPr>
            <a:xfrm>
              <a:off x="2096450" y="2901450"/>
              <a:ext cx="274925" cy="47425"/>
            </a:xfrm>
            <a:custGeom>
              <a:avLst/>
              <a:gdLst/>
              <a:ahLst/>
              <a:cxnLst/>
              <a:rect l="l" t="t" r="r" b="b"/>
              <a:pathLst>
                <a:path w="10997" h="1897" extrusionOk="0">
                  <a:moveTo>
                    <a:pt x="10889" y="1"/>
                  </a:moveTo>
                  <a:cubicBezTo>
                    <a:pt x="10871" y="1"/>
                    <a:pt x="10853" y="7"/>
                    <a:pt x="10836" y="24"/>
                  </a:cubicBezTo>
                  <a:cubicBezTo>
                    <a:pt x="10825" y="41"/>
                    <a:pt x="9404" y="1400"/>
                    <a:pt x="8561" y="1400"/>
                  </a:cubicBezTo>
                  <a:cubicBezTo>
                    <a:pt x="8479" y="1400"/>
                    <a:pt x="8403" y="1387"/>
                    <a:pt x="8334" y="1359"/>
                  </a:cubicBezTo>
                  <a:cubicBezTo>
                    <a:pt x="8199" y="1302"/>
                    <a:pt x="8070" y="1279"/>
                    <a:pt x="7945" y="1279"/>
                  </a:cubicBezTo>
                  <a:cubicBezTo>
                    <a:pt x="7633" y="1279"/>
                    <a:pt x="7348" y="1424"/>
                    <a:pt x="7085" y="1553"/>
                  </a:cubicBezTo>
                  <a:cubicBezTo>
                    <a:pt x="6870" y="1658"/>
                    <a:pt x="6674" y="1754"/>
                    <a:pt x="6500" y="1754"/>
                  </a:cubicBezTo>
                  <a:cubicBezTo>
                    <a:pt x="6427" y="1754"/>
                    <a:pt x="6357" y="1737"/>
                    <a:pt x="6292" y="1696"/>
                  </a:cubicBezTo>
                  <a:cubicBezTo>
                    <a:pt x="5870" y="1432"/>
                    <a:pt x="5083" y="1243"/>
                    <a:pt x="4558" y="1243"/>
                  </a:cubicBezTo>
                  <a:cubicBezTo>
                    <a:pt x="4376" y="1243"/>
                    <a:pt x="4226" y="1266"/>
                    <a:pt x="4133" y="1316"/>
                  </a:cubicBezTo>
                  <a:lnTo>
                    <a:pt x="4083" y="1341"/>
                  </a:lnTo>
                  <a:cubicBezTo>
                    <a:pt x="3890" y="1442"/>
                    <a:pt x="3602" y="1596"/>
                    <a:pt x="3284" y="1596"/>
                  </a:cubicBezTo>
                  <a:cubicBezTo>
                    <a:pt x="3038" y="1596"/>
                    <a:pt x="2774" y="1503"/>
                    <a:pt x="2522" y="1222"/>
                  </a:cubicBezTo>
                  <a:cubicBezTo>
                    <a:pt x="2082" y="723"/>
                    <a:pt x="1144" y="639"/>
                    <a:pt x="563" y="639"/>
                  </a:cubicBezTo>
                  <a:cubicBezTo>
                    <a:pt x="287" y="639"/>
                    <a:pt x="91" y="658"/>
                    <a:pt x="69" y="660"/>
                  </a:cubicBezTo>
                  <a:cubicBezTo>
                    <a:pt x="26" y="666"/>
                    <a:pt x="1" y="698"/>
                    <a:pt x="1" y="741"/>
                  </a:cubicBezTo>
                  <a:cubicBezTo>
                    <a:pt x="6" y="776"/>
                    <a:pt x="33" y="805"/>
                    <a:pt x="71" y="805"/>
                  </a:cubicBezTo>
                  <a:cubicBezTo>
                    <a:pt x="74" y="805"/>
                    <a:pt x="78" y="804"/>
                    <a:pt x="82" y="804"/>
                  </a:cubicBezTo>
                  <a:cubicBezTo>
                    <a:pt x="88" y="804"/>
                    <a:pt x="280" y="785"/>
                    <a:pt x="556" y="785"/>
                  </a:cubicBezTo>
                  <a:cubicBezTo>
                    <a:pt x="1112" y="785"/>
                    <a:pt x="2009" y="861"/>
                    <a:pt x="2410" y="1316"/>
                  </a:cubicBezTo>
                  <a:cubicBezTo>
                    <a:pt x="2695" y="1636"/>
                    <a:pt x="2997" y="1740"/>
                    <a:pt x="3276" y="1740"/>
                  </a:cubicBezTo>
                  <a:cubicBezTo>
                    <a:pt x="3633" y="1740"/>
                    <a:pt x="3952" y="1570"/>
                    <a:pt x="4152" y="1465"/>
                  </a:cubicBezTo>
                  <a:lnTo>
                    <a:pt x="4201" y="1440"/>
                  </a:lnTo>
                  <a:cubicBezTo>
                    <a:pt x="4270" y="1405"/>
                    <a:pt x="4388" y="1388"/>
                    <a:pt x="4535" y="1388"/>
                  </a:cubicBezTo>
                  <a:cubicBezTo>
                    <a:pt x="5010" y="1388"/>
                    <a:pt x="5792" y="1559"/>
                    <a:pt x="6211" y="1821"/>
                  </a:cubicBezTo>
                  <a:cubicBezTo>
                    <a:pt x="6299" y="1871"/>
                    <a:pt x="6399" y="1896"/>
                    <a:pt x="6498" y="1896"/>
                  </a:cubicBezTo>
                  <a:cubicBezTo>
                    <a:pt x="6711" y="1896"/>
                    <a:pt x="6923" y="1790"/>
                    <a:pt x="7148" y="1684"/>
                  </a:cubicBezTo>
                  <a:cubicBezTo>
                    <a:pt x="7403" y="1558"/>
                    <a:pt x="7665" y="1429"/>
                    <a:pt x="7943" y="1429"/>
                  </a:cubicBezTo>
                  <a:cubicBezTo>
                    <a:pt x="8052" y="1429"/>
                    <a:pt x="8163" y="1449"/>
                    <a:pt x="8277" y="1497"/>
                  </a:cubicBezTo>
                  <a:cubicBezTo>
                    <a:pt x="8362" y="1531"/>
                    <a:pt x="8455" y="1547"/>
                    <a:pt x="8553" y="1547"/>
                  </a:cubicBezTo>
                  <a:cubicBezTo>
                    <a:pt x="9470" y="1547"/>
                    <a:pt x="10881" y="192"/>
                    <a:pt x="10949" y="130"/>
                  </a:cubicBezTo>
                  <a:cubicBezTo>
                    <a:pt x="10997" y="72"/>
                    <a:pt x="10946" y="1"/>
                    <a:pt x="10889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1"/>
            <p:cNvSpPr/>
            <p:nvPr/>
          </p:nvSpPr>
          <p:spPr>
            <a:xfrm>
              <a:off x="1950850" y="2627925"/>
              <a:ext cx="51225" cy="32425"/>
            </a:xfrm>
            <a:custGeom>
              <a:avLst/>
              <a:gdLst/>
              <a:ahLst/>
              <a:cxnLst/>
              <a:rect l="l" t="t" r="r" b="b"/>
              <a:pathLst>
                <a:path w="2049" h="1297" extrusionOk="0">
                  <a:moveTo>
                    <a:pt x="285" y="1"/>
                  </a:moveTo>
                  <a:cubicBezTo>
                    <a:pt x="63" y="1"/>
                    <a:pt x="0" y="183"/>
                    <a:pt x="269" y="572"/>
                  </a:cubicBezTo>
                  <a:cubicBezTo>
                    <a:pt x="755" y="1274"/>
                    <a:pt x="1735" y="1296"/>
                    <a:pt x="1855" y="1296"/>
                  </a:cubicBezTo>
                  <a:cubicBezTo>
                    <a:pt x="1863" y="1296"/>
                    <a:pt x="1867" y="1296"/>
                    <a:pt x="1867" y="1296"/>
                  </a:cubicBezTo>
                  <a:lnTo>
                    <a:pt x="2048" y="572"/>
                  </a:lnTo>
                  <a:cubicBezTo>
                    <a:pt x="2048" y="572"/>
                    <a:pt x="1952" y="313"/>
                    <a:pt x="1632" y="313"/>
                  </a:cubicBezTo>
                  <a:cubicBezTo>
                    <a:pt x="1513" y="313"/>
                    <a:pt x="1362" y="349"/>
                    <a:pt x="1175" y="447"/>
                  </a:cubicBezTo>
                  <a:cubicBezTo>
                    <a:pt x="833" y="156"/>
                    <a:pt x="491" y="1"/>
                    <a:pt x="285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1"/>
            <p:cNvSpPr/>
            <p:nvPr/>
          </p:nvSpPr>
          <p:spPr>
            <a:xfrm>
              <a:off x="2034350" y="2643400"/>
              <a:ext cx="252500" cy="144025"/>
            </a:xfrm>
            <a:custGeom>
              <a:avLst/>
              <a:gdLst/>
              <a:ahLst/>
              <a:cxnLst/>
              <a:rect l="l" t="t" r="r" b="b"/>
              <a:pathLst>
                <a:path w="10100" h="5761" extrusionOk="0">
                  <a:moveTo>
                    <a:pt x="1214" y="0"/>
                  </a:moveTo>
                  <a:cubicBezTo>
                    <a:pt x="854" y="0"/>
                    <a:pt x="852" y="590"/>
                    <a:pt x="1268" y="1014"/>
                  </a:cubicBezTo>
                  <a:cubicBezTo>
                    <a:pt x="0" y="2106"/>
                    <a:pt x="1243" y="2805"/>
                    <a:pt x="1960" y="2905"/>
                  </a:cubicBezTo>
                  <a:cubicBezTo>
                    <a:pt x="3384" y="5100"/>
                    <a:pt x="4966" y="5760"/>
                    <a:pt x="6355" y="5760"/>
                  </a:cubicBezTo>
                  <a:cubicBezTo>
                    <a:pt x="8448" y="5760"/>
                    <a:pt x="10100" y="4260"/>
                    <a:pt x="10100" y="4260"/>
                  </a:cubicBezTo>
                  <a:lnTo>
                    <a:pt x="9376" y="1751"/>
                  </a:lnTo>
                  <a:cubicBezTo>
                    <a:pt x="8453" y="3010"/>
                    <a:pt x="7385" y="3453"/>
                    <a:pt x="6392" y="3453"/>
                  </a:cubicBezTo>
                  <a:cubicBezTo>
                    <a:pt x="5015" y="3453"/>
                    <a:pt x="3783" y="2601"/>
                    <a:pt x="3290" y="1900"/>
                  </a:cubicBezTo>
                  <a:cubicBezTo>
                    <a:pt x="3663" y="729"/>
                    <a:pt x="3011" y="387"/>
                    <a:pt x="2444" y="387"/>
                  </a:cubicBezTo>
                  <a:cubicBezTo>
                    <a:pt x="2262" y="387"/>
                    <a:pt x="2088" y="423"/>
                    <a:pt x="1960" y="477"/>
                  </a:cubicBezTo>
                  <a:cubicBezTo>
                    <a:pt x="1636" y="132"/>
                    <a:pt x="1385" y="0"/>
                    <a:pt x="1214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1"/>
            <p:cNvSpPr/>
            <p:nvPr/>
          </p:nvSpPr>
          <p:spPr>
            <a:xfrm>
              <a:off x="2080600" y="2653450"/>
              <a:ext cx="20250" cy="16250"/>
            </a:xfrm>
            <a:custGeom>
              <a:avLst/>
              <a:gdLst/>
              <a:ahLst/>
              <a:cxnLst/>
              <a:rect l="l" t="t" r="r" b="b"/>
              <a:pathLst>
                <a:path w="810" h="650" extrusionOk="0">
                  <a:moveTo>
                    <a:pt x="107" y="1"/>
                  </a:moveTo>
                  <a:cubicBezTo>
                    <a:pt x="48" y="1"/>
                    <a:pt x="1" y="82"/>
                    <a:pt x="60" y="131"/>
                  </a:cubicBezTo>
                  <a:lnTo>
                    <a:pt x="660" y="631"/>
                  </a:lnTo>
                  <a:cubicBezTo>
                    <a:pt x="678" y="643"/>
                    <a:pt x="691" y="650"/>
                    <a:pt x="710" y="650"/>
                  </a:cubicBezTo>
                  <a:cubicBezTo>
                    <a:pt x="778" y="650"/>
                    <a:pt x="809" y="562"/>
                    <a:pt x="760" y="518"/>
                  </a:cubicBezTo>
                  <a:lnTo>
                    <a:pt x="154" y="19"/>
                  </a:lnTo>
                  <a:cubicBezTo>
                    <a:pt x="139" y="6"/>
                    <a:pt x="122" y="1"/>
                    <a:pt x="107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1"/>
            <p:cNvSpPr/>
            <p:nvPr/>
          </p:nvSpPr>
          <p:spPr>
            <a:xfrm>
              <a:off x="2063450" y="2666875"/>
              <a:ext cx="13050" cy="14525"/>
            </a:xfrm>
            <a:custGeom>
              <a:avLst/>
              <a:gdLst/>
              <a:ahLst/>
              <a:cxnLst/>
              <a:rect l="l" t="t" r="r" b="b"/>
              <a:pathLst>
                <a:path w="522" h="581" extrusionOk="0">
                  <a:moveTo>
                    <a:pt x="102" y="0"/>
                  </a:moveTo>
                  <a:cubicBezTo>
                    <a:pt x="48" y="0"/>
                    <a:pt x="0" y="64"/>
                    <a:pt x="41" y="119"/>
                  </a:cubicBezTo>
                  <a:lnTo>
                    <a:pt x="384" y="549"/>
                  </a:lnTo>
                  <a:cubicBezTo>
                    <a:pt x="397" y="568"/>
                    <a:pt x="416" y="581"/>
                    <a:pt x="441" y="581"/>
                  </a:cubicBezTo>
                  <a:cubicBezTo>
                    <a:pt x="459" y="581"/>
                    <a:pt x="472" y="574"/>
                    <a:pt x="484" y="562"/>
                  </a:cubicBezTo>
                  <a:cubicBezTo>
                    <a:pt x="516" y="537"/>
                    <a:pt x="522" y="493"/>
                    <a:pt x="497" y="462"/>
                  </a:cubicBezTo>
                  <a:lnTo>
                    <a:pt x="160" y="31"/>
                  </a:lnTo>
                  <a:cubicBezTo>
                    <a:pt x="143" y="9"/>
                    <a:pt x="122" y="0"/>
                    <a:pt x="102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1"/>
            <p:cNvSpPr/>
            <p:nvPr/>
          </p:nvSpPr>
          <p:spPr>
            <a:xfrm>
              <a:off x="2054000" y="2677575"/>
              <a:ext cx="14550" cy="17725"/>
            </a:xfrm>
            <a:custGeom>
              <a:avLst/>
              <a:gdLst/>
              <a:ahLst/>
              <a:cxnLst/>
              <a:rect l="l" t="t" r="r" b="b"/>
              <a:pathLst>
                <a:path w="582" h="709" extrusionOk="0">
                  <a:moveTo>
                    <a:pt x="93" y="1"/>
                  </a:moveTo>
                  <a:cubicBezTo>
                    <a:pt x="47" y="1"/>
                    <a:pt x="1" y="39"/>
                    <a:pt x="20" y="96"/>
                  </a:cubicBezTo>
                  <a:cubicBezTo>
                    <a:pt x="38" y="153"/>
                    <a:pt x="188" y="621"/>
                    <a:pt x="457" y="708"/>
                  </a:cubicBezTo>
                  <a:lnTo>
                    <a:pt x="482" y="708"/>
                  </a:lnTo>
                  <a:cubicBezTo>
                    <a:pt x="563" y="708"/>
                    <a:pt x="581" y="590"/>
                    <a:pt x="500" y="565"/>
                  </a:cubicBezTo>
                  <a:cubicBezTo>
                    <a:pt x="338" y="515"/>
                    <a:pt x="201" y="178"/>
                    <a:pt x="163" y="53"/>
                  </a:cubicBezTo>
                  <a:cubicBezTo>
                    <a:pt x="151" y="16"/>
                    <a:pt x="122" y="1"/>
                    <a:pt x="93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1"/>
            <p:cNvSpPr/>
            <p:nvPr/>
          </p:nvSpPr>
          <p:spPr>
            <a:xfrm>
              <a:off x="2214125" y="2621425"/>
              <a:ext cx="16550" cy="14250"/>
            </a:xfrm>
            <a:custGeom>
              <a:avLst/>
              <a:gdLst/>
              <a:ahLst/>
              <a:cxnLst/>
              <a:rect l="l" t="t" r="r" b="b"/>
              <a:pathLst>
                <a:path w="662" h="570" extrusionOk="0">
                  <a:moveTo>
                    <a:pt x="60" y="1"/>
                  </a:moveTo>
                  <a:cubicBezTo>
                    <a:pt x="44" y="1"/>
                    <a:pt x="29" y="7"/>
                    <a:pt x="19" y="21"/>
                  </a:cubicBezTo>
                  <a:cubicBezTo>
                    <a:pt x="0" y="46"/>
                    <a:pt x="6" y="77"/>
                    <a:pt x="25" y="95"/>
                  </a:cubicBezTo>
                  <a:lnTo>
                    <a:pt x="568" y="557"/>
                  </a:lnTo>
                  <a:cubicBezTo>
                    <a:pt x="574" y="564"/>
                    <a:pt x="587" y="570"/>
                    <a:pt x="605" y="570"/>
                  </a:cubicBezTo>
                  <a:cubicBezTo>
                    <a:pt x="618" y="570"/>
                    <a:pt x="630" y="564"/>
                    <a:pt x="643" y="551"/>
                  </a:cubicBezTo>
                  <a:cubicBezTo>
                    <a:pt x="662" y="526"/>
                    <a:pt x="662" y="495"/>
                    <a:pt x="637" y="476"/>
                  </a:cubicBezTo>
                  <a:lnTo>
                    <a:pt x="100" y="14"/>
                  </a:lnTo>
                  <a:cubicBezTo>
                    <a:pt x="88" y="6"/>
                    <a:pt x="74" y="1"/>
                    <a:pt x="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1"/>
            <p:cNvSpPr/>
            <p:nvPr/>
          </p:nvSpPr>
          <p:spPr>
            <a:xfrm>
              <a:off x="2218000" y="2609350"/>
              <a:ext cx="24225" cy="12750"/>
            </a:xfrm>
            <a:custGeom>
              <a:avLst/>
              <a:gdLst/>
              <a:ahLst/>
              <a:cxnLst/>
              <a:rect l="l" t="t" r="r" b="b"/>
              <a:pathLst>
                <a:path w="969" h="510" extrusionOk="0">
                  <a:moveTo>
                    <a:pt x="83" y="1"/>
                  </a:moveTo>
                  <a:cubicBezTo>
                    <a:pt x="31" y="1"/>
                    <a:pt x="0" y="90"/>
                    <a:pt x="63" y="117"/>
                  </a:cubicBezTo>
                  <a:lnTo>
                    <a:pt x="869" y="504"/>
                  </a:lnTo>
                  <a:cubicBezTo>
                    <a:pt x="875" y="510"/>
                    <a:pt x="881" y="510"/>
                    <a:pt x="894" y="510"/>
                  </a:cubicBezTo>
                  <a:cubicBezTo>
                    <a:pt x="950" y="510"/>
                    <a:pt x="969" y="429"/>
                    <a:pt x="919" y="404"/>
                  </a:cubicBezTo>
                  <a:lnTo>
                    <a:pt x="113" y="10"/>
                  </a:lnTo>
                  <a:cubicBezTo>
                    <a:pt x="103" y="4"/>
                    <a:pt x="93" y="1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1"/>
            <p:cNvSpPr/>
            <p:nvPr/>
          </p:nvSpPr>
          <p:spPr>
            <a:xfrm>
              <a:off x="2223000" y="2599125"/>
              <a:ext cx="22500" cy="6125"/>
            </a:xfrm>
            <a:custGeom>
              <a:avLst/>
              <a:gdLst/>
              <a:ahLst/>
              <a:cxnLst/>
              <a:rect l="l" t="t" r="r" b="b"/>
              <a:pathLst>
                <a:path w="900" h="245" extrusionOk="0">
                  <a:moveTo>
                    <a:pt x="57" y="0"/>
                  </a:moveTo>
                  <a:cubicBezTo>
                    <a:pt x="31" y="0"/>
                    <a:pt x="7" y="18"/>
                    <a:pt x="7" y="45"/>
                  </a:cubicBezTo>
                  <a:cubicBezTo>
                    <a:pt x="1" y="76"/>
                    <a:pt x="20" y="107"/>
                    <a:pt x="51" y="114"/>
                  </a:cubicBezTo>
                  <a:lnTo>
                    <a:pt x="831" y="245"/>
                  </a:lnTo>
                  <a:lnTo>
                    <a:pt x="837" y="245"/>
                  </a:lnTo>
                  <a:cubicBezTo>
                    <a:pt x="868" y="245"/>
                    <a:pt x="893" y="226"/>
                    <a:pt x="900" y="201"/>
                  </a:cubicBezTo>
                  <a:cubicBezTo>
                    <a:pt x="900" y="170"/>
                    <a:pt x="881" y="139"/>
                    <a:pt x="850" y="132"/>
                  </a:cubicBezTo>
                  <a:lnTo>
                    <a:pt x="69" y="1"/>
                  </a:lnTo>
                  <a:cubicBezTo>
                    <a:pt x="65" y="0"/>
                    <a:pt x="61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1"/>
            <p:cNvSpPr/>
            <p:nvPr/>
          </p:nvSpPr>
          <p:spPr>
            <a:xfrm>
              <a:off x="2126250" y="2610150"/>
              <a:ext cx="18600" cy="12275"/>
            </a:xfrm>
            <a:custGeom>
              <a:avLst/>
              <a:gdLst/>
              <a:ahLst/>
              <a:cxnLst/>
              <a:rect l="l" t="t" r="r" b="b"/>
              <a:pathLst>
                <a:path w="744" h="491" extrusionOk="0">
                  <a:moveTo>
                    <a:pt x="678" y="1"/>
                  </a:moveTo>
                  <a:cubicBezTo>
                    <a:pt x="668" y="1"/>
                    <a:pt x="658" y="3"/>
                    <a:pt x="650" y="10"/>
                  </a:cubicBezTo>
                  <a:lnTo>
                    <a:pt x="51" y="384"/>
                  </a:lnTo>
                  <a:cubicBezTo>
                    <a:pt x="1" y="415"/>
                    <a:pt x="20" y="490"/>
                    <a:pt x="82" y="490"/>
                  </a:cubicBezTo>
                  <a:cubicBezTo>
                    <a:pt x="88" y="490"/>
                    <a:pt x="101" y="490"/>
                    <a:pt x="107" y="484"/>
                  </a:cubicBezTo>
                  <a:lnTo>
                    <a:pt x="712" y="103"/>
                  </a:lnTo>
                  <a:cubicBezTo>
                    <a:pt x="737" y="91"/>
                    <a:pt x="744" y="53"/>
                    <a:pt x="725" y="28"/>
                  </a:cubicBezTo>
                  <a:cubicBezTo>
                    <a:pt x="717" y="12"/>
                    <a:pt x="697" y="1"/>
                    <a:pt x="6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1"/>
            <p:cNvSpPr/>
            <p:nvPr/>
          </p:nvSpPr>
          <p:spPr>
            <a:xfrm>
              <a:off x="2117675" y="2597650"/>
              <a:ext cx="24975" cy="9625"/>
            </a:xfrm>
            <a:custGeom>
              <a:avLst/>
              <a:gdLst/>
              <a:ahLst/>
              <a:cxnLst/>
              <a:rect l="l" t="t" r="r" b="b"/>
              <a:pathLst>
                <a:path w="999" h="385" extrusionOk="0">
                  <a:moveTo>
                    <a:pt x="919" y="0"/>
                  </a:moveTo>
                  <a:cubicBezTo>
                    <a:pt x="913" y="0"/>
                    <a:pt x="906" y="2"/>
                    <a:pt x="899" y="4"/>
                  </a:cubicBezTo>
                  <a:lnTo>
                    <a:pt x="44" y="279"/>
                  </a:lnTo>
                  <a:cubicBezTo>
                    <a:pt x="13" y="285"/>
                    <a:pt x="1" y="316"/>
                    <a:pt x="7" y="347"/>
                  </a:cubicBezTo>
                  <a:cubicBezTo>
                    <a:pt x="19" y="372"/>
                    <a:pt x="38" y="385"/>
                    <a:pt x="63" y="385"/>
                  </a:cubicBezTo>
                  <a:lnTo>
                    <a:pt x="82" y="385"/>
                  </a:lnTo>
                  <a:lnTo>
                    <a:pt x="931" y="110"/>
                  </a:lnTo>
                  <a:cubicBezTo>
                    <a:pt x="998" y="93"/>
                    <a:pt x="974" y="0"/>
                    <a:pt x="9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1"/>
            <p:cNvSpPr/>
            <p:nvPr/>
          </p:nvSpPr>
          <p:spPr>
            <a:xfrm>
              <a:off x="2116125" y="2586825"/>
              <a:ext cx="23275" cy="3300"/>
            </a:xfrm>
            <a:custGeom>
              <a:avLst/>
              <a:gdLst/>
              <a:ahLst/>
              <a:cxnLst/>
              <a:rect l="l" t="t" r="r" b="b"/>
              <a:pathLst>
                <a:path w="931" h="132" extrusionOk="0">
                  <a:moveTo>
                    <a:pt x="868" y="0"/>
                  </a:moveTo>
                  <a:lnTo>
                    <a:pt x="75" y="19"/>
                  </a:lnTo>
                  <a:cubicBezTo>
                    <a:pt x="0" y="19"/>
                    <a:pt x="0" y="131"/>
                    <a:pt x="75" y="131"/>
                  </a:cubicBezTo>
                  <a:lnTo>
                    <a:pt x="81" y="131"/>
                  </a:lnTo>
                  <a:lnTo>
                    <a:pt x="874" y="112"/>
                  </a:lnTo>
                  <a:cubicBezTo>
                    <a:pt x="905" y="112"/>
                    <a:pt x="930" y="88"/>
                    <a:pt x="930" y="56"/>
                  </a:cubicBezTo>
                  <a:cubicBezTo>
                    <a:pt x="924" y="25"/>
                    <a:pt x="899" y="6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1"/>
            <p:cNvSpPr/>
            <p:nvPr/>
          </p:nvSpPr>
          <p:spPr>
            <a:xfrm>
              <a:off x="2228475" y="2494075"/>
              <a:ext cx="129700" cy="113900"/>
            </a:xfrm>
            <a:custGeom>
              <a:avLst/>
              <a:gdLst/>
              <a:ahLst/>
              <a:cxnLst/>
              <a:rect l="l" t="t" r="r" b="b"/>
              <a:pathLst>
                <a:path w="5188" h="4556" extrusionOk="0">
                  <a:moveTo>
                    <a:pt x="2591" y="0"/>
                  </a:moveTo>
                  <a:cubicBezTo>
                    <a:pt x="1722" y="0"/>
                    <a:pt x="893" y="500"/>
                    <a:pt x="512" y="1345"/>
                  </a:cubicBezTo>
                  <a:cubicBezTo>
                    <a:pt x="0" y="2487"/>
                    <a:pt x="512" y="3835"/>
                    <a:pt x="1654" y="4353"/>
                  </a:cubicBezTo>
                  <a:cubicBezTo>
                    <a:pt x="1959" y="4490"/>
                    <a:pt x="2277" y="4555"/>
                    <a:pt x="2590" y="4555"/>
                  </a:cubicBezTo>
                  <a:cubicBezTo>
                    <a:pt x="3459" y="4555"/>
                    <a:pt x="4288" y="4055"/>
                    <a:pt x="4669" y="3211"/>
                  </a:cubicBezTo>
                  <a:cubicBezTo>
                    <a:pt x="5187" y="2062"/>
                    <a:pt x="4675" y="714"/>
                    <a:pt x="3527" y="202"/>
                  </a:cubicBezTo>
                  <a:cubicBezTo>
                    <a:pt x="3223" y="65"/>
                    <a:pt x="2904" y="0"/>
                    <a:pt x="2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2038100" y="2457275"/>
              <a:ext cx="130000" cy="113900"/>
            </a:xfrm>
            <a:custGeom>
              <a:avLst/>
              <a:gdLst/>
              <a:ahLst/>
              <a:cxnLst/>
              <a:rect l="l" t="t" r="r" b="b"/>
              <a:pathLst>
                <a:path w="5200" h="4556" extrusionOk="0">
                  <a:moveTo>
                    <a:pt x="2605" y="0"/>
                  </a:moveTo>
                  <a:cubicBezTo>
                    <a:pt x="2260" y="0"/>
                    <a:pt x="1910" y="79"/>
                    <a:pt x="1579" y="245"/>
                  </a:cubicBezTo>
                  <a:cubicBezTo>
                    <a:pt x="456" y="807"/>
                    <a:pt x="0" y="2174"/>
                    <a:pt x="568" y="3297"/>
                  </a:cubicBezTo>
                  <a:cubicBezTo>
                    <a:pt x="967" y="4094"/>
                    <a:pt x="1771" y="4555"/>
                    <a:pt x="2605" y="4555"/>
                  </a:cubicBezTo>
                  <a:cubicBezTo>
                    <a:pt x="2947" y="4555"/>
                    <a:pt x="3294" y="4478"/>
                    <a:pt x="3621" y="4315"/>
                  </a:cubicBezTo>
                  <a:cubicBezTo>
                    <a:pt x="4744" y="3753"/>
                    <a:pt x="5200" y="2386"/>
                    <a:pt x="4638" y="1256"/>
                  </a:cubicBezTo>
                  <a:cubicBezTo>
                    <a:pt x="4240" y="461"/>
                    <a:pt x="3440" y="0"/>
                    <a:pt x="2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233906" y="2492823"/>
              <a:ext cx="111411" cy="97769"/>
            </a:xfrm>
            <a:custGeom>
              <a:avLst/>
              <a:gdLst/>
              <a:ahLst/>
              <a:cxnLst/>
              <a:rect l="l" t="t" r="r" b="b"/>
              <a:pathLst>
                <a:path w="5194" h="4558" extrusionOk="0">
                  <a:moveTo>
                    <a:pt x="2591" y="1"/>
                  </a:moveTo>
                  <a:cubicBezTo>
                    <a:pt x="2178" y="1"/>
                    <a:pt x="1760" y="113"/>
                    <a:pt x="1386" y="348"/>
                  </a:cubicBezTo>
                  <a:cubicBezTo>
                    <a:pt x="319" y="1022"/>
                    <a:pt x="0" y="2427"/>
                    <a:pt x="668" y="3488"/>
                  </a:cubicBezTo>
                  <a:cubicBezTo>
                    <a:pt x="1100" y="4178"/>
                    <a:pt x="1840" y="4557"/>
                    <a:pt x="2597" y="4557"/>
                  </a:cubicBezTo>
                  <a:cubicBezTo>
                    <a:pt x="3011" y="4557"/>
                    <a:pt x="3431" y="4444"/>
                    <a:pt x="3808" y="4206"/>
                  </a:cubicBezTo>
                  <a:cubicBezTo>
                    <a:pt x="4869" y="3538"/>
                    <a:pt x="5194" y="2133"/>
                    <a:pt x="4526" y="1066"/>
                  </a:cubicBezTo>
                  <a:cubicBezTo>
                    <a:pt x="4093" y="379"/>
                    <a:pt x="3349" y="1"/>
                    <a:pt x="2591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044525" y="2456562"/>
              <a:ext cx="116023" cy="97791"/>
            </a:xfrm>
            <a:custGeom>
              <a:avLst/>
              <a:gdLst/>
              <a:ahLst/>
              <a:cxnLst/>
              <a:rect l="l" t="t" r="r" b="b"/>
              <a:pathLst>
                <a:path w="5409" h="4559" extrusionOk="0">
                  <a:moveTo>
                    <a:pt x="2540" y="0"/>
                  </a:moveTo>
                  <a:cubicBezTo>
                    <a:pt x="2354" y="0"/>
                    <a:pt x="2163" y="23"/>
                    <a:pt x="1967" y="73"/>
                  </a:cubicBezTo>
                  <a:cubicBezTo>
                    <a:pt x="743" y="372"/>
                    <a:pt x="1" y="1614"/>
                    <a:pt x="307" y="2831"/>
                  </a:cubicBezTo>
                  <a:cubicBezTo>
                    <a:pt x="531" y="3724"/>
                    <a:pt x="1268" y="4398"/>
                    <a:pt x="2179" y="4535"/>
                  </a:cubicBezTo>
                  <a:cubicBezTo>
                    <a:pt x="2289" y="4551"/>
                    <a:pt x="2398" y="4559"/>
                    <a:pt x="2507" y="4559"/>
                  </a:cubicBezTo>
                  <a:cubicBezTo>
                    <a:pt x="3302" y="4559"/>
                    <a:pt x="4053" y="4147"/>
                    <a:pt x="4470" y="3449"/>
                  </a:cubicBezTo>
                  <a:cubicBezTo>
                    <a:pt x="5408" y="1887"/>
                    <a:pt x="4221" y="0"/>
                    <a:pt x="2540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130775" y="2540675"/>
              <a:ext cx="115350" cy="97225"/>
            </a:xfrm>
            <a:custGeom>
              <a:avLst/>
              <a:gdLst/>
              <a:ahLst/>
              <a:cxnLst/>
              <a:rect l="l" t="t" r="r" b="b"/>
              <a:pathLst>
                <a:path w="4614" h="3889" extrusionOk="0">
                  <a:moveTo>
                    <a:pt x="2165" y="0"/>
                  </a:moveTo>
                  <a:cubicBezTo>
                    <a:pt x="2008" y="0"/>
                    <a:pt x="1845" y="20"/>
                    <a:pt x="1680" y="61"/>
                  </a:cubicBezTo>
                  <a:cubicBezTo>
                    <a:pt x="638" y="323"/>
                    <a:pt x="1" y="1378"/>
                    <a:pt x="263" y="2420"/>
                  </a:cubicBezTo>
                  <a:cubicBezTo>
                    <a:pt x="450" y="3182"/>
                    <a:pt x="1087" y="3750"/>
                    <a:pt x="1861" y="3868"/>
                  </a:cubicBezTo>
                  <a:cubicBezTo>
                    <a:pt x="1955" y="3882"/>
                    <a:pt x="2048" y="3889"/>
                    <a:pt x="2141" y="3889"/>
                  </a:cubicBezTo>
                  <a:cubicBezTo>
                    <a:pt x="2817" y="3889"/>
                    <a:pt x="3458" y="3537"/>
                    <a:pt x="3815" y="2945"/>
                  </a:cubicBezTo>
                  <a:cubicBezTo>
                    <a:pt x="4613" y="1612"/>
                    <a:pt x="3598" y="0"/>
                    <a:pt x="2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2180400" y="2560725"/>
              <a:ext cx="7675" cy="29225"/>
            </a:xfrm>
            <a:custGeom>
              <a:avLst/>
              <a:gdLst/>
              <a:ahLst/>
              <a:cxnLst/>
              <a:rect l="l" t="t" r="r" b="b"/>
              <a:pathLst>
                <a:path w="307" h="1169" extrusionOk="0">
                  <a:moveTo>
                    <a:pt x="227" y="1"/>
                  </a:moveTo>
                  <a:cubicBezTo>
                    <a:pt x="193" y="1"/>
                    <a:pt x="162" y="25"/>
                    <a:pt x="157" y="64"/>
                  </a:cubicBezTo>
                  <a:lnTo>
                    <a:pt x="7" y="1088"/>
                  </a:lnTo>
                  <a:cubicBezTo>
                    <a:pt x="1" y="1125"/>
                    <a:pt x="32" y="1163"/>
                    <a:pt x="69" y="1169"/>
                  </a:cubicBezTo>
                  <a:lnTo>
                    <a:pt x="82" y="1169"/>
                  </a:lnTo>
                  <a:cubicBezTo>
                    <a:pt x="119" y="1169"/>
                    <a:pt x="151" y="1144"/>
                    <a:pt x="151" y="1107"/>
                  </a:cubicBezTo>
                  <a:lnTo>
                    <a:pt x="300" y="83"/>
                  </a:lnTo>
                  <a:cubicBezTo>
                    <a:pt x="307" y="45"/>
                    <a:pt x="275" y="8"/>
                    <a:pt x="238" y="2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2151850" y="2580700"/>
              <a:ext cx="60575" cy="27675"/>
            </a:xfrm>
            <a:custGeom>
              <a:avLst/>
              <a:gdLst/>
              <a:ahLst/>
              <a:cxnLst/>
              <a:rect l="l" t="t" r="r" b="b"/>
              <a:pathLst>
                <a:path w="2423" h="1107" extrusionOk="0">
                  <a:moveTo>
                    <a:pt x="158" y="1"/>
                  </a:moveTo>
                  <a:cubicBezTo>
                    <a:pt x="124" y="1"/>
                    <a:pt x="93" y="24"/>
                    <a:pt x="82" y="58"/>
                  </a:cubicBezTo>
                  <a:cubicBezTo>
                    <a:pt x="1" y="520"/>
                    <a:pt x="238" y="838"/>
                    <a:pt x="500" y="901"/>
                  </a:cubicBezTo>
                  <a:cubicBezTo>
                    <a:pt x="535" y="909"/>
                    <a:pt x="571" y="913"/>
                    <a:pt x="609" y="913"/>
                  </a:cubicBezTo>
                  <a:cubicBezTo>
                    <a:pt x="804" y="913"/>
                    <a:pt x="1024" y="794"/>
                    <a:pt x="1186" y="464"/>
                  </a:cubicBezTo>
                  <a:cubicBezTo>
                    <a:pt x="1268" y="844"/>
                    <a:pt x="1536" y="1075"/>
                    <a:pt x="1811" y="1107"/>
                  </a:cubicBezTo>
                  <a:lnTo>
                    <a:pt x="1886" y="1107"/>
                  </a:lnTo>
                  <a:cubicBezTo>
                    <a:pt x="2117" y="1107"/>
                    <a:pt x="2360" y="963"/>
                    <a:pt x="2416" y="613"/>
                  </a:cubicBezTo>
                  <a:cubicBezTo>
                    <a:pt x="2422" y="576"/>
                    <a:pt x="2391" y="539"/>
                    <a:pt x="2354" y="532"/>
                  </a:cubicBezTo>
                  <a:cubicBezTo>
                    <a:pt x="2349" y="532"/>
                    <a:pt x="2345" y="531"/>
                    <a:pt x="2341" y="531"/>
                  </a:cubicBezTo>
                  <a:cubicBezTo>
                    <a:pt x="2304" y="531"/>
                    <a:pt x="2278" y="555"/>
                    <a:pt x="2266" y="588"/>
                  </a:cubicBezTo>
                  <a:cubicBezTo>
                    <a:pt x="2222" y="862"/>
                    <a:pt x="2042" y="961"/>
                    <a:pt x="1884" y="961"/>
                  </a:cubicBezTo>
                  <a:cubicBezTo>
                    <a:pt x="1866" y="961"/>
                    <a:pt x="1847" y="959"/>
                    <a:pt x="1829" y="957"/>
                  </a:cubicBezTo>
                  <a:cubicBezTo>
                    <a:pt x="1542" y="925"/>
                    <a:pt x="1274" y="626"/>
                    <a:pt x="1318" y="127"/>
                  </a:cubicBezTo>
                  <a:cubicBezTo>
                    <a:pt x="1318" y="89"/>
                    <a:pt x="1293" y="58"/>
                    <a:pt x="1261" y="52"/>
                  </a:cubicBezTo>
                  <a:cubicBezTo>
                    <a:pt x="1255" y="49"/>
                    <a:pt x="1248" y="48"/>
                    <a:pt x="1242" y="48"/>
                  </a:cubicBezTo>
                  <a:cubicBezTo>
                    <a:pt x="1211" y="48"/>
                    <a:pt x="1184" y="71"/>
                    <a:pt x="1174" y="102"/>
                  </a:cubicBezTo>
                  <a:cubicBezTo>
                    <a:pt x="1031" y="592"/>
                    <a:pt x="800" y="766"/>
                    <a:pt x="606" y="766"/>
                  </a:cubicBezTo>
                  <a:cubicBezTo>
                    <a:pt x="581" y="766"/>
                    <a:pt x="555" y="763"/>
                    <a:pt x="531" y="757"/>
                  </a:cubicBezTo>
                  <a:cubicBezTo>
                    <a:pt x="331" y="707"/>
                    <a:pt x="163" y="445"/>
                    <a:pt x="231" y="83"/>
                  </a:cubicBezTo>
                  <a:cubicBezTo>
                    <a:pt x="238" y="45"/>
                    <a:pt x="207" y="8"/>
                    <a:pt x="169" y="2"/>
                  </a:cubicBezTo>
                  <a:cubicBezTo>
                    <a:pt x="165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2158250" y="2540825"/>
              <a:ext cx="60725" cy="26125"/>
            </a:xfrm>
            <a:custGeom>
              <a:avLst/>
              <a:gdLst/>
              <a:ahLst/>
              <a:cxnLst/>
              <a:rect l="l" t="t" r="r" b="b"/>
              <a:pathLst>
                <a:path w="2429" h="1045" extrusionOk="0">
                  <a:moveTo>
                    <a:pt x="1048" y="0"/>
                  </a:moveTo>
                  <a:cubicBezTo>
                    <a:pt x="686" y="0"/>
                    <a:pt x="321" y="102"/>
                    <a:pt x="0" y="311"/>
                  </a:cubicBezTo>
                  <a:cubicBezTo>
                    <a:pt x="299" y="792"/>
                    <a:pt x="808" y="1044"/>
                    <a:pt x="1321" y="1044"/>
                  </a:cubicBezTo>
                  <a:cubicBezTo>
                    <a:pt x="1719" y="1044"/>
                    <a:pt x="2120" y="893"/>
                    <a:pt x="2429" y="579"/>
                  </a:cubicBezTo>
                  <a:cubicBezTo>
                    <a:pt x="2054" y="198"/>
                    <a:pt x="1553" y="0"/>
                    <a:pt x="1048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2675" y="2492400"/>
              <a:ext cx="124100" cy="117525"/>
            </a:xfrm>
            <a:custGeom>
              <a:avLst/>
              <a:gdLst/>
              <a:ahLst/>
              <a:cxnLst/>
              <a:rect l="l" t="t" r="r" b="b"/>
              <a:pathLst>
                <a:path w="4964" h="4701" extrusionOk="0">
                  <a:moveTo>
                    <a:pt x="2429" y="144"/>
                  </a:moveTo>
                  <a:cubicBezTo>
                    <a:pt x="3540" y="144"/>
                    <a:pt x="4476" y="975"/>
                    <a:pt x="4607" y="2079"/>
                  </a:cubicBezTo>
                  <a:cubicBezTo>
                    <a:pt x="4745" y="3184"/>
                    <a:pt x="4033" y="4214"/>
                    <a:pt x="2953" y="4489"/>
                  </a:cubicBezTo>
                  <a:cubicBezTo>
                    <a:pt x="2774" y="4533"/>
                    <a:pt x="2596" y="4554"/>
                    <a:pt x="2421" y="4554"/>
                  </a:cubicBezTo>
                  <a:cubicBezTo>
                    <a:pt x="1335" y="4554"/>
                    <a:pt x="371" y="3745"/>
                    <a:pt x="232" y="2616"/>
                  </a:cubicBezTo>
                  <a:cubicBezTo>
                    <a:pt x="76" y="1299"/>
                    <a:pt x="1099" y="144"/>
                    <a:pt x="2429" y="144"/>
                  </a:cubicBezTo>
                  <a:close/>
                  <a:moveTo>
                    <a:pt x="2432" y="1"/>
                  </a:moveTo>
                  <a:cubicBezTo>
                    <a:pt x="2334" y="1"/>
                    <a:pt x="2235" y="7"/>
                    <a:pt x="2136" y="20"/>
                  </a:cubicBezTo>
                  <a:cubicBezTo>
                    <a:pt x="906" y="169"/>
                    <a:pt x="1" y="1255"/>
                    <a:pt x="76" y="2491"/>
                  </a:cubicBezTo>
                  <a:cubicBezTo>
                    <a:pt x="157" y="3733"/>
                    <a:pt x="1181" y="4701"/>
                    <a:pt x="2429" y="4701"/>
                  </a:cubicBezTo>
                  <a:cubicBezTo>
                    <a:pt x="2616" y="4701"/>
                    <a:pt x="2810" y="4676"/>
                    <a:pt x="2997" y="4632"/>
                  </a:cubicBezTo>
                  <a:cubicBezTo>
                    <a:pt x="4202" y="4326"/>
                    <a:pt x="4963" y="3140"/>
                    <a:pt x="4738" y="1917"/>
                  </a:cubicBezTo>
                  <a:cubicBezTo>
                    <a:pt x="4526" y="798"/>
                    <a:pt x="3549" y="1"/>
                    <a:pt x="2432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042150" y="2455275"/>
              <a:ext cx="124550" cy="117825"/>
            </a:xfrm>
            <a:custGeom>
              <a:avLst/>
              <a:gdLst/>
              <a:ahLst/>
              <a:cxnLst/>
              <a:rect l="l" t="t" r="r" b="b"/>
              <a:pathLst>
                <a:path w="4982" h="4713" extrusionOk="0">
                  <a:moveTo>
                    <a:pt x="2441" y="156"/>
                  </a:moveTo>
                  <a:cubicBezTo>
                    <a:pt x="3602" y="156"/>
                    <a:pt x="4563" y="1061"/>
                    <a:pt x="4638" y="2222"/>
                  </a:cubicBezTo>
                  <a:cubicBezTo>
                    <a:pt x="4707" y="3383"/>
                    <a:pt x="3864" y="4401"/>
                    <a:pt x="2709" y="4544"/>
                  </a:cubicBezTo>
                  <a:cubicBezTo>
                    <a:pt x="2618" y="4556"/>
                    <a:pt x="2526" y="4561"/>
                    <a:pt x="2436" y="4561"/>
                  </a:cubicBezTo>
                  <a:cubicBezTo>
                    <a:pt x="1391" y="4561"/>
                    <a:pt x="476" y="3817"/>
                    <a:pt x="275" y="2765"/>
                  </a:cubicBezTo>
                  <a:cubicBezTo>
                    <a:pt x="63" y="1623"/>
                    <a:pt x="775" y="506"/>
                    <a:pt x="1904" y="225"/>
                  </a:cubicBezTo>
                  <a:cubicBezTo>
                    <a:pt x="2079" y="181"/>
                    <a:pt x="2260" y="156"/>
                    <a:pt x="2441" y="156"/>
                  </a:cubicBezTo>
                  <a:close/>
                  <a:moveTo>
                    <a:pt x="2444" y="0"/>
                  </a:moveTo>
                  <a:cubicBezTo>
                    <a:pt x="2346" y="0"/>
                    <a:pt x="2247" y="6"/>
                    <a:pt x="2148" y="19"/>
                  </a:cubicBezTo>
                  <a:cubicBezTo>
                    <a:pt x="906" y="169"/>
                    <a:pt x="1" y="1261"/>
                    <a:pt x="82" y="2503"/>
                  </a:cubicBezTo>
                  <a:cubicBezTo>
                    <a:pt x="157" y="3745"/>
                    <a:pt x="1186" y="4713"/>
                    <a:pt x="2435" y="4713"/>
                  </a:cubicBezTo>
                  <a:cubicBezTo>
                    <a:pt x="2628" y="4713"/>
                    <a:pt x="2822" y="4694"/>
                    <a:pt x="3009" y="4644"/>
                  </a:cubicBezTo>
                  <a:cubicBezTo>
                    <a:pt x="4220" y="4338"/>
                    <a:pt x="4982" y="3146"/>
                    <a:pt x="4751" y="1923"/>
                  </a:cubicBezTo>
                  <a:cubicBezTo>
                    <a:pt x="4544" y="798"/>
                    <a:pt x="3562" y="0"/>
                    <a:pt x="2444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2261550" y="2620675"/>
              <a:ext cx="54175" cy="15625"/>
            </a:xfrm>
            <a:custGeom>
              <a:avLst/>
              <a:gdLst/>
              <a:ahLst/>
              <a:cxnLst/>
              <a:rect l="l" t="t" r="r" b="b"/>
              <a:pathLst>
                <a:path w="2167" h="625" extrusionOk="0">
                  <a:moveTo>
                    <a:pt x="1080" y="1"/>
                  </a:moveTo>
                  <a:cubicBezTo>
                    <a:pt x="481" y="1"/>
                    <a:pt x="1" y="138"/>
                    <a:pt x="1" y="313"/>
                  </a:cubicBezTo>
                  <a:cubicBezTo>
                    <a:pt x="1" y="481"/>
                    <a:pt x="481" y="625"/>
                    <a:pt x="1080" y="625"/>
                  </a:cubicBezTo>
                  <a:cubicBezTo>
                    <a:pt x="1680" y="625"/>
                    <a:pt x="2166" y="481"/>
                    <a:pt x="2166" y="313"/>
                  </a:cubicBezTo>
                  <a:cubicBezTo>
                    <a:pt x="2166" y="138"/>
                    <a:pt x="1680" y="1"/>
                    <a:pt x="1080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2057750" y="2580850"/>
              <a:ext cx="44650" cy="20225"/>
            </a:xfrm>
            <a:custGeom>
              <a:avLst/>
              <a:gdLst/>
              <a:ahLst/>
              <a:cxnLst/>
              <a:rect l="l" t="t" r="r" b="b"/>
              <a:pathLst>
                <a:path w="1786" h="809" extrusionOk="0">
                  <a:moveTo>
                    <a:pt x="391" y="0"/>
                  </a:moveTo>
                  <a:cubicBezTo>
                    <a:pt x="210" y="0"/>
                    <a:pt x="83" y="42"/>
                    <a:pt x="57" y="127"/>
                  </a:cubicBezTo>
                  <a:cubicBezTo>
                    <a:pt x="1" y="289"/>
                    <a:pt x="332" y="545"/>
                    <a:pt x="793" y="701"/>
                  </a:cubicBezTo>
                  <a:cubicBezTo>
                    <a:pt x="1013" y="772"/>
                    <a:pt x="1223" y="808"/>
                    <a:pt x="1388" y="808"/>
                  </a:cubicBezTo>
                  <a:cubicBezTo>
                    <a:pt x="1571" y="808"/>
                    <a:pt x="1700" y="764"/>
                    <a:pt x="1730" y="676"/>
                  </a:cubicBezTo>
                  <a:cubicBezTo>
                    <a:pt x="1786" y="514"/>
                    <a:pt x="1455" y="258"/>
                    <a:pt x="993" y="108"/>
                  </a:cubicBezTo>
                  <a:cubicBezTo>
                    <a:pt x="771" y="36"/>
                    <a:pt x="558" y="0"/>
                    <a:pt x="391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2129000" y="2791975"/>
              <a:ext cx="207900" cy="25800"/>
            </a:xfrm>
            <a:custGeom>
              <a:avLst/>
              <a:gdLst/>
              <a:ahLst/>
              <a:cxnLst/>
              <a:rect l="l" t="t" r="r" b="b"/>
              <a:pathLst>
                <a:path w="8316" h="1032" extrusionOk="0">
                  <a:moveTo>
                    <a:pt x="102" y="1"/>
                  </a:moveTo>
                  <a:cubicBezTo>
                    <a:pt x="36" y="1"/>
                    <a:pt x="0" y="86"/>
                    <a:pt x="47" y="133"/>
                  </a:cubicBezTo>
                  <a:cubicBezTo>
                    <a:pt x="1470" y="820"/>
                    <a:pt x="2981" y="1032"/>
                    <a:pt x="4310" y="1032"/>
                  </a:cubicBezTo>
                  <a:cubicBezTo>
                    <a:pt x="5640" y="1032"/>
                    <a:pt x="6957" y="838"/>
                    <a:pt x="8224" y="451"/>
                  </a:cubicBezTo>
                  <a:cubicBezTo>
                    <a:pt x="8316" y="430"/>
                    <a:pt x="8286" y="305"/>
                    <a:pt x="8215" y="305"/>
                  </a:cubicBezTo>
                  <a:cubicBezTo>
                    <a:pt x="8204" y="305"/>
                    <a:pt x="8192" y="308"/>
                    <a:pt x="8180" y="314"/>
                  </a:cubicBezTo>
                  <a:cubicBezTo>
                    <a:pt x="8153" y="322"/>
                    <a:pt x="6468" y="889"/>
                    <a:pt x="4313" y="889"/>
                  </a:cubicBezTo>
                  <a:cubicBezTo>
                    <a:pt x="2999" y="889"/>
                    <a:pt x="1510" y="678"/>
                    <a:pt x="116" y="2"/>
                  </a:cubicBezTo>
                  <a:cubicBezTo>
                    <a:pt x="111" y="1"/>
                    <a:pt x="106" y="1"/>
                    <a:pt x="102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2" name="Google Shape;1342;p11"/>
          <p:cNvGrpSpPr/>
          <p:nvPr/>
        </p:nvGrpSpPr>
        <p:grpSpPr>
          <a:xfrm>
            <a:off x="3849022" y="1823014"/>
            <a:ext cx="1445955" cy="1885302"/>
            <a:chOff x="228600" y="2091150"/>
            <a:chExt cx="753450" cy="971475"/>
          </a:xfrm>
        </p:grpSpPr>
        <p:grpSp>
          <p:nvGrpSpPr>
            <p:cNvPr id="1343" name="Google Shape;1343;p11"/>
            <p:cNvGrpSpPr/>
            <p:nvPr/>
          </p:nvGrpSpPr>
          <p:grpSpPr>
            <a:xfrm>
              <a:off x="228600" y="2091150"/>
              <a:ext cx="753450" cy="971475"/>
              <a:chOff x="228600" y="2091150"/>
              <a:chExt cx="753450" cy="971475"/>
            </a:xfrm>
          </p:grpSpPr>
          <p:sp>
            <p:nvSpPr>
              <p:cNvPr id="1344" name="Google Shape;1344;p11"/>
              <p:cNvSpPr/>
              <p:nvPr/>
            </p:nvSpPr>
            <p:spPr>
              <a:xfrm>
                <a:off x="627750" y="2600775"/>
                <a:ext cx="354300" cy="163425"/>
              </a:xfrm>
              <a:custGeom>
                <a:avLst/>
                <a:gdLst/>
                <a:ahLst/>
                <a:cxnLst/>
                <a:rect l="l" t="t" r="r" b="b"/>
                <a:pathLst>
                  <a:path w="14172" h="6537" extrusionOk="0">
                    <a:moveTo>
                      <a:pt x="12182" y="1"/>
                    </a:moveTo>
                    <a:cubicBezTo>
                      <a:pt x="11934" y="1"/>
                      <a:pt x="11627" y="196"/>
                      <a:pt x="11342" y="772"/>
                    </a:cubicBezTo>
                    <a:cubicBezTo>
                      <a:pt x="11135" y="392"/>
                      <a:pt x="10908" y="248"/>
                      <a:pt x="10714" y="248"/>
                    </a:cubicBezTo>
                    <a:cubicBezTo>
                      <a:pt x="10276" y="248"/>
                      <a:pt x="10009" y="982"/>
                      <a:pt x="10537" y="1402"/>
                    </a:cubicBezTo>
                    <a:cubicBezTo>
                      <a:pt x="9988" y="3250"/>
                      <a:pt x="8918" y="3811"/>
                      <a:pt x="7821" y="3811"/>
                    </a:cubicBezTo>
                    <a:cubicBezTo>
                      <a:pt x="6125" y="3811"/>
                      <a:pt x="4364" y="2469"/>
                      <a:pt x="4364" y="2469"/>
                    </a:cubicBezTo>
                    <a:cubicBezTo>
                      <a:pt x="4364" y="2469"/>
                      <a:pt x="1" y="2931"/>
                      <a:pt x="4139" y="5540"/>
                    </a:cubicBezTo>
                    <a:cubicBezTo>
                      <a:pt x="5255" y="6244"/>
                      <a:pt x="6308" y="6537"/>
                      <a:pt x="7261" y="6537"/>
                    </a:cubicBezTo>
                    <a:cubicBezTo>
                      <a:pt x="9844" y="6537"/>
                      <a:pt x="11703" y="4389"/>
                      <a:pt x="12141" y="2438"/>
                    </a:cubicBezTo>
                    <a:cubicBezTo>
                      <a:pt x="12173" y="2441"/>
                      <a:pt x="12205" y="2442"/>
                      <a:pt x="12236" y="2442"/>
                    </a:cubicBezTo>
                    <a:cubicBezTo>
                      <a:pt x="13202" y="2442"/>
                      <a:pt x="14172" y="1318"/>
                      <a:pt x="13394" y="1318"/>
                    </a:cubicBezTo>
                    <a:cubicBezTo>
                      <a:pt x="13269" y="1318"/>
                      <a:pt x="13099" y="1347"/>
                      <a:pt x="12877" y="1414"/>
                    </a:cubicBezTo>
                    <a:lnTo>
                      <a:pt x="12877" y="1414"/>
                    </a:lnTo>
                    <a:cubicBezTo>
                      <a:pt x="13329" y="1198"/>
                      <a:pt x="13277" y="409"/>
                      <a:pt x="12850" y="409"/>
                    </a:cubicBezTo>
                    <a:cubicBezTo>
                      <a:pt x="12799" y="409"/>
                      <a:pt x="12743" y="420"/>
                      <a:pt x="12681" y="445"/>
                    </a:cubicBezTo>
                    <a:lnTo>
                      <a:pt x="12681" y="445"/>
                    </a:lnTo>
                    <a:cubicBezTo>
                      <a:pt x="12647" y="225"/>
                      <a:pt x="12448" y="1"/>
                      <a:pt x="12182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388550" y="2811100"/>
                <a:ext cx="10565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2252" extrusionOk="0">
                    <a:moveTo>
                      <a:pt x="3457" y="1"/>
                    </a:moveTo>
                    <a:cubicBezTo>
                      <a:pt x="2622" y="1"/>
                      <a:pt x="1464" y="567"/>
                      <a:pt x="0" y="1690"/>
                    </a:cubicBezTo>
                    <a:lnTo>
                      <a:pt x="431" y="2252"/>
                    </a:lnTo>
                    <a:cubicBezTo>
                      <a:pt x="1913" y="1113"/>
                      <a:pt x="2907" y="712"/>
                      <a:pt x="3459" y="712"/>
                    </a:cubicBezTo>
                    <a:cubicBezTo>
                      <a:pt x="3618" y="712"/>
                      <a:pt x="3740" y="745"/>
                      <a:pt x="3826" y="804"/>
                    </a:cubicBezTo>
                    <a:lnTo>
                      <a:pt x="4226" y="217"/>
                    </a:lnTo>
                    <a:cubicBezTo>
                      <a:pt x="4011" y="73"/>
                      <a:pt x="3754" y="1"/>
                      <a:pt x="3457" y="1"/>
                    </a:cubicBezTo>
                    <a:close/>
                  </a:path>
                </a:pathLst>
              </a:custGeom>
              <a:solidFill>
                <a:srgbClr val="E89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469850" y="2812600"/>
                <a:ext cx="2185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669" extrusionOk="0">
                    <a:moveTo>
                      <a:pt x="770" y="1"/>
                    </a:moveTo>
                    <a:cubicBezTo>
                      <a:pt x="671" y="1"/>
                      <a:pt x="154" y="26"/>
                      <a:pt x="6" y="581"/>
                    </a:cubicBezTo>
                    <a:cubicBezTo>
                      <a:pt x="0" y="619"/>
                      <a:pt x="19" y="656"/>
                      <a:pt x="56" y="669"/>
                    </a:cubicBezTo>
                    <a:lnTo>
                      <a:pt x="75" y="669"/>
                    </a:lnTo>
                    <a:cubicBezTo>
                      <a:pt x="106" y="669"/>
                      <a:pt x="137" y="650"/>
                      <a:pt x="150" y="619"/>
                    </a:cubicBezTo>
                    <a:cubicBezTo>
                      <a:pt x="216" y="341"/>
                      <a:pt x="465" y="150"/>
                      <a:pt x="747" y="150"/>
                    </a:cubicBezTo>
                    <a:cubicBezTo>
                      <a:pt x="756" y="150"/>
                      <a:pt x="765" y="150"/>
                      <a:pt x="774" y="151"/>
                    </a:cubicBezTo>
                    <a:cubicBezTo>
                      <a:pt x="868" y="145"/>
                      <a:pt x="874" y="13"/>
                      <a:pt x="787" y="1"/>
                    </a:cubicBezTo>
                    <a:cubicBezTo>
                      <a:pt x="786" y="1"/>
                      <a:pt x="780" y="1"/>
                      <a:pt x="770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450500" y="2811450"/>
                <a:ext cx="1335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978" extrusionOk="0">
                    <a:moveTo>
                      <a:pt x="429" y="1"/>
                    </a:moveTo>
                    <a:cubicBezTo>
                      <a:pt x="410" y="1"/>
                      <a:pt x="391" y="9"/>
                      <a:pt x="375" y="28"/>
                    </a:cubicBezTo>
                    <a:cubicBezTo>
                      <a:pt x="356" y="47"/>
                      <a:pt x="0" y="478"/>
                      <a:pt x="169" y="927"/>
                    </a:cubicBezTo>
                    <a:cubicBezTo>
                      <a:pt x="181" y="952"/>
                      <a:pt x="206" y="971"/>
                      <a:pt x="237" y="977"/>
                    </a:cubicBezTo>
                    <a:cubicBezTo>
                      <a:pt x="244" y="977"/>
                      <a:pt x="256" y="971"/>
                      <a:pt x="262" y="971"/>
                    </a:cubicBezTo>
                    <a:cubicBezTo>
                      <a:pt x="300" y="952"/>
                      <a:pt x="318" y="915"/>
                      <a:pt x="306" y="877"/>
                    </a:cubicBezTo>
                    <a:cubicBezTo>
                      <a:pt x="175" y="509"/>
                      <a:pt x="487" y="122"/>
                      <a:pt x="487" y="122"/>
                    </a:cubicBezTo>
                    <a:cubicBezTo>
                      <a:pt x="533" y="66"/>
                      <a:pt x="484" y="1"/>
                      <a:pt x="429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429425" y="2818775"/>
                <a:ext cx="114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978" extrusionOk="0">
                    <a:moveTo>
                      <a:pt x="373" y="1"/>
                    </a:moveTo>
                    <a:cubicBezTo>
                      <a:pt x="350" y="1"/>
                      <a:pt x="327" y="10"/>
                      <a:pt x="313" y="29"/>
                    </a:cubicBezTo>
                    <a:cubicBezTo>
                      <a:pt x="300" y="47"/>
                      <a:pt x="0" y="466"/>
                      <a:pt x="157" y="927"/>
                    </a:cubicBezTo>
                    <a:cubicBezTo>
                      <a:pt x="169" y="952"/>
                      <a:pt x="194" y="977"/>
                      <a:pt x="231" y="977"/>
                    </a:cubicBezTo>
                    <a:cubicBezTo>
                      <a:pt x="238" y="977"/>
                      <a:pt x="244" y="971"/>
                      <a:pt x="256" y="971"/>
                    </a:cubicBezTo>
                    <a:cubicBezTo>
                      <a:pt x="294" y="959"/>
                      <a:pt x="313" y="915"/>
                      <a:pt x="300" y="878"/>
                    </a:cubicBezTo>
                    <a:cubicBezTo>
                      <a:pt x="169" y="491"/>
                      <a:pt x="431" y="116"/>
                      <a:pt x="431" y="116"/>
                    </a:cubicBezTo>
                    <a:cubicBezTo>
                      <a:pt x="456" y="85"/>
                      <a:pt x="450" y="41"/>
                      <a:pt x="419" y="16"/>
                    </a:cubicBezTo>
                    <a:cubicBezTo>
                      <a:pt x="406" y="6"/>
                      <a:pt x="389" y="1"/>
                      <a:pt x="373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433225" y="2680125"/>
                <a:ext cx="1981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6477" extrusionOk="0">
                    <a:moveTo>
                      <a:pt x="7925" y="1"/>
                    </a:moveTo>
                    <a:cubicBezTo>
                      <a:pt x="7925" y="1"/>
                      <a:pt x="5516" y="82"/>
                      <a:pt x="3899" y="1280"/>
                    </a:cubicBezTo>
                    <a:cubicBezTo>
                      <a:pt x="3013" y="1936"/>
                      <a:pt x="1365" y="3178"/>
                      <a:pt x="691" y="4501"/>
                    </a:cubicBezTo>
                    <a:cubicBezTo>
                      <a:pt x="0" y="4841"/>
                      <a:pt x="340" y="5658"/>
                      <a:pt x="528" y="5658"/>
                    </a:cubicBezTo>
                    <a:cubicBezTo>
                      <a:pt x="542" y="5658"/>
                      <a:pt x="554" y="5654"/>
                      <a:pt x="566" y="5645"/>
                    </a:cubicBezTo>
                    <a:lnTo>
                      <a:pt x="566" y="5645"/>
                    </a:lnTo>
                    <a:cubicBezTo>
                      <a:pt x="494" y="5903"/>
                      <a:pt x="709" y="6206"/>
                      <a:pt x="987" y="6206"/>
                    </a:cubicBezTo>
                    <a:cubicBezTo>
                      <a:pt x="1080" y="6206"/>
                      <a:pt x="1179" y="6173"/>
                      <a:pt x="1278" y="6093"/>
                    </a:cubicBezTo>
                    <a:lnTo>
                      <a:pt x="1278" y="6093"/>
                    </a:lnTo>
                    <a:cubicBezTo>
                      <a:pt x="1242" y="6346"/>
                      <a:pt x="1420" y="6476"/>
                      <a:pt x="1629" y="6476"/>
                    </a:cubicBezTo>
                    <a:cubicBezTo>
                      <a:pt x="1777" y="6476"/>
                      <a:pt x="1941" y="6411"/>
                      <a:pt x="2057" y="6279"/>
                    </a:cubicBezTo>
                    <a:lnTo>
                      <a:pt x="2057" y="6279"/>
                    </a:lnTo>
                    <a:cubicBezTo>
                      <a:pt x="2119" y="6333"/>
                      <a:pt x="2209" y="6362"/>
                      <a:pt x="2307" y="6362"/>
                    </a:cubicBezTo>
                    <a:cubicBezTo>
                      <a:pt x="2668" y="6362"/>
                      <a:pt x="3144" y="5974"/>
                      <a:pt x="2757" y="5013"/>
                    </a:cubicBezTo>
                    <a:cubicBezTo>
                      <a:pt x="2745" y="4506"/>
                      <a:pt x="5466" y="3131"/>
                      <a:pt x="7014" y="3131"/>
                    </a:cubicBezTo>
                    <a:cubicBezTo>
                      <a:pt x="7085" y="3131"/>
                      <a:pt x="7154" y="3134"/>
                      <a:pt x="7220" y="3140"/>
                    </a:cubicBezTo>
                    <a:lnTo>
                      <a:pt x="7925" y="1"/>
                    </a:ln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708125" y="2890175"/>
                <a:ext cx="217400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8696" h="6898" extrusionOk="0">
                    <a:moveTo>
                      <a:pt x="3702" y="0"/>
                    </a:moveTo>
                    <a:lnTo>
                      <a:pt x="0" y="755"/>
                    </a:lnTo>
                    <a:cubicBezTo>
                      <a:pt x="1629" y="2622"/>
                      <a:pt x="4189" y="6897"/>
                      <a:pt x="4189" y="6897"/>
                    </a:cubicBezTo>
                    <a:cubicBezTo>
                      <a:pt x="4189" y="6897"/>
                      <a:pt x="5899" y="6723"/>
                      <a:pt x="8695" y="4064"/>
                    </a:cubicBezTo>
                    <a:cubicBezTo>
                      <a:pt x="8322" y="3495"/>
                      <a:pt x="7835" y="3221"/>
                      <a:pt x="7237" y="3221"/>
                    </a:cubicBezTo>
                    <a:cubicBezTo>
                      <a:pt x="6705" y="3221"/>
                      <a:pt x="6086" y="3438"/>
                      <a:pt x="5381" y="3858"/>
                    </a:cubicBezTo>
                    <a:cubicBezTo>
                      <a:pt x="4139" y="918"/>
                      <a:pt x="3702" y="0"/>
                      <a:pt x="3702" y="0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11"/>
              <p:cNvSpPr/>
              <p:nvPr/>
            </p:nvSpPr>
            <p:spPr>
              <a:xfrm>
                <a:off x="844250" y="3000350"/>
                <a:ext cx="530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793" extrusionOk="0">
                    <a:moveTo>
                      <a:pt x="1000" y="0"/>
                    </a:moveTo>
                    <a:cubicBezTo>
                      <a:pt x="493" y="0"/>
                      <a:pt x="83" y="308"/>
                      <a:pt x="61" y="324"/>
                    </a:cubicBezTo>
                    <a:cubicBezTo>
                      <a:pt x="0" y="370"/>
                      <a:pt x="46" y="452"/>
                      <a:pt x="105" y="452"/>
                    </a:cubicBezTo>
                    <a:cubicBezTo>
                      <a:pt x="119" y="452"/>
                      <a:pt x="134" y="448"/>
                      <a:pt x="148" y="437"/>
                    </a:cubicBezTo>
                    <a:cubicBezTo>
                      <a:pt x="154" y="437"/>
                      <a:pt x="542" y="147"/>
                      <a:pt x="1005" y="147"/>
                    </a:cubicBezTo>
                    <a:cubicBezTo>
                      <a:pt x="1064" y="147"/>
                      <a:pt x="1124" y="152"/>
                      <a:pt x="1184" y="162"/>
                    </a:cubicBezTo>
                    <a:cubicBezTo>
                      <a:pt x="1496" y="218"/>
                      <a:pt x="1765" y="418"/>
                      <a:pt x="1977" y="761"/>
                    </a:cubicBezTo>
                    <a:cubicBezTo>
                      <a:pt x="1989" y="780"/>
                      <a:pt x="2014" y="793"/>
                      <a:pt x="2039" y="793"/>
                    </a:cubicBezTo>
                    <a:cubicBezTo>
                      <a:pt x="2052" y="793"/>
                      <a:pt x="2064" y="786"/>
                      <a:pt x="2077" y="780"/>
                    </a:cubicBezTo>
                    <a:cubicBezTo>
                      <a:pt x="2114" y="755"/>
                      <a:pt x="2120" y="711"/>
                      <a:pt x="2102" y="680"/>
                    </a:cubicBezTo>
                    <a:cubicBezTo>
                      <a:pt x="1864" y="306"/>
                      <a:pt x="1565" y="81"/>
                      <a:pt x="1209" y="19"/>
                    </a:cubicBezTo>
                    <a:cubicBezTo>
                      <a:pt x="1138" y="6"/>
                      <a:pt x="1068" y="0"/>
                      <a:pt x="1000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11"/>
              <p:cNvSpPr/>
              <p:nvPr/>
            </p:nvSpPr>
            <p:spPr>
              <a:xfrm>
                <a:off x="855900" y="2982325"/>
                <a:ext cx="5837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946" extrusionOk="0">
                    <a:moveTo>
                      <a:pt x="942" y="1"/>
                    </a:moveTo>
                    <a:cubicBezTo>
                      <a:pt x="467" y="1"/>
                      <a:pt x="66" y="144"/>
                      <a:pt x="56" y="147"/>
                    </a:cubicBezTo>
                    <a:cubicBezTo>
                      <a:pt x="19" y="159"/>
                      <a:pt x="0" y="203"/>
                      <a:pt x="13" y="240"/>
                    </a:cubicBezTo>
                    <a:cubicBezTo>
                      <a:pt x="28" y="270"/>
                      <a:pt x="54" y="288"/>
                      <a:pt x="83" y="288"/>
                    </a:cubicBezTo>
                    <a:cubicBezTo>
                      <a:pt x="91" y="288"/>
                      <a:pt x="99" y="287"/>
                      <a:pt x="106" y="284"/>
                    </a:cubicBezTo>
                    <a:cubicBezTo>
                      <a:pt x="140" y="275"/>
                      <a:pt x="515" y="142"/>
                      <a:pt x="949" y="142"/>
                    </a:cubicBezTo>
                    <a:cubicBezTo>
                      <a:pt x="1409" y="142"/>
                      <a:pt x="1934" y="292"/>
                      <a:pt x="2185" y="896"/>
                    </a:cubicBezTo>
                    <a:cubicBezTo>
                      <a:pt x="2197" y="927"/>
                      <a:pt x="2222" y="946"/>
                      <a:pt x="2254" y="946"/>
                    </a:cubicBezTo>
                    <a:cubicBezTo>
                      <a:pt x="2260" y="946"/>
                      <a:pt x="2272" y="939"/>
                      <a:pt x="2279" y="939"/>
                    </a:cubicBezTo>
                    <a:cubicBezTo>
                      <a:pt x="2316" y="921"/>
                      <a:pt x="2335" y="877"/>
                      <a:pt x="2322" y="839"/>
                    </a:cubicBezTo>
                    <a:cubicBezTo>
                      <a:pt x="2041" y="165"/>
                      <a:pt x="1450" y="1"/>
                      <a:pt x="942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549100" y="2795650"/>
                <a:ext cx="902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882" extrusionOk="0">
                    <a:moveTo>
                      <a:pt x="1230" y="1"/>
                    </a:moveTo>
                    <a:cubicBezTo>
                      <a:pt x="411" y="1"/>
                      <a:pt x="65" y="846"/>
                      <a:pt x="544" y="1278"/>
                    </a:cubicBezTo>
                    <a:cubicBezTo>
                      <a:pt x="257" y="1403"/>
                      <a:pt x="1" y="2077"/>
                      <a:pt x="837" y="2601"/>
                    </a:cubicBezTo>
                    <a:cubicBezTo>
                      <a:pt x="519" y="2739"/>
                      <a:pt x="157" y="3606"/>
                      <a:pt x="1368" y="3844"/>
                    </a:cubicBezTo>
                    <a:cubicBezTo>
                      <a:pt x="1501" y="3870"/>
                      <a:pt x="1627" y="3882"/>
                      <a:pt x="1745" y="3882"/>
                    </a:cubicBezTo>
                    <a:cubicBezTo>
                      <a:pt x="3467" y="3882"/>
                      <a:pt x="3607" y="1265"/>
                      <a:pt x="2223" y="348"/>
                    </a:cubicBezTo>
                    <a:cubicBezTo>
                      <a:pt x="1846" y="100"/>
                      <a:pt x="1510" y="1"/>
                      <a:pt x="1230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520425" y="2639400"/>
                <a:ext cx="368575" cy="287425"/>
              </a:xfrm>
              <a:custGeom>
                <a:avLst/>
                <a:gdLst/>
                <a:ahLst/>
                <a:cxnLst/>
                <a:rect l="l" t="t" r="r" b="b"/>
                <a:pathLst>
                  <a:path w="14743" h="11497" extrusionOk="0">
                    <a:moveTo>
                      <a:pt x="8401" y="1"/>
                    </a:moveTo>
                    <a:cubicBezTo>
                      <a:pt x="6821" y="606"/>
                      <a:pt x="5459" y="674"/>
                      <a:pt x="4930" y="674"/>
                    </a:cubicBezTo>
                    <a:cubicBezTo>
                      <a:pt x="4777" y="674"/>
                      <a:pt x="4693" y="668"/>
                      <a:pt x="4693" y="668"/>
                    </a:cubicBezTo>
                    <a:lnTo>
                      <a:pt x="4693" y="668"/>
                    </a:lnTo>
                    <a:cubicBezTo>
                      <a:pt x="4693" y="669"/>
                      <a:pt x="0" y="11497"/>
                      <a:pt x="6732" y="11497"/>
                    </a:cubicBezTo>
                    <a:cubicBezTo>
                      <a:pt x="7073" y="11497"/>
                      <a:pt x="7444" y="11469"/>
                      <a:pt x="7845" y="11411"/>
                    </a:cubicBezTo>
                    <a:cubicBezTo>
                      <a:pt x="14743" y="10406"/>
                      <a:pt x="8064" y="2241"/>
                      <a:pt x="8401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641075" y="2657200"/>
                <a:ext cx="177250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9847" extrusionOk="0">
                    <a:moveTo>
                      <a:pt x="3232" y="0"/>
                    </a:moveTo>
                    <a:lnTo>
                      <a:pt x="3232" y="0"/>
                    </a:lnTo>
                    <a:cubicBezTo>
                      <a:pt x="2264" y="375"/>
                      <a:pt x="2395" y="468"/>
                      <a:pt x="1709" y="549"/>
                    </a:cubicBezTo>
                    <a:cubicBezTo>
                      <a:pt x="1263" y="2867"/>
                      <a:pt x="1" y="9847"/>
                      <a:pt x="3320" y="9847"/>
                    </a:cubicBezTo>
                    <a:cubicBezTo>
                      <a:pt x="3764" y="9847"/>
                      <a:pt x="4290" y="9722"/>
                      <a:pt x="4911" y="9444"/>
                    </a:cubicBezTo>
                    <a:cubicBezTo>
                      <a:pt x="7089" y="8464"/>
                      <a:pt x="2969" y="1717"/>
                      <a:pt x="32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496375" y="2845375"/>
                <a:ext cx="172600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8640" extrusionOk="0">
                    <a:moveTo>
                      <a:pt x="6217" y="1"/>
                    </a:moveTo>
                    <a:cubicBezTo>
                      <a:pt x="4320" y="1599"/>
                      <a:pt x="0" y="4083"/>
                      <a:pt x="0" y="4083"/>
                    </a:cubicBezTo>
                    <a:cubicBezTo>
                      <a:pt x="0" y="4083"/>
                      <a:pt x="144" y="5793"/>
                      <a:pt x="2753" y="8639"/>
                    </a:cubicBezTo>
                    <a:cubicBezTo>
                      <a:pt x="3845" y="7953"/>
                      <a:pt x="3889" y="6836"/>
                      <a:pt x="3021" y="5325"/>
                    </a:cubicBezTo>
                    <a:cubicBezTo>
                      <a:pt x="5980" y="4139"/>
                      <a:pt x="6904" y="3715"/>
                      <a:pt x="6904" y="3715"/>
                    </a:cubicBezTo>
                    <a:lnTo>
                      <a:pt x="6217" y="1"/>
                    </a:ln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536775" y="2980500"/>
                <a:ext cx="2327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931" h="2080" extrusionOk="0">
                    <a:moveTo>
                      <a:pt x="468" y="0"/>
                    </a:moveTo>
                    <a:cubicBezTo>
                      <a:pt x="454" y="0"/>
                      <a:pt x="439" y="4"/>
                      <a:pt x="425" y="14"/>
                    </a:cubicBezTo>
                    <a:cubicBezTo>
                      <a:pt x="394" y="39"/>
                      <a:pt x="388" y="82"/>
                      <a:pt x="413" y="120"/>
                    </a:cubicBezTo>
                    <a:cubicBezTo>
                      <a:pt x="413" y="126"/>
                      <a:pt x="775" y="625"/>
                      <a:pt x="669" y="1162"/>
                    </a:cubicBezTo>
                    <a:cubicBezTo>
                      <a:pt x="606" y="1474"/>
                      <a:pt x="407" y="1730"/>
                      <a:pt x="63" y="1942"/>
                    </a:cubicBezTo>
                    <a:cubicBezTo>
                      <a:pt x="1" y="1980"/>
                      <a:pt x="26" y="2073"/>
                      <a:pt x="101" y="2080"/>
                    </a:cubicBezTo>
                    <a:cubicBezTo>
                      <a:pt x="113" y="2080"/>
                      <a:pt x="126" y="2073"/>
                      <a:pt x="138" y="2067"/>
                    </a:cubicBezTo>
                    <a:cubicBezTo>
                      <a:pt x="519" y="1836"/>
                      <a:pt x="744" y="1537"/>
                      <a:pt x="812" y="1187"/>
                    </a:cubicBezTo>
                    <a:cubicBezTo>
                      <a:pt x="931" y="588"/>
                      <a:pt x="544" y="51"/>
                      <a:pt x="531" y="32"/>
                    </a:cubicBezTo>
                    <a:cubicBezTo>
                      <a:pt x="516" y="13"/>
                      <a:pt x="492" y="0"/>
                      <a:pt x="468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550675" y="2992125"/>
                <a:ext cx="360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302" extrusionOk="0">
                    <a:moveTo>
                      <a:pt x="794" y="0"/>
                    </a:moveTo>
                    <a:cubicBezTo>
                      <a:pt x="751" y="0"/>
                      <a:pt x="709" y="38"/>
                      <a:pt x="724" y="92"/>
                    </a:cubicBezTo>
                    <a:cubicBezTo>
                      <a:pt x="743" y="160"/>
                      <a:pt x="1261" y="1690"/>
                      <a:pt x="75" y="2158"/>
                    </a:cubicBezTo>
                    <a:cubicBezTo>
                      <a:pt x="0" y="2189"/>
                      <a:pt x="19" y="2301"/>
                      <a:pt x="100" y="2301"/>
                    </a:cubicBezTo>
                    <a:cubicBezTo>
                      <a:pt x="113" y="2301"/>
                      <a:pt x="119" y="2301"/>
                      <a:pt x="131" y="2295"/>
                    </a:cubicBezTo>
                    <a:cubicBezTo>
                      <a:pt x="1442" y="1777"/>
                      <a:pt x="868" y="60"/>
                      <a:pt x="862" y="48"/>
                    </a:cubicBezTo>
                    <a:cubicBezTo>
                      <a:pt x="847" y="15"/>
                      <a:pt x="820" y="0"/>
                      <a:pt x="794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635250" y="2091150"/>
                <a:ext cx="168700" cy="2954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11819" extrusionOk="0">
                    <a:moveTo>
                      <a:pt x="4686" y="1"/>
                    </a:moveTo>
                    <a:cubicBezTo>
                      <a:pt x="3040" y="1"/>
                      <a:pt x="0" y="10658"/>
                      <a:pt x="0" y="10658"/>
                    </a:cubicBezTo>
                    <a:lnTo>
                      <a:pt x="1979" y="11819"/>
                    </a:lnTo>
                    <a:cubicBezTo>
                      <a:pt x="6748" y="9659"/>
                      <a:pt x="6436" y="1277"/>
                      <a:pt x="4931" y="91"/>
                    </a:cubicBezTo>
                    <a:cubicBezTo>
                      <a:pt x="4854" y="30"/>
                      <a:pt x="4772" y="1"/>
                      <a:pt x="4686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550675" y="2673900"/>
                <a:ext cx="262950" cy="192725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7709" extrusionOk="0">
                    <a:moveTo>
                      <a:pt x="7771" y="0"/>
                    </a:moveTo>
                    <a:lnTo>
                      <a:pt x="7771" y="0"/>
                    </a:lnTo>
                    <a:cubicBezTo>
                      <a:pt x="6455" y="122"/>
                      <a:pt x="5138" y="303"/>
                      <a:pt x="3822" y="303"/>
                    </a:cubicBezTo>
                    <a:cubicBezTo>
                      <a:pt x="3721" y="303"/>
                      <a:pt x="3621" y="302"/>
                      <a:pt x="3521" y="300"/>
                    </a:cubicBezTo>
                    <a:cubicBezTo>
                      <a:pt x="3411" y="298"/>
                      <a:pt x="3301" y="297"/>
                      <a:pt x="3190" y="297"/>
                    </a:cubicBezTo>
                    <a:cubicBezTo>
                      <a:pt x="2085" y="297"/>
                      <a:pt x="919" y="404"/>
                      <a:pt x="0" y="1074"/>
                    </a:cubicBezTo>
                    <a:cubicBezTo>
                      <a:pt x="437" y="1916"/>
                      <a:pt x="806" y="2796"/>
                      <a:pt x="1086" y="3701"/>
                    </a:cubicBezTo>
                    <a:lnTo>
                      <a:pt x="2179" y="3502"/>
                    </a:lnTo>
                    <a:lnTo>
                      <a:pt x="2179" y="3502"/>
                    </a:lnTo>
                    <a:cubicBezTo>
                      <a:pt x="1873" y="4557"/>
                      <a:pt x="1704" y="5649"/>
                      <a:pt x="1673" y="6747"/>
                    </a:cubicBezTo>
                    <a:cubicBezTo>
                      <a:pt x="1661" y="6810"/>
                      <a:pt x="1673" y="6872"/>
                      <a:pt x="1711" y="6928"/>
                    </a:cubicBezTo>
                    <a:cubicBezTo>
                      <a:pt x="1748" y="6972"/>
                      <a:pt x="1810" y="6997"/>
                      <a:pt x="1867" y="7010"/>
                    </a:cubicBezTo>
                    <a:cubicBezTo>
                      <a:pt x="3333" y="7384"/>
                      <a:pt x="4832" y="7709"/>
                      <a:pt x="6348" y="7709"/>
                    </a:cubicBezTo>
                    <a:cubicBezTo>
                      <a:pt x="7253" y="7709"/>
                      <a:pt x="10518" y="6373"/>
                      <a:pt x="10324" y="6005"/>
                    </a:cubicBezTo>
                    <a:cubicBezTo>
                      <a:pt x="9937" y="5237"/>
                      <a:pt x="9944" y="4544"/>
                      <a:pt x="9631" y="3745"/>
                    </a:cubicBezTo>
                    <a:cubicBezTo>
                      <a:pt x="9338" y="2990"/>
                      <a:pt x="8814" y="2378"/>
                      <a:pt x="8364" y="1717"/>
                    </a:cubicBezTo>
                    <a:cubicBezTo>
                      <a:pt x="8015" y="1211"/>
                      <a:pt x="7728" y="618"/>
                      <a:pt x="7771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665525" y="2145400"/>
                <a:ext cx="113100" cy="231725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9269" extrusionOk="0">
                    <a:moveTo>
                      <a:pt x="3355" y="1"/>
                    </a:moveTo>
                    <a:cubicBezTo>
                      <a:pt x="3336" y="1"/>
                      <a:pt x="3316" y="2"/>
                      <a:pt x="3296" y="5"/>
                    </a:cubicBezTo>
                    <a:cubicBezTo>
                      <a:pt x="2060" y="193"/>
                      <a:pt x="163" y="8488"/>
                      <a:pt x="0" y="8719"/>
                    </a:cubicBezTo>
                    <a:lnTo>
                      <a:pt x="518" y="9268"/>
                    </a:lnTo>
                    <a:cubicBezTo>
                      <a:pt x="4061" y="5688"/>
                      <a:pt x="4524" y="1"/>
                      <a:pt x="3355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337350" y="2344925"/>
                <a:ext cx="637950" cy="337325"/>
              </a:xfrm>
              <a:custGeom>
                <a:avLst/>
                <a:gdLst/>
                <a:ahLst/>
                <a:cxnLst/>
                <a:rect l="l" t="t" r="r" b="b"/>
                <a:pathLst>
                  <a:path w="25518" h="13493" extrusionOk="0">
                    <a:moveTo>
                      <a:pt x="12965" y="1"/>
                    </a:moveTo>
                    <a:cubicBezTo>
                      <a:pt x="12611" y="1"/>
                      <a:pt x="12247" y="15"/>
                      <a:pt x="11873" y="45"/>
                    </a:cubicBezTo>
                    <a:cubicBezTo>
                      <a:pt x="5675" y="544"/>
                      <a:pt x="1" y="12803"/>
                      <a:pt x="12534" y="13465"/>
                    </a:cubicBezTo>
                    <a:cubicBezTo>
                      <a:pt x="12665" y="13471"/>
                      <a:pt x="12796" y="13477"/>
                      <a:pt x="12928" y="13484"/>
                    </a:cubicBezTo>
                    <a:cubicBezTo>
                      <a:pt x="13109" y="13489"/>
                      <a:pt x="13288" y="13492"/>
                      <a:pt x="13464" y="13492"/>
                    </a:cubicBezTo>
                    <a:cubicBezTo>
                      <a:pt x="25517" y="13492"/>
                      <a:pt x="23799" y="1"/>
                      <a:pt x="12965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415075" y="2127575"/>
                <a:ext cx="193825" cy="291825"/>
              </a:xfrm>
              <a:custGeom>
                <a:avLst/>
                <a:gdLst/>
                <a:ahLst/>
                <a:cxnLst/>
                <a:rect l="l" t="t" r="r" b="b"/>
                <a:pathLst>
                  <a:path w="7753" h="11673" extrusionOk="0">
                    <a:moveTo>
                      <a:pt x="2147" y="0"/>
                    </a:moveTo>
                    <a:cubicBezTo>
                      <a:pt x="2067" y="0"/>
                      <a:pt x="1992" y="23"/>
                      <a:pt x="1923" y="69"/>
                    </a:cubicBezTo>
                    <a:cubicBezTo>
                      <a:pt x="350" y="1112"/>
                      <a:pt x="0" y="9451"/>
                      <a:pt x="5599" y="11673"/>
                    </a:cubicBezTo>
                    <a:lnTo>
                      <a:pt x="7753" y="10306"/>
                    </a:lnTo>
                    <a:cubicBezTo>
                      <a:pt x="7753" y="10306"/>
                      <a:pt x="3860" y="0"/>
                      <a:pt x="2147" y="0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442775" y="2175700"/>
                <a:ext cx="132575" cy="232775"/>
              </a:xfrm>
              <a:custGeom>
                <a:avLst/>
                <a:gdLst/>
                <a:ahLst/>
                <a:cxnLst/>
                <a:rect l="l" t="t" r="r" b="b"/>
                <a:pathLst>
                  <a:path w="5303" h="9311" extrusionOk="0">
                    <a:moveTo>
                      <a:pt x="1239" y="1"/>
                    </a:moveTo>
                    <a:cubicBezTo>
                      <a:pt x="1" y="1"/>
                      <a:pt x="571" y="5559"/>
                      <a:pt x="4747" y="9311"/>
                    </a:cubicBezTo>
                    <a:lnTo>
                      <a:pt x="5303" y="8674"/>
                    </a:lnTo>
                    <a:cubicBezTo>
                      <a:pt x="5097" y="8431"/>
                      <a:pt x="2606" y="179"/>
                      <a:pt x="1295" y="4"/>
                    </a:cubicBezTo>
                    <a:cubicBezTo>
                      <a:pt x="1276" y="2"/>
                      <a:pt x="1257" y="1"/>
                      <a:pt x="1239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538800" y="2344875"/>
                <a:ext cx="297775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11911" h="3886" extrusionOk="0">
                    <a:moveTo>
                      <a:pt x="6748" y="0"/>
                    </a:moveTo>
                    <a:cubicBezTo>
                      <a:pt x="4741" y="0"/>
                      <a:pt x="3372" y="1152"/>
                      <a:pt x="3372" y="1152"/>
                    </a:cubicBezTo>
                    <a:cubicBezTo>
                      <a:pt x="3372" y="1152"/>
                      <a:pt x="1231" y="1158"/>
                      <a:pt x="1" y="3886"/>
                    </a:cubicBezTo>
                    <a:lnTo>
                      <a:pt x="11910" y="2775"/>
                    </a:lnTo>
                    <a:cubicBezTo>
                      <a:pt x="10039" y="621"/>
                      <a:pt x="8222" y="0"/>
                      <a:pt x="6748" y="0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650850" y="2673950"/>
                <a:ext cx="88825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379" extrusionOk="0">
                    <a:moveTo>
                      <a:pt x="3469" y="0"/>
                    </a:moveTo>
                    <a:cubicBezTo>
                      <a:pt x="3462" y="0"/>
                      <a:pt x="3454" y="2"/>
                      <a:pt x="3446" y="4"/>
                    </a:cubicBezTo>
                    <a:cubicBezTo>
                      <a:pt x="2861" y="176"/>
                      <a:pt x="2021" y="229"/>
                      <a:pt x="1214" y="229"/>
                    </a:cubicBezTo>
                    <a:cubicBezTo>
                      <a:pt x="815" y="229"/>
                      <a:pt x="424" y="216"/>
                      <a:pt x="75" y="198"/>
                    </a:cubicBezTo>
                    <a:cubicBezTo>
                      <a:pt x="38" y="198"/>
                      <a:pt x="1" y="229"/>
                      <a:pt x="1" y="266"/>
                    </a:cubicBezTo>
                    <a:cubicBezTo>
                      <a:pt x="1" y="310"/>
                      <a:pt x="32" y="341"/>
                      <a:pt x="69" y="348"/>
                    </a:cubicBezTo>
                    <a:cubicBezTo>
                      <a:pt x="419" y="366"/>
                      <a:pt x="812" y="379"/>
                      <a:pt x="1218" y="379"/>
                    </a:cubicBezTo>
                    <a:cubicBezTo>
                      <a:pt x="2035" y="379"/>
                      <a:pt x="2891" y="323"/>
                      <a:pt x="3490" y="142"/>
                    </a:cubicBezTo>
                    <a:cubicBezTo>
                      <a:pt x="3527" y="129"/>
                      <a:pt x="3552" y="92"/>
                      <a:pt x="3540" y="54"/>
                    </a:cubicBezTo>
                    <a:cubicBezTo>
                      <a:pt x="3530" y="19"/>
                      <a:pt x="3500" y="0"/>
                      <a:pt x="3469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665525" y="2624450"/>
                <a:ext cx="1765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577" extrusionOk="0">
                    <a:moveTo>
                      <a:pt x="621" y="0"/>
                    </a:moveTo>
                    <a:cubicBezTo>
                      <a:pt x="608" y="0"/>
                      <a:pt x="594" y="5"/>
                      <a:pt x="581" y="18"/>
                    </a:cubicBezTo>
                    <a:lnTo>
                      <a:pt x="44" y="474"/>
                    </a:lnTo>
                    <a:cubicBezTo>
                      <a:pt x="0" y="511"/>
                      <a:pt x="25" y="574"/>
                      <a:pt x="81" y="574"/>
                    </a:cubicBezTo>
                    <a:cubicBezTo>
                      <a:pt x="85" y="575"/>
                      <a:pt x="88" y="576"/>
                      <a:pt x="91" y="576"/>
                    </a:cubicBezTo>
                    <a:cubicBezTo>
                      <a:pt x="101" y="576"/>
                      <a:pt x="110" y="570"/>
                      <a:pt x="119" y="561"/>
                    </a:cubicBezTo>
                    <a:lnTo>
                      <a:pt x="662" y="106"/>
                    </a:lnTo>
                    <a:cubicBezTo>
                      <a:pt x="705" y="62"/>
                      <a:pt x="667" y="0"/>
                      <a:pt x="6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654750" y="2612575"/>
                <a:ext cx="2370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948" h="506" extrusionOk="0">
                    <a:moveTo>
                      <a:pt x="867" y="0"/>
                    </a:moveTo>
                    <a:cubicBezTo>
                      <a:pt x="860" y="0"/>
                      <a:pt x="852" y="2"/>
                      <a:pt x="843" y="6"/>
                    </a:cubicBezTo>
                    <a:lnTo>
                      <a:pt x="38" y="400"/>
                    </a:lnTo>
                    <a:cubicBezTo>
                      <a:pt x="13" y="412"/>
                      <a:pt x="1" y="443"/>
                      <a:pt x="13" y="474"/>
                    </a:cubicBezTo>
                    <a:cubicBezTo>
                      <a:pt x="26" y="493"/>
                      <a:pt x="44" y="506"/>
                      <a:pt x="63" y="506"/>
                    </a:cubicBezTo>
                    <a:cubicBezTo>
                      <a:pt x="76" y="506"/>
                      <a:pt x="82" y="506"/>
                      <a:pt x="88" y="499"/>
                    </a:cubicBezTo>
                    <a:lnTo>
                      <a:pt x="893" y="106"/>
                    </a:lnTo>
                    <a:cubicBezTo>
                      <a:pt x="947" y="79"/>
                      <a:pt x="917" y="0"/>
                      <a:pt x="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650600" y="2602225"/>
                <a:ext cx="2305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46" extrusionOk="0">
                    <a:moveTo>
                      <a:pt x="865" y="1"/>
                    </a:moveTo>
                    <a:cubicBezTo>
                      <a:pt x="861" y="1"/>
                      <a:pt x="857" y="1"/>
                      <a:pt x="853" y="2"/>
                    </a:cubicBezTo>
                    <a:lnTo>
                      <a:pt x="73" y="133"/>
                    </a:lnTo>
                    <a:cubicBezTo>
                      <a:pt x="0" y="139"/>
                      <a:pt x="10" y="246"/>
                      <a:pt x="80" y="246"/>
                    </a:cubicBezTo>
                    <a:cubicBezTo>
                      <a:pt x="81" y="246"/>
                      <a:pt x="83" y="246"/>
                      <a:pt x="85" y="246"/>
                    </a:cubicBezTo>
                    <a:lnTo>
                      <a:pt x="92" y="246"/>
                    </a:lnTo>
                    <a:lnTo>
                      <a:pt x="872" y="114"/>
                    </a:lnTo>
                    <a:cubicBezTo>
                      <a:pt x="903" y="108"/>
                      <a:pt x="922" y="77"/>
                      <a:pt x="922" y="46"/>
                    </a:cubicBezTo>
                    <a:cubicBezTo>
                      <a:pt x="916" y="19"/>
                      <a:pt x="892" y="1"/>
                      <a:pt x="8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751825" y="2613275"/>
                <a:ext cx="1827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91" extrusionOk="0">
                    <a:moveTo>
                      <a:pt x="66" y="0"/>
                    </a:moveTo>
                    <a:cubicBezTo>
                      <a:pt x="46" y="0"/>
                      <a:pt x="25" y="12"/>
                      <a:pt x="13" y="28"/>
                    </a:cubicBezTo>
                    <a:cubicBezTo>
                      <a:pt x="0" y="53"/>
                      <a:pt x="6" y="91"/>
                      <a:pt x="31" y="109"/>
                    </a:cubicBezTo>
                    <a:lnTo>
                      <a:pt x="630" y="484"/>
                    </a:lnTo>
                    <a:cubicBezTo>
                      <a:pt x="643" y="490"/>
                      <a:pt x="655" y="490"/>
                      <a:pt x="662" y="490"/>
                    </a:cubicBezTo>
                    <a:cubicBezTo>
                      <a:pt x="680" y="490"/>
                      <a:pt x="699" y="484"/>
                      <a:pt x="712" y="465"/>
                    </a:cubicBezTo>
                    <a:cubicBezTo>
                      <a:pt x="730" y="440"/>
                      <a:pt x="718" y="403"/>
                      <a:pt x="693" y="390"/>
                    </a:cubicBezTo>
                    <a:lnTo>
                      <a:pt x="94" y="9"/>
                    </a:lnTo>
                    <a:cubicBezTo>
                      <a:pt x="85" y="3"/>
                      <a:pt x="76" y="0"/>
                      <a:pt x="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754175" y="2600925"/>
                <a:ext cx="24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385" extrusionOk="0">
                    <a:moveTo>
                      <a:pt x="78" y="0"/>
                    </a:moveTo>
                    <a:cubicBezTo>
                      <a:pt x="19" y="0"/>
                      <a:pt x="1" y="88"/>
                      <a:pt x="62" y="110"/>
                    </a:cubicBezTo>
                    <a:lnTo>
                      <a:pt x="911" y="385"/>
                    </a:lnTo>
                    <a:lnTo>
                      <a:pt x="930" y="385"/>
                    </a:lnTo>
                    <a:cubicBezTo>
                      <a:pt x="955" y="385"/>
                      <a:pt x="973" y="366"/>
                      <a:pt x="986" y="347"/>
                    </a:cubicBezTo>
                    <a:cubicBezTo>
                      <a:pt x="992" y="316"/>
                      <a:pt x="980" y="285"/>
                      <a:pt x="948" y="273"/>
                    </a:cubicBezTo>
                    <a:lnTo>
                      <a:pt x="100" y="4"/>
                    </a:lnTo>
                    <a:cubicBezTo>
                      <a:pt x="92" y="2"/>
                      <a:pt x="84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757425" y="2589925"/>
                <a:ext cx="2265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4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7"/>
                    </a:cubicBezTo>
                    <a:cubicBezTo>
                      <a:pt x="1" y="88"/>
                      <a:pt x="26" y="113"/>
                      <a:pt x="57" y="120"/>
                    </a:cubicBezTo>
                    <a:lnTo>
                      <a:pt x="850" y="132"/>
                    </a:lnTo>
                    <a:cubicBezTo>
                      <a:pt x="853" y="133"/>
                      <a:pt x="856" y="133"/>
                      <a:pt x="859" y="133"/>
                    </a:cubicBezTo>
                    <a:cubicBezTo>
                      <a:pt x="886" y="133"/>
                      <a:pt x="906" y="110"/>
                      <a:pt x="906" y="82"/>
                    </a:cubicBezTo>
                    <a:cubicBezTo>
                      <a:pt x="906" y="51"/>
                      <a:pt x="881" y="20"/>
                      <a:pt x="850" y="20"/>
                    </a:cubicBezTo>
                    <a:lnTo>
                      <a:pt x="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538350" y="2497225"/>
                <a:ext cx="1301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4559" extrusionOk="0">
                    <a:moveTo>
                      <a:pt x="2600" y="0"/>
                    </a:moveTo>
                    <a:cubicBezTo>
                      <a:pt x="2224" y="0"/>
                      <a:pt x="1843" y="93"/>
                      <a:pt x="1492" y="288"/>
                    </a:cubicBezTo>
                    <a:cubicBezTo>
                      <a:pt x="393" y="900"/>
                      <a:pt x="0" y="2286"/>
                      <a:pt x="612" y="3384"/>
                    </a:cubicBezTo>
                    <a:cubicBezTo>
                      <a:pt x="1033" y="4137"/>
                      <a:pt x="1809" y="4559"/>
                      <a:pt x="2609" y="4559"/>
                    </a:cubicBezTo>
                    <a:cubicBezTo>
                      <a:pt x="2983" y="4559"/>
                      <a:pt x="3363" y="4466"/>
                      <a:pt x="3714" y="4271"/>
                    </a:cubicBezTo>
                    <a:cubicBezTo>
                      <a:pt x="4813" y="3653"/>
                      <a:pt x="5206" y="2267"/>
                      <a:pt x="4594" y="1169"/>
                    </a:cubicBezTo>
                    <a:cubicBezTo>
                      <a:pt x="4178" y="421"/>
                      <a:pt x="3401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21175" y="2460500"/>
                <a:ext cx="135225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4559" extrusionOk="0">
                    <a:moveTo>
                      <a:pt x="2873" y="0"/>
                    </a:moveTo>
                    <a:cubicBezTo>
                      <a:pt x="1187" y="0"/>
                      <a:pt x="1" y="1886"/>
                      <a:pt x="945" y="3449"/>
                    </a:cubicBezTo>
                    <a:cubicBezTo>
                      <a:pt x="1362" y="4146"/>
                      <a:pt x="2108" y="4559"/>
                      <a:pt x="2902" y="4559"/>
                    </a:cubicBezTo>
                    <a:cubicBezTo>
                      <a:pt x="3010" y="4559"/>
                      <a:pt x="3120" y="4551"/>
                      <a:pt x="3230" y="4535"/>
                    </a:cubicBezTo>
                    <a:cubicBezTo>
                      <a:pt x="4141" y="4398"/>
                      <a:pt x="4884" y="3724"/>
                      <a:pt x="5108" y="2831"/>
                    </a:cubicBezTo>
                    <a:cubicBezTo>
                      <a:pt x="5408" y="1614"/>
                      <a:pt x="4665" y="372"/>
                      <a:pt x="3448" y="72"/>
                    </a:cubicBezTo>
                    <a:cubicBezTo>
                      <a:pt x="3252" y="23"/>
                      <a:pt x="3059" y="0"/>
                      <a:pt x="28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541325" y="2498100"/>
                <a:ext cx="109577" cy="96048"/>
              </a:xfrm>
              <a:custGeom>
                <a:avLst/>
                <a:gdLst/>
                <a:ahLst/>
                <a:cxnLst/>
                <a:rect l="l" t="t" r="r" b="b"/>
                <a:pathLst>
                  <a:path w="5200" h="4558" extrusionOk="0">
                    <a:moveTo>
                      <a:pt x="2600" y="0"/>
                    </a:moveTo>
                    <a:cubicBezTo>
                      <a:pt x="2197" y="0"/>
                      <a:pt x="1788" y="107"/>
                      <a:pt x="1417" y="330"/>
                    </a:cubicBezTo>
                    <a:cubicBezTo>
                      <a:pt x="344" y="985"/>
                      <a:pt x="0" y="2390"/>
                      <a:pt x="656" y="3463"/>
                    </a:cubicBezTo>
                    <a:cubicBezTo>
                      <a:pt x="1086" y="4167"/>
                      <a:pt x="1835" y="4557"/>
                      <a:pt x="2603" y="4557"/>
                    </a:cubicBezTo>
                    <a:cubicBezTo>
                      <a:pt x="3006" y="4557"/>
                      <a:pt x="3414" y="4450"/>
                      <a:pt x="3783" y="4225"/>
                    </a:cubicBezTo>
                    <a:cubicBezTo>
                      <a:pt x="4863" y="3569"/>
                      <a:pt x="5200" y="2171"/>
                      <a:pt x="4551" y="1098"/>
                    </a:cubicBezTo>
                    <a:cubicBezTo>
                      <a:pt x="4120" y="389"/>
                      <a:pt x="3370" y="0"/>
                      <a:pt x="2600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728575" y="2458225"/>
                <a:ext cx="113099" cy="99240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4557" extrusionOk="0">
                    <a:moveTo>
                      <a:pt x="2598" y="0"/>
                    </a:moveTo>
                    <a:cubicBezTo>
                      <a:pt x="2273" y="0"/>
                      <a:pt x="1943" y="71"/>
                      <a:pt x="1629" y="219"/>
                    </a:cubicBezTo>
                    <a:cubicBezTo>
                      <a:pt x="487" y="755"/>
                      <a:pt x="0" y="2110"/>
                      <a:pt x="537" y="3252"/>
                    </a:cubicBezTo>
                    <a:cubicBezTo>
                      <a:pt x="925" y="4074"/>
                      <a:pt x="1742" y="4557"/>
                      <a:pt x="2595" y="4557"/>
                    </a:cubicBezTo>
                    <a:cubicBezTo>
                      <a:pt x="2920" y="4557"/>
                      <a:pt x="3250" y="4486"/>
                      <a:pt x="3564" y="4338"/>
                    </a:cubicBezTo>
                    <a:cubicBezTo>
                      <a:pt x="4706" y="3801"/>
                      <a:pt x="5193" y="2447"/>
                      <a:pt x="4656" y="1311"/>
                    </a:cubicBezTo>
                    <a:cubicBezTo>
                      <a:pt x="4268" y="484"/>
                      <a:pt x="3450" y="0"/>
                      <a:pt x="2598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650575" y="2543800"/>
                <a:ext cx="1153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889" extrusionOk="0">
                    <a:moveTo>
                      <a:pt x="2452" y="0"/>
                    </a:moveTo>
                    <a:cubicBezTo>
                      <a:pt x="1015" y="0"/>
                      <a:pt x="0" y="1612"/>
                      <a:pt x="804" y="2945"/>
                    </a:cubicBezTo>
                    <a:cubicBezTo>
                      <a:pt x="1155" y="3537"/>
                      <a:pt x="1796" y="3889"/>
                      <a:pt x="2472" y="3889"/>
                    </a:cubicBezTo>
                    <a:cubicBezTo>
                      <a:pt x="2565" y="3889"/>
                      <a:pt x="2658" y="3882"/>
                      <a:pt x="2752" y="3868"/>
                    </a:cubicBezTo>
                    <a:cubicBezTo>
                      <a:pt x="3532" y="3750"/>
                      <a:pt x="4162" y="3182"/>
                      <a:pt x="4350" y="2420"/>
                    </a:cubicBezTo>
                    <a:cubicBezTo>
                      <a:pt x="4612" y="1378"/>
                      <a:pt x="3975" y="323"/>
                      <a:pt x="2939" y="61"/>
                    </a:cubicBezTo>
                    <a:cubicBezTo>
                      <a:pt x="2773" y="19"/>
                      <a:pt x="2610" y="0"/>
                      <a:pt x="24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708575" y="2563825"/>
                <a:ext cx="7675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170" extrusionOk="0">
                    <a:moveTo>
                      <a:pt x="83" y="1"/>
                    </a:moveTo>
                    <a:cubicBezTo>
                      <a:pt x="42" y="1"/>
                      <a:pt x="0" y="32"/>
                      <a:pt x="7" y="84"/>
                    </a:cubicBezTo>
                    <a:lnTo>
                      <a:pt x="157" y="1107"/>
                    </a:lnTo>
                    <a:cubicBezTo>
                      <a:pt x="163" y="1145"/>
                      <a:pt x="195" y="1170"/>
                      <a:pt x="232" y="1170"/>
                    </a:cubicBezTo>
                    <a:lnTo>
                      <a:pt x="238" y="1170"/>
                    </a:lnTo>
                    <a:cubicBezTo>
                      <a:pt x="282" y="1164"/>
                      <a:pt x="307" y="1126"/>
                      <a:pt x="301" y="1089"/>
                    </a:cubicBezTo>
                    <a:lnTo>
                      <a:pt x="157" y="65"/>
                    </a:lnTo>
                    <a:cubicBezTo>
                      <a:pt x="149" y="21"/>
                      <a:pt x="116" y="1"/>
                      <a:pt x="83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684250" y="2583475"/>
                <a:ext cx="605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121" extrusionOk="0">
                    <a:moveTo>
                      <a:pt x="2264" y="1"/>
                    </a:moveTo>
                    <a:cubicBezTo>
                      <a:pt x="2219" y="1"/>
                      <a:pt x="2174" y="37"/>
                      <a:pt x="2191" y="97"/>
                    </a:cubicBezTo>
                    <a:cubicBezTo>
                      <a:pt x="2260" y="459"/>
                      <a:pt x="2079" y="727"/>
                      <a:pt x="1885" y="771"/>
                    </a:cubicBezTo>
                    <a:cubicBezTo>
                      <a:pt x="1864" y="776"/>
                      <a:pt x="1842" y="778"/>
                      <a:pt x="1819" y="778"/>
                    </a:cubicBezTo>
                    <a:cubicBezTo>
                      <a:pt x="1632" y="778"/>
                      <a:pt x="1393" y="610"/>
                      <a:pt x="1249" y="109"/>
                    </a:cubicBezTo>
                    <a:cubicBezTo>
                      <a:pt x="1238" y="81"/>
                      <a:pt x="1206" y="58"/>
                      <a:pt x="1173" y="58"/>
                    </a:cubicBezTo>
                    <a:cubicBezTo>
                      <a:pt x="1169" y="58"/>
                      <a:pt x="1165" y="59"/>
                      <a:pt x="1161" y="59"/>
                    </a:cubicBezTo>
                    <a:cubicBezTo>
                      <a:pt x="1124" y="65"/>
                      <a:pt x="1099" y="103"/>
                      <a:pt x="1105" y="140"/>
                    </a:cubicBezTo>
                    <a:cubicBezTo>
                      <a:pt x="1143" y="640"/>
                      <a:pt x="880" y="933"/>
                      <a:pt x="593" y="971"/>
                    </a:cubicBezTo>
                    <a:cubicBezTo>
                      <a:pt x="575" y="973"/>
                      <a:pt x="556" y="975"/>
                      <a:pt x="537" y="975"/>
                    </a:cubicBezTo>
                    <a:cubicBezTo>
                      <a:pt x="374" y="975"/>
                      <a:pt x="195" y="876"/>
                      <a:pt x="156" y="602"/>
                    </a:cubicBezTo>
                    <a:cubicBezTo>
                      <a:pt x="144" y="565"/>
                      <a:pt x="106" y="540"/>
                      <a:pt x="69" y="540"/>
                    </a:cubicBezTo>
                    <a:cubicBezTo>
                      <a:pt x="25" y="546"/>
                      <a:pt x="0" y="584"/>
                      <a:pt x="7" y="627"/>
                    </a:cubicBezTo>
                    <a:cubicBezTo>
                      <a:pt x="63" y="977"/>
                      <a:pt x="306" y="1120"/>
                      <a:pt x="543" y="1120"/>
                    </a:cubicBezTo>
                    <a:lnTo>
                      <a:pt x="606" y="1120"/>
                    </a:lnTo>
                    <a:cubicBezTo>
                      <a:pt x="887" y="1083"/>
                      <a:pt x="1155" y="858"/>
                      <a:pt x="1230" y="477"/>
                    </a:cubicBezTo>
                    <a:cubicBezTo>
                      <a:pt x="1399" y="804"/>
                      <a:pt x="1621" y="926"/>
                      <a:pt x="1817" y="926"/>
                    </a:cubicBezTo>
                    <a:cubicBezTo>
                      <a:pt x="1853" y="926"/>
                      <a:pt x="1889" y="922"/>
                      <a:pt x="1923" y="914"/>
                    </a:cubicBezTo>
                    <a:cubicBezTo>
                      <a:pt x="2185" y="852"/>
                      <a:pt x="2422" y="534"/>
                      <a:pt x="2335" y="72"/>
                    </a:cubicBezTo>
                    <a:cubicBezTo>
                      <a:pt x="2332" y="23"/>
                      <a:pt x="2298" y="1"/>
                      <a:pt x="2264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677700" y="2543950"/>
                <a:ext cx="6072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045" extrusionOk="0">
                    <a:moveTo>
                      <a:pt x="1380" y="0"/>
                    </a:moveTo>
                    <a:cubicBezTo>
                      <a:pt x="875" y="0"/>
                      <a:pt x="374" y="198"/>
                      <a:pt x="0" y="579"/>
                    </a:cubicBezTo>
                    <a:cubicBezTo>
                      <a:pt x="308" y="893"/>
                      <a:pt x="709" y="1044"/>
                      <a:pt x="1107" y="1044"/>
                    </a:cubicBezTo>
                    <a:cubicBezTo>
                      <a:pt x="1621" y="1044"/>
                      <a:pt x="2129" y="792"/>
                      <a:pt x="2428" y="311"/>
                    </a:cubicBezTo>
                    <a:cubicBezTo>
                      <a:pt x="2107" y="102"/>
                      <a:pt x="1743" y="0"/>
                      <a:pt x="1380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539600" y="2495450"/>
                <a:ext cx="12687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5075" h="4704" extrusionOk="0">
                    <a:moveTo>
                      <a:pt x="2553" y="147"/>
                    </a:moveTo>
                    <a:cubicBezTo>
                      <a:pt x="2734" y="147"/>
                      <a:pt x="2909" y="172"/>
                      <a:pt x="3084" y="216"/>
                    </a:cubicBezTo>
                    <a:cubicBezTo>
                      <a:pt x="4213" y="497"/>
                      <a:pt x="4931" y="1608"/>
                      <a:pt x="4719" y="2750"/>
                    </a:cubicBezTo>
                    <a:cubicBezTo>
                      <a:pt x="4524" y="3807"/>
                      <a:pt x="3604" y="4552"/>
                      <a:pt x="2558" y="4552"/>
                    </a:cubicBezTo>
                    <a:cubicBezTo>
                      <a:pt x="2468" y="4552"/>
                      <a:pt x="2377" y="4547"/>
                      <a:pt x="2285" y="4535"/>
                    </a:cubicBezTo>
                    <a:cubicBezTo>
                      <a:pt x="1130" y="4392"/>
                      <a:pt x="281" y="3381"/>
                      <a:pt x="350" y="2213"/>
                    </a:cubicBezTo>
                    <a:cubicBezTo>
                      <a:pt x="425" y="1052"/>
                      <a:pt x="1386" y="147"/>
                      <a:pt x="2553" y="147"/>
                    </a:cubicBezTo>
                    <a:close/>
                    <a:moveTo>
                      <a:pt x="2550" y="0"/>
                    </a:moveTo>
                    <a:cubicBezTo>
                      <a:pt x="2039" y="0"/>
                      <a:pt x="1529" y="166"/>
                      <a:pt x="1105" y="497"/>
                    </a:cubicBezTo>
                    <a:cubicBezTo>
                      <a:pt x="312" y="1115"/>
                      <a:pt x="0" y="2170"/>
                      <a:pt x="325" y="3118"/>
                    </a:cubicBezTo>
                    <a:cubicBezTo>
                      <a:pt x="656" y="4067"/>
                      <a:pt x="1548" y="4704"/>
                      <a:pt x="2553" y="4704"/>
                    </a:cubicBezTo>
                    <a:cubicBezTo>
                      <a:pt x="2558" y="4704"/>
                      <a:pt x="2562" y="4704"/>
                      <a:pt x="2567" y="4704"/>
                    </a:cubicBezTo>
                    <a:cubicBezTo>
                      <a:pt x="3641" y="4704"/>
                      <a:pt x="4576" y="3969"/>
                      <a:pt x="4831" y="2925"/>
                    </a:cubicBezTo>
                    <a:cubicBezTo>
                      <a:pt x="5075" y="1945"/>
                      <a:pt x="4675" y="927"/>
                      <a:pt x="3833" y="378"/>
                    </a:cubicBezTo>
                    <a:cubicBezTo>
                      <a:pt x="3441" y="126"/>
                      <a:pt x="2995" y="0"/>
                      <a:pt x="2550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29800" y="2458700"/>
                <a:ext cx="126900" cy="117525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4701" extrusionOk="0">
                    <a:moveTo>
                      <a:pt x="2548" y="150"/>
                    </a:moveTo>
                    <a:cubicBezTo>
                      <a:pt x="2729" y="150"/>
                      <a:pt x="2910" y="169"/>
                      <a:pt x="3084" y="213"/>
                    </a:cubicBezTo>
                    <a:cubicBezTo>
                      <a:pt x="4214" y="500"/>
                      <a:pt x="4932" y="1611"/>
                      <a:pt x="4720" y="2760"/>
                    </a:cubicBezTo>
                    <a:cubicBezTo>
                      <a:pt x="4524" y="3817"/>
                      <a:pt x="3599" y="4562"/>
                      <a:pt x="2553" y="4562"/>
                    </a:cubicBezTo>
                    <a:cubicBezTo>
                      <a:pt x="2463" y="4562"/>
                      <a:pt x="2371" y="4556"/>
                      <a:pt x="2279" y="4545"/>
                    </a:cubicBezTo>
                    <a:cubicBezTo>
                      <a:pt x="1118" y="4401"/>
                      <a:pt x="269" y="3384"/>
                      <a:pt x="344" y="2223"/>
                    </a:cubicBezTo>
                    <a:cubicBezTo>
                      <a:pt x="413" y="1056"/>
                      <a:pt x="1380" y="150"/>
                      <a:pt x="2548" y="150"/>
                    </a:cubicBezTo>
                    <a:close/>
                    <a:moveTo>
                      <a:pt x="2552" y="1"/>
                    </a:moveTo>
                    <a:cubicBezTo>
                      <a:pt x="2039" y="1"/>
                      <a:pt x="1527" y="169"/>
                      <a:pt x="1106" y="500"/>
                    </a:cubicBezTo>
                    <a:cubicBezTo>
                      <a:pt x="313" y="1118"/>
                      <a:pt x="1" y="2167"/>
                      <a:pt x="326" y="3115"/>
                    </a:cubicBezTo>
                    <a:cubicBezTo>
                      <a:pt x="656" y="4064"/>
                      <a:pt x="1549" y="4701"/>
                      <a:pt x="2554" y="4701"/>
                    </a:cubicBezTo>
                    <a:cubicBezTo>
                      <a:pt x="2558" y="4701"/>
                      <a:pt x="2563" y="4701"/>
                      <a:pt x="2567" y="4701"/>
                    </a:cubicBezTo>
                    <a:cubicBezTo>
                      <a:pt x="3642" y="4701"/>
                      <a:pt x="4571" y="3966"/>
                      <a:pt x="4832" y="2922"/>
                    </a:cubicBezTo>
                    <a:cubicBezTo>
                      <a:pt x="5076" y="1948"/>
                      <a:pt x="4676" y="924"/>
                      <a:pt x="3833" y="381"/>
                    </a:cubicBezTo>
                    <a:cubicBezTo>
                      <a:pt x="3442" y="127"/>
                      <a:pt x="2996" y="1"/>
                      <a:pt x="2552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580950" y="2623800"/>
                <a:ext cx="54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625" extrusionOk="0">
                    <a:moveTo>
                      <a:pt x="1086" y="0"/>
                    </a:moveTo>
                    <a:cubicBezTo>
                      <a:pt x="487" y="0"/>
                      <a:pt x="0" y="138"/>
                      <a:pt x="0" y="313"/>
                    </a:cubicBezTo>
                    <a:cubicBezTo>
                      <a:pt x="0" y="481"/>
                      <a:pt x="487" y="625"/>
                      <a:pt x="1086" y="625"/>
                    </a:cubicBezTo>
                    <a:cubicBezTo>
                      <a:pt x="1686" y="625"/>
                      <a:pt x="2172" y="481"/>
                      <a:pt x="2172" y="313"/>
                    </a:cubicBezTo>
                    <a:cubicBezTo>
                      <a:pt x="2172" y="138"/>
                      <a:pt x="1686" y="0"/>
                      <a:pt x="1086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94250" y="2581250"/>
                <a:ext cx="543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902" extrusionOk="0">
                    <a:moveTo>
                      <a:pt x="1802" y="1"/>
                    </a:moveTo>
                    <a:cubicBezTo>
                      <a:pt x="1593" y="1"/>
                      <a:pt x="1303" y="53"/>
                      <a:pt x="993" y="154"/>
                    </a:cubicBezTo>
                    <a:cubicBezTo>
                      <a:pt x="419" y="342"/>
                      <a:pt x="1" y="623"/>
                      <a:pt x="57" y="791"/>
                    </a:cubicBezTo>
                    <a:cubicBezTo>
                      <a:pt x="83" y="865"/>
                      <a:pt x="200" y="901"/>
                      <a:pt x="374" y="901"/>
                    </a:cubicBezTo>
                    <a:cubicBezTo>
                      <a:pt x="582" y="901"/>
                      <a:pt x="871" y="849"/>
                      <a:pt x="1181" y="747"/>
                    </a:cubicBezTo>
                    <a:cubicBezTo>
                      <a:pt x="1755" y="560"/>
                      <a:pt x="2173" y="273"/>
                      <a:pt x="2117" y="111"/>
                    </a:cubicBezTo>
                    <a:cubicBezTo>
                      <a:pt x="2094" y="37"/>
                      <a:pt x="1977" y="1"/>
                      <a:pt x="1802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461100" y="2819525"/>
                <a:ext cx="74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736" extrusionOk="0">
                    <a:moveTo>
                      <a:pt x="209" y="1"/>
                    </a:moveTo>
                    <a:cubicBezTo>
                      <a:pt x="183" y="1"/>
                      <a:pt x="156" y="15"/>
                      <a:pt x="144" y="49"/>
                    </a:cubicBezTo>
                    <a:cubicBezTo>
                      <a:pt x="119" y="123"/>
                      <a:pt x="1" y="529"/>
                      <a:pt x="107" y="698"/>
                    </a:cubicBezTo>
                    <a:cubicBezTo>
                      <a:pt x="119" y="723"/>
                      <a:pt x="144" y="735"/>
                      <a:pt x="169" y="735"/>
                    </a:cubicBezTo>
                    <a:cubicBezTo>
                      <a:pt x="182" y="735"/>
                      <a:pt x="194" y="729"/>
                      <a:pt x="207" y="723"/>
                    </a:cubicBezTo>
                    <a:cubicBezTo>
                      <a:pt x="238" y="698"/>
                      <a:pt x="250" y="654"/>
                      <a:pt x="231" y="623"/>
                    </a:cubicBezTo>
                    <a:cubicBezTo>
                      <a:pt x="182" y="535"/>
                      <a:pt x="231" y="261"/>
                      <a:pt x="281" y="92"/>
                    </a:cubicBezTo>
                    <a:cubicBezTo>
                      <a:pt x="297" y="38"/>
                      <a:pt x="253" y="1"/>
                      <a:pt x="209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443150" y="2808775"/>
                <a:ext cx="1007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791" extrusionOk="0">
                    <a:moveTo>
                      <a:pt x="310" y="0"/>
                    </a:moveTo>
                    <a:cubicBezTo>
                      <a:pt x="287" y="0"/>
                      <a:pt x="265" y="11"/>
                      <a:pt x="250" y="35"/>
                    </a:cubicBezTo>
                    <a:cubicBezTo>
                      <a:pt x="207" y="123"/>
                      <a:pt x="1" y="553"/>
                      <a:pt x="107" y="753"/>
                    </a:cubicBezTo>
                    <a:cubicBezTo>
                      <a:pt x="119" y="778"/>
                      <a:pt x="144" y="791"/>
                      <a:pt x="176" y="791"/>
                    </a:cubicBezTo>
                    <a:cubicBezTo>
                      <a:pt x="182" y="791"/>
                      <a:pt x="194" y="784"/>
                      <a:pt x="207" y="784"/>
                    </a:cubicBezTo>
                    <a:cubicBezTo>
                      <a:pt x="244" y="759"/>
                      <a:pt x="257" y="716"/>
                      <a:pt x="238" y="685"/>
                    </a:cubicBezTo>
                    <a:cubicBezTo>
                      <a:pt x="188" y="585"/>
                      <a:pt x="288" y="285"/>
                      <a:pt x="381" y="98"/>
                    </a:cubicBezTo>
                    <a:cubicBezTo>
                      <a:pt x="402" y="43"/>
                      <a:pt x="356" y="0"/>
                      <a:pt x="310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228600" y="2831425"/>
                <a:ext cx="244850" cy="23107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9243" extrusionOk="0">
                    <a:moveTo>
                      <a:pt x="4203" y="1"/>
                    </a:moveTo>
                    <a:cubicBezTo>
                      <a:pt x="3840" y="1"/>
                      <a:pt x="3527" y="108"/>
                      <a:pt x="3290" y="334"/>
                    </a:cubicBezTo>
                    <a:lnTo>
                      <a:pt x="1405" y="2013"/>
                    </a:lnTo>
                    <a:cubicBezTo>
                      <a:pt x="1074" y="2306"/>
                      <a:pt x="805" y="2662"/>
                      <a:pt x="624" y="3068"/>
                    </a:cubicBezTo>
                    <a:cubicBezTo>
                      <a:pt x="0" y="4504"/>
                      <a:pt x="637" y="6045"/>
                      <a:pt x="1754" y="7362"/>
                    </a:cubicBezTo>
                    <a:cubicBezTo>
                      <a:pt x="2672" y="8445"/>
                      <a:pt x="3726" y="9243"/>
                      <a:pt x="4941" y="9243"/>
                    </a:cubicBezTo>
                    <a:cubicBezTo>
                      <a:pt x="5105" y="9243"/>
                      <a:pt x="5273" y="9228"/>
                      <a:pt x="5443" y="9197"/>
                    </a:cubicBezTo>
                    <a:cubicBezTo>
                      <a:pt x="5849" y="9116"/>
                      <a:pt x="6236" y="8960"/>
                      <a:pt x="6573" y="8729"/>
                    </a:cubicBezTo>
                    <a:lnTo>
                      <a:pt x="8714" y="7331"/>
                    </a:lnTo>
                    <a:cubicBezTo>
                      <a:pt x="9794" y="6663"/>
                      <a:pt x="9432" y="4435"/>
                      <a:pt x="7852" y="2400"/>
                    </a:cubicBezTo>
                    <a:cubicBezTo>
                      <a:pt x="6681" y="886"/>
                      <a:pt x="5242" y="1"/>
                      <a:pt x="4203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288200" y="2819875"/>
                <a:ext cx="194925" cy="205075"/>
              </a:xfrm>
              <a:custGeom>
                <a:avLst/>
                <a:gdLst/>
                <a:ahLst/>
                <a:cxnLst/>
                <a:rect l="l" t="t" r="r" b="b"/>
                <a:pathLst>
                  <a:path w="7797" h="8203" extrusionOk="0">
                    <a:moveTo>
                      <a:pt x="1522" y="0"/>
                    </a:moveTo>
                    <a:cubicBezTo>
                      <a:pt x="1269" y="0"/>
                      <a:pt x="1050" y="66"/>
                      <a:pt x="874" y="203"/>
                    </a:cubicBezTo>
                    <a:cubicBezTo>
                      <a:pt x="1" y="883"/>
                      <a:pt x="544" y="3043"/>
                      <a:pt x="2304" y="5315"/>
                    </a:cubicBezTo>
                    <a:cubicBezTo>
                      <a:pt x="3717" y="7139"/>
                      <a:pt x="5275" y="8203"/>
                      <a:pt x="6286" y="8203"/>
                    </a:cubicBezTo>
                    <a:cubicBezTo>
                      <a:pt x="6535" y="8203"/>
                      <a:pt x="6750" y="8138"/>
                      <a:pt x="6923" y="8005"/>
                    </a:cubicBezTo>
                    <a:cubicBezTo>
                      <a:pt x="7797" y="7325"/>
                      <a:pt x="7229" y="5128"/>
                      <a:pt x="5468" y="2862"/>
                    </a:cubicBezTo>
                    <a:cubicBezTo>
                      <a:pt x="4062" y="1047"/>
                      <a:pt x="2528" y="0"/>
                      <a:pt x="1522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311775" y="2831100"/>
                <a:ext cx="160575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6998" extrusionOk="0">
                    <a:moveTo>
                      <a:pt x="903" y="1"/>
                    </a:moveTo>
                    <a:cubicBezTo>
                      <a:pt x="771" y="1"/>
                      <a:pt x="658" y="35"/>
                      <a:pt x="568" y="104"/>
                    </a:cubicBezTo>
                    <a:cubicBezTo>
                      <a:pt x="0" y="547"/>
                      <a:pt x="612" y="2288"/>
                      <a:pt x="2141" y="4261"/>
                    </a:cubicBezTo>
                    <a:cubicBezTo>
                      <a:pt x="3445" y="5942"/>
                      <a:pt x="4808" y="6998"/>
                      <a:pt x="5533" y="6998"/>
                    </a:cubicBezTo>
                    <a:cubicBezTo>
                      <a:pt x="5659" y="6998"/>
                      <a:pt x="5765" y="6966"/>
                      <a:pt x="5849" y="6901"/>
                    </a:cubicBezTo>
                    <a:cubicBezTo>
                      <a:pt x="6423" y="6452"/>
                      <a:pt x="5743" y="4629"/>
                      <a:pt x="4213" y="2650"/>
                    </a:cubicBezTo>
                    <a:cubicBezTo>
                      <a:pt x="2917" y="985"/>
                      <a:pt x="1621" y="1"/>
                      <a:pt x="903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395725" y="2850825"/>
                <a:ext cx="104400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590" extrusionOk="0">
                    <a:moveTo>
                      <a:pt x="2959" y="0"/>
                    </a:moveTo>
                    <a:cubicBezTo>
                      <a:pt x="2281" y="0"/>
                      <a:pt x="1368" y="445"/>
                      <a:pt x="799" y="1019"/>
                    </a:cubicBezTo>
                    <a:cubicBezTo>
                      <a:pt x="0" y="1811"/>
                      <a:pt x="175" y="2554"/>
                      <a:pt x="737" y="3110"/>
                    </a:cubicBezTo>
                    <a:cubicBezTo>
                      <a:pt x="1029" y="3402"/>
                      <a:pt x="1369" y="3590"/>
                      <a:pt x="1739" y="3590"/>
                    </a:cubicBezTo>
                    <a:cubicBezTo>
                      <a:pt x="2080" y="3590"/>
                      <a:pt x="2448" y="3430"/>
                      <a:pt x="2828" y="3047"/>
                    </a:cubicBezTo>
                    <a:cubicBezTo>
                      <a:pt x="3627" y="2255"/>
                      <a:pt x="4176" y="788"/>
                      <a:pt x="3614" y="226"/>
                    </a:cubicBezTo>
                    <a:cubicBezTo>
                      <a:pt x="3456" y="69"/>
                      <a:pt x="3226" y="0"/>
                      <a:pt x="2959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436600" y="2908875"/>
                <a:ext cx="250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60" extrusionOk="0">
                    <a:moveTo>
                      <a:pt x="477" y="0"/>
                    </a:moveTo>
                    <a:cubicBezTo>
                      <a:pt x="233" y="0"/>
                      <a:pt x="1" y="191"/>
                      <a:pt x="1" y="482"/>
                    </a:cubicBezTo>
                    <a:cubicBezTo>
                      <a:pt x="1" y="769"/>
                      <a:pt x="235" y="959"/>
                      <a:pt x="479" y="959"/>
                    </a:cubicBezTo>
                    <a:cubicBezTo>
                      <a:pt x="596" y="959"/>
                      <a:pt x="715" y="916"/>
                      <a:pt x="812" y="819"/>
                    </a:cubicBezTo>
                    <a:cubicBezTo>
                      <a:pt x="999" y="632"/>
                      <a:pt x="999" y="326"/>
                      <a:pt x="812" y="145"/>
                    </a:cubicBezTo>
                    <a:cubicBezTo>
                      <a:pt x="714" y="45"/>
                      <a:pt x="594" y="0"/>
                      <a:pt x="477" y="0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466725" y="2881950"/>
                <a:ext cx="140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40" extrusionOk="0">
                    <a:moveTo>
                      <a:pt x="269" y="1"/>
                    </a:moveTo>
                    <a:cubicBezTo>
                      <a:pt x="132" y="1"/>
                      <a:pt x="0" y="108"/>
                      <a:pt x="0" y="273"/>
                    </a:cubicBezTo>
                    <a:cubicBezTo>
                      <a:pt x="0" y="433"/>
                      <a:pt x="131" y="539"/>
                      <a:pt x="268" y="539"/>
                    </a:cubicBezTo>
                    <a:cubicBezTo>
                      <a:pt x="334" y="539"/>
                      <a:pt x="401" y="515"/>
                      <a:pt x="456" y="460"/>
                    </a:cubicBezTo>
                    <a:cubicBezTo>
                      <a:pt x="562" y="354"/>
                      <a:pt x="562" y="186"/>
                      <a:pt x="456" y="79"/>
                    </a:cubicBezTo>
                    <a:cubicBezTo>
                      <a:pt x="401" y="25"/>
                      <a:pt x="335" y="1"/>
                      <a:pt x="269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423650" y="2894200"/>
                <a:ext cx="140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43" extrusionOk="0">
                    <a:moveTo>
                      <a:pt x="270" y="1"/>
                    </a:moveTo>
                    <a:cubicBezTo>
                      <a:pt x="131" y="1"/>
                      <a:pt x="1" y="110"/>
                      <a:pt x="1" y="270"/>
                    </a:cubicBezTo>
                    <a:cubicBezTo>
                      <a:pt x="1" y="435"/>
                      <a:pt x="132" y="542"/>
                      <a:pt x="271" y="542"/>
                    </a:cubicBezTo>
                    <a:cubicBezTo>
                      <a:pt x="338" y="542"/>
                      <a:pt x="406" y="518"/>
                      <a:pt x="462" y="463"/>
                    </a:cubicBezTo>
                    <a:cubicBezTo>
                      <a:pt x="562" y="357"/>
                      <a:pt x="562" y="182"/>
                      <a:pt x="462" y="83"/>
                    </a:cubicBezTo>
                    <a:cubicBezTo>
                      <a:pt x="406" y="26"/>
                      <a:pt x="337" y="1"/>
                      <a:pt x="270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464850" y="2854800"/>
                <a:ext cx="140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40" extrusionOk="0">
                    <a:moveTo>
                      <a:pt x="270" y="0"/>
                    </a:moveTo>
                    <a:cubicBezTo>
                      <a:pt x="131" y="0"/>
                      <a:pt x="0" y="106"/>
                      <a:pt x="0" y="267"/>
                    </a:cubicBezTo>
                    <a:cubicBezTo>
                      <a:pt x="0" y="431"/>
                      <a:pt x="132" y="539"/>
                      <a:pt x="271" y="539"/>
                    </a:cubicBezTo>
                    <a:cubicBezTo>
                      <a:pt x="338" y="539"/>
                      <a:pt x="406" y="515"/>
                      <a:pt x="462" y="460"/>
                    </a:cubicBezTo>
                    <a:cubicBezTo>
                      <a:pt x="562" y="354"/>
                      <a:pt x="562" y="186"/>
                      <a:pt x="462" y="79"/>
                    </a:cubicBezTo>
                    <a:cubicBezTo>
                      <a:pt x="406" y="25"/>
                      <a:pt x="337" y="0"/>
                      <a:pt x="270" y="0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36450" y="2873550"/>
                <a:ext cx="2515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56" extrusionOk="0">
                    <a:moveTo>
                      <a:pt x="484" y="1"/>
                    </a:moveTo>
                    <a:cubicBezTo>
                      <a:pt x="238" y="1"/>
                      <a:pt x="0" y="191"/>
                      <a:pt x="0" y="478"/>
                    </a:cubicBezTo>
                    <a:cubicBezTo>
                      <a:pt x="0" y="765"/>
                      <a:pt x="238" y="955"/>
                      <a:pt x="484" y="955"/>
                    </a:cubicBezTo>
                    <a:cubicBezTo>
                      <a:pt x="601" y="955"/>
                      <a:pt x="721" y="912"/>
                      <a:pt x="818" y="815"/>
                    </a:cubicBezTo>
                    <a:cubicBezTo>
                      <a:pt x="1005" y="628"/>
                      <a:pt x="1005" y="328"/>
                      <a:pt x="818" y="141"/>
                    </a:cubicBezTo>
                    <a:cubicBezTo>
                      <a:pt x="721" y="44"/>
                      <a:pt x="601" y="1"/>
                      <a:pt x="484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401175" y="2897675"/>
                <a:ext cx="20475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949" extrusionOk="0">
                    <a:moveTo>
                      <a:pt x="206" y="1"/>
                    </a:moveTo>
                    <a:cubicBezTo>
                      <a:pt x="156" y="1"/>
                      <a:pt x="106" y="8"/>
                      <a:pt x="57" y="25"/>
                    </a:cubicBezTo>
                    <a:cubicBezTo>
                      <a:pt x="1" y="349"/>
                      <a:pt x="76" y="680"/>
                      <a:pt x="275" y="949"/>
                    </a:cubicBezTo>
                    <a:cubicBezTo>
                      <a:pt x="662" y="892"/>
                      <a:pt x="818" y="418"/>
                      <a:pt x="544" y="137"/>
                    </a:cubicBezTo>
                    <a:cubicBezTo>
                      <a:pt x="451" y="48"/>
                      <a:pt x="329" y="1"/>
                      <a:pt x="206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472025" y="2895850"/>
                <a:ext cx="14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85" extrusionOk="0">
                    <a:moveTo>
                      <a:pt x="526" y="0"/>
                    </a:moveTo>
                    <a:cubicBezTo>
                      <a:pt x="398" y="0"/>
                      <a:pt x="279" y="50"/>
                      <a:pt x="188" y="141"/>
                    </a:cubicBezTo>
                    <a:cubicBezTo>
                      <a:pt x="13" y="316"/>
                      <a:pt x="0" y="591"/>
                      <a:pt x="163" y="784"/>
                    </a:cubicBezTo>
                    <a:cubicBezTo>
                      <a:pt x="331" y="541"/>
                      <a:pt x="475" y="279"/>
                      <a:pt x="587" y="4"/>
                    </a:cubicBezTo>
                    <a:cubicBezTo>
                      <a:pt x="567" y="2"/>
                      <a:pt x="546" y="0"/>
                      <a:pt x="526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414125" y="2863475"/>
                <a:ext cx="195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3" extrusionOk="0">
                    <a:moveTo>
                      <a:pt x="712" y="1"/>
                    </a:moveTo>
                    <a:cubicBezTo>
                      <a:pt x="475" y="144"/>
                      <a:pt x="257" y="319"/>
                      <a:pt x="63" y="513"/>
                    </a:cubicBezTo>
                    <a:lnTo>
                      <a:pt x="1" y="569"/>
                    </a:lnTo>
                    <a:cubicBezTo>
                      <a:pt x="84" y="625"/>
                      <a:pt x="178" y="653"/>
                      <a:pt x="271" y="653"/>
                    </a:cubicBezTo>
                    <a:cubicBezTo>
                      <a:pt x="393" y="653"/>
                      <a:pt x="514" y="605"/>
                      <a:pt x="606" y="513"/>
                    </a:cubicBezTo>
                    <a:cubicBezTo>
                      <a:pt x="737" y="382"/>
                      <a:pt x="781" y="176"/>
                      <a:pt x="712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441750" y="2851150"/>
                <a:ext cx="2250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10" extrusionOk="0">
                    <a:moveTo>
                      <a:pt x="887" y="1"/>
                    </a:moveTo>
                    <a:cubicBezTo>
                      <a:pt x="581" y="51"/>
                      <a:pt x="281" y="138"/>
                      <a:pt x="1" y="275"/>
                    </a:cubicBezTo>
                    <a:cubicBezTo>
                      <a:pt x="26" y="313"/>
                      <a:pt x="50" y="344"/>
                      <a:pt x="75" y="369"/>
                    </a:cubicBezTo>
                    <a:cubicBezTo>
                      <a:pt x="169" y="463"/>
                      <a:pt x="291" y="509"/>
                      <a:pt x="413" y="509"/>
                    </a:cubicBezTo>
                    <a:cubicBezTo>
                      <a:pt x="534" y="509"/>
                      <a:pt x="656" y="463"/>
                      <a:pt x="750" y="369"/>
                    </a:cubicBezTo>
                    <a:cubicBezTo>
                      <a:pt x="849" y="275"/>
                      <a:pt x="899" y="138"/>
                      <a:pt x="887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80450" y="2860350"/>
                <a:ext cx="120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57" extrusionOk="0">
                    <a:moveTo>
                      <a:pt x="344" y="1"/>
                    </a:moveTo>
                    <a:lnTo>
                      <a:pt x="344" y="1"/>
                    </a:lnTo>
                    <a:cubicBezTo>
                      <a:pt x="1" y="207"/>
                      <a:pt x="44" y="713"/>
                      <a:pt x="419" y="856"/>
                    </a:cubicBezTo>
                    <a:cubicBezTo>
                      <a:pt x="481" y="525"/>
                      <a:pt x="462" y="226"/>
                      <a:pt x="344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13975" y="2924875"/>
                <a:ext cx="2125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850" h="610" extrusionOk="0">
                    <a:moveTo>
                      <a:pt x="347" y="1"/>
                    </a:moveTo>
                    <a:cubicBezTo>
                      <a:pt x="225" y="1"/>
                      <a:pt x="104" y="48"/>
                      <a:pt x="13" y="141"/>
                    </a:cubicBezTo>
                    <a:lnTo>
                      <a:pt x="1" y="148"/>
                    </a:lnTo>
                    <a:cubicBezTo>
                      <a:pt x="219" y="379"/>
                      <a:pt x="494" y="541"/>
                      <a:pt x="806" y="610"/>
                    </a:cubicBezTo>
                    <a:cubicBezTo>
                      <a:pt x="849" y="441"/>
                      <a:pt x="806" y="260"/>
                      <a:pt x="681" y="141"/>
                    </a:cubicBezTo>
                    <a:cubicBezTo>
                      <a:pt x="590" y="48"/>
                      <a:pt x="469" y="1"/>
                      <a:pt x="347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366375" y="2794575"/>
                <a:ext cx="772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4067" extrusionOk="0">
                    <a:moveTo>
                      <a:pt x="1736" y="1"/>
                    </a:moveTo>
                    <a:cubicBezTo>
                      <a:pt x="967" y="1"/>
                      <a:pt x="228" y="1304"/>
                      <a:pt x="119" y="2395"/>
                    </a:cubicBezTo>
                    <a:cubicBezTo>
                      <a:pt x="1" y="3512"/>
                      <a:pt x="600" y="3974"/>
                      <a:pt x="1386" y="4055"/>
                    </a:cubicBezTo>
                    <a:cubicBezTo>
                      <a:pt x="1461" y="4063"/>
                      <a:pt x="1535" y="4067"/>
                      <a:pt x="1608" y="4067"/>
                    </a:cubicBezTo>
                    <a:cubicBezTo>
                      <a:pt x="2303" y="4067"/>
                      <a:pt x="2870" y="3700"/>
                      <a:pt x="2972" y="2688"/>
                    </a:cubicBezTo>
                    <a:cubicBezTo>
                      <a:pt x="3090" y="1565"/>
                      <a:pt x="2597" y="85"/>
                      <a:pt x="1805" y="4"/>
                    </a:cubicBezTo>
                    <a:cubicBezTo>
                      <a:pt x="1782" y="2"/>
                      <a:pt x="1759" y="1"/>
                      <a:pt x="1736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366375" y="2854425"/>
                <a:ext cx="74150" cy="41850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1674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1" y="1118"/>
                      <a:pt x="600" y="1580"/>
                      <a:pt x="1386" y="1661"/>
                    </a:cubicBezTo>
                    <a:cubicBezTo>
                      <a:pt x="1462" y="1669"/>
                      <a:pt x="1536" y="1673"/>
                      <a:pt x="1609" y="1673"/>
                    </a:cubicBezTo>
                    <a:cubicBezTo>
                      <a:pt x="2287" y="1673"/>
                      <a:pt x="2847" y="1320"/>
                      <a:pt x="2966" y="357"/>
                    </a:cubicBezTo>
                    <a:lnTo>
                      <a:pt x="2966" y="357"/>
                    </a:lnTo>
                    <a:cubicBezTo>
                      <a:pt x="2681" y="405"/>
                      <a:pt x="2392" y="429"/>
                      <a:pt x="2103" y="429"/>
                    </a:cubicBezTo>
                    <a:cubicBezTo>
                      <a:pt x="1417" y="429"/>
                      <a:pt x="734" y="291"/>
                      <a:pt x="119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371375" y="2832575"/>
                <a:ext cx="6962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766" extrusionOk="0">
                    <a:moveTo>
                      <a:pt x="125" y="1"/>
                    </a:moveTo>
                    <a:cubicBezTo>
                      <a:pt x="75" y="132"/>
                      <a:pt x="38" y="263"/>
                      <a:pt x="1" y="394"/>
                    </a:cubicBezTo>
                    <a:cubicBezTo>
                      <a:pt x="588" y="633"/>
                      <a:pt x="1230" y="765"/>
                      <a:pt x="1866" y="765"/>
                    </a:cubicBezTo>
                    <a:cubicBezTo>
                      <a:pt x="2176" y="765"/>
                      <a:pt x="2484" y="734"/>
                      <a:pt x="2784" y="669"/>
                    </a:cubicBezTo>
                    <a:cubicBezTo>
                      <a:pt x="2778" y="500"/>
                      <a:pt x="2759" y="326"/>
                      <a:pt x="2728" y="157"/>
                    </a:cubicBezTo>
                    <a:cubicBezTo>
                      <a:pt x="2387" y="219"/>
                      <a:pt x="2038" y="252"/>
                      <a:pt x="1690" y="252"/>
                    </a:cubicBezTo>
                    <a:cubicBezTo>
                      <a:pt x="1158" y="252"/>
                      <a:pt x="627" y="174"/>
                      <a:pt x="125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78700" y="2794575"/>
                <a:ext cx="577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260" extrusionOk="0">
                    <a:moveTo>
                      <a:pt x="1245" y="1"/>
                    </a:moveTo>
                    <a:cubicBezTo>
                      <a:pt x="774" y="1"/>
                      <a:pt x="311" y="496"/>
                      <a:pt x="1" y="1128"/>
                    </a:cubicBezTo>
                    <a:cubicBezTo>
                      <a:pt x="397" y="1216"/>
                      <a:pt x="802" y="1260"/>
                      <a:pt x="1208" y="1260"/>
                    </a:cubicBezTo>
                    <a:cubicBezTo>
                      <a:pt x="1576" y="1260"/>
                      <a:pt x="1945" y="1224"/>
                      <a:pt x="2310" y="1153"/>
                    </a:cubicBezTo>
                    <a:cubicBezTo>
                      <a:pt x="2104" y="535"/>
                      <a:pt x="1755" y="48"/>
                      <a:pt x="1312" y="4"/>
                    </a:cubicBezTo>
                    <a:cubicBezTo>
                      <a:pt x="1289" y="2"/>
                      <a:pt x="1267" y="1"/>
                      <a:pt x="1245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86975" y="2932900"/>
                <a:ext cx="109250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023" extrusionOk="0">
                    <a:moveTo>
                      <a:pt x="2410" y="0"/>
                    </a:moveTo>
                    <a:cubicBezTo>
                      <a:pt x="2013" y="0"/>
                      <a:pt x="1604" y="60"/>
                      <a:pt x="1249" y="176"/>
                    </a:cubicBezTo>
                    <a:cubicBezTo>
                      <a:pt x="182" y="532"/>
                      <a:pt x="1" y="1262"/>
                      <a:pt x="250" y="2017"/>
                    </a:cubicBezTo>
                    <a:cubicBezTo>
                      <a:pt x="443" y="2600"/>
                      <a:pt x="832" y="3023"/>
                      <a:pt x="1489" y="3023"/>
                    </a:cubicBezTo>
                    <a:cubicBezTo>
                      <a:pt x="1685" y="3023"/>
                      <a:pt x="1903" y="2985"/>
                      <a:pt x="2148" y="2904"/>
                    </a:cubicBezTo>
                    <a:cubicBezTo>
                      <a:pt x="3215" y="2554"/>
                      <a:pt x="4370" y="1499"/>
                      <a:pt x="4120" y="744"/>
                    </a:cubicBezTo>
                    <a:cubicBezTo>
                      <a:pt x="3954" y="240"/>
                      <a:pt x="3206" y="0"/>
                      <a:pt x="2410" y="0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384175" y="2946500"/>
                <a:ext cx="2187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2410" extrusionOk="0">
                    <a:moveTo>
                      <a:pt x="487" y="0"/>
                    </a:moveTo>
                    <a:lnTo>
                      <a:pt x="487" y="0"/>
                    </a:lnTo>
                    <a:cubicBezTo>
                      <a:pt x="44" y="400"/>
                      <a:pt x="0" y="949"/>
                      <a:pt x="181" y="1505"/>
                    </a:cubicBezTo>
                    <a:cubicBezTo>
                      <a:pt x="319" y="1910"/>
                      <a:pt x="537" y="2235"/>
                      <a:pt x="874" y="2410"/>
                    </a:cubicBezTo>
                    <a:cubicBezTo>
                      <a:pt x="525" y="1642"/>
                      <a:pt x="350" y="793"/>
                      <a:pt x="487" y="0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405700" y="2934475"/>
                <a:ext cx="30925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3029" extrusionOk="0">
                    <a:moveTo>
                      <a:pt x="631" y="1"/>
                    </a:moveTo>
                    <a:cubicBezTo>
                      <a:pt x="537" y="20"/>
                      <a:pt x="450" y="51"/>
                      <a:pt x="363" y="76"/>
                    </a:cubicBezTo>
                    <a:cubicBezTo>
                      <a:pt x="257" y="113"/>
                      <a:pt x="151" y="151"/>
                      <a:pt x="57" y="201"/>
                    </a:cubicBezTo>
                    <a:cubicBezTo>
                      <a:pt x="1" y="1174"/>
                      <a:pt x="207" y="2148"/>
                      <a:pt x="637" y="3028"/>
                    </a:cubicBezTo>
                    <a:cubicBezTo>
                      <a:pt x="843" y="3022"/>
                      <a:pt x="1043" y="2984"/>
                      <a:pt x="1237" y="2922"/>
                    </a:cubicBezTo>
                    <a:cubicBezTo>
                      <a:pt x="687" y="2048"/>
                      <a:pt x="388" y="1006"/>
                      <a:pt x="631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432400" y="2930650"/>
                <a:ext cx="34025" cy="71725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69" extrusionOk="0">
                    <a:moveTo>
                      <a:pt x="465" y="1"/>
                    </a:moveTo>
                    <a:cubicBezTo>
                      <a:pt x="367" y="1"/>
                      <a:pt x="268" y="4"/>
                      <a:pt x="169" y="10"/>
                    </a:cubicBezTo>
                    <a:cubicBezTo>
                      <a:pt x="0" y="959"/>
                      <a:pt x="306" y="1989"/>
                      <a:pt x="793" y="2869"/>
                    </a:cubicBezTo>
                    <a:cubicBezTo>
                      <a:pt x="993" y="2763"/>
                      <a:pt x="1186" y="2638"/>
                      <a:pt x="1361" y="2501"/>
                    </a:cubicBezTo>
                    <a:cubicBezTo>
                      <a:pt x="918" y="1745"/>
                      <a:pt x="662" y="853"/>
                      <a:pt x="762" y="10"/>
                    </a:cubicBezTo>
                    <a:cubicBezTo>
                      <a:pt x="662" y="4"/>
                      <a:pt x="563" y="1"/>
                      <a:pt x="465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464225" y="2931975"/>
                <a:ext cx="31375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067" extrusionOk="0">
                    <a:moveTo>
                      <a:pt x="57" y="1"/>
                    </a:moveTo>
                    <a:lnTo>
                      <a:pt x="57" y="1"/>
                    </a:lnTo>
                    <a:cubicBezTo>
                      <a:pt x="0" y="713"/>
                      <a:pt x="213" y="1424"/>
                      <a:pt x="562" y="2067"/>
                    </a:cubicBezTo>
                    <a:cubicBezTo>
                      <a:pt x="999" y="1624"/>
                      <a:pt x="1255" y="1131"/>
                      <a:pt x="1118" y="719"/>
                    </a:cubicBezTo>
                    <a:cubicBezTo>
                      <a:pt x="999" y="357"/>
                      <a:pt x="587" y="120"/>
                      <a:pt x="57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45950" y="2877600"/>
                <a:ext cx="103475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632" extrusionOk="0">
                    <a:moveTo>
                      <a:pt x="2950" y="0"/>
                    </a:moveTo>
                    <a:cubicBezTo>
                      <a:pt x="2268" y="0"/>
                      <a:pt x="1338" y="489"/>
                      <a:pt x="768" y="1096"/>
                    </a:cubicBezTo>
                    <a:cubicBezTo>
                      <a:pt x="0" y="1920"/>
                      <a:pt x="200" y="2650"/>
                      <a:pt x="780" y="3193"/>
                    </a:cubicBezTo>
                    <a:cubicBezTo>
                      <a:pt x="1071" y="3462"/>
                      <a:pt x="1401" y="3632"/>
                      <a:pt x="1756" y="3632"/>
                    </a:cubicBezTo>
                    <a:cubicBezTo>
                      <a:pt x="2110" y="3632"/>
                      <a:pt x="2487" y="3462"/>
                      <a:pt x="2871" y="3050"/>
                    </a:cubicBezTo>
                    <a:cubicBezTo>
                      <a:pt x="3633" y="2226"/>
                      <a:pt x="4138" y="747"/>
                      <a:pt x="3558" y="204"/>
                    </a:cubicBezTo>
                    <a:cubicBezTo>
                      <a:pt x="3405" y="62"/>
                      <a:pt x="3194" y="0"/>
                      <a:pt x="2950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347025" y="2910600"/>
                <a:ext cx="66050" cy="57825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2313" extrusionOk="0">
                    <a:moveTo>
                      <a:pt x="544" y="1"/>
                    </a:moveTo>
                    <a:cubicBezTo>
                      <a:pt x="1" y="731"/>
                      <a:pt x="207" y="1374"/>
                      <a:pt x="737" y="1873"/>
                    </a:cubicBezTo>
                    <a:cubicBezTo>
                      <a:pt x="1029" y="2142"/>
                      <a:pt x="1360" y="2312"/>
                      <a:pt x="1714" y="2312"/>
                    </a:cubicBezTo>
                    <a:cubicBezTo>
                      <a:pt x="2010" y="2312"/>
                      <a:pt x="2322" y="2192"/>
                      <a:pt x="2641" y="1911"/>
                    </a:cubicBezTo>
                    <a:cubicBezTo>
                      <a:pt x="2629" y="1724"/>
                      <a:pt x="2622" y="1536"/>
                      <a:pt x="2622" y="1349"/>
                    </a:cubicBezTo>
                    <a:lnTo>
                      <a:pt x="1923" y="1536"/>
                    </a:lnTo>
                    <a:lnTo>
                      <a:pt x="2204" y="819"/>
                    </a:lnTo>
                    <a:lnTo>
                      <a:pt x="2204" y="819"/>
                    </a:lnTo>
                    <a:lnTo>
                      <a:pt x="1118" y="931"/>
                    </a:lnTo>
                    <a:lnTo>
                      <a:pt x="1405" y="144"/>
                    </a:lnTo>
                    <a:cubicBezTo>
                      <a:pt x="1405" y="144"/>
                      <a:pt x="831" y="51"/>
                      <a:pt x="544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03825" y="2877650"/>
                <a:ext cx="38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1138" extrusionOk="0">
                    <a:moveTo>
                      <a:pt x="630" y="1"/>
                    </a:moveTo>
                    <a:cubicBezTo>
                      <a:pt x="436" y="1"/>
                      <a:pt x="221" y="39"/>
                      <a:pt x="1" y="108"/>
                    </a:cubicBezTo>
                    <a:cubicBezTo>
                      <a:pt x="263" y="208"/>
                      <a:pt x="594" y="314"/>
                      <a:pt x="706" y="476"/>
                    </a:cubicBezTo>
                    <a:cubicBezTo>
                      <a:pt x="769" y="576"/>
                      <a:pt x="775" y="932"/>
                      <a:pt x="775" y="932"/>
                    </a:cubicBezTo>
                    <a:lnTo>
                      <a:pt x="1318" y="907"/>
                    </a:lnTo>
                    <a:cubicBezTo>
                      <a:pt x="1318" y="907"/>
                      <a:pt x="1424" y="1063"/>
                      <a:pt x="1474" y="1138"/>
                    </a:cubicBezTo>
                    <a:cubicBezTo>
                      <a:pt x="1530" y="751"/>
                      <a:pt x="1461" y="408"/>
                      <a:pt x="1243" y="202"/>
                    </a:cubicBezTo>
                    <a:cubicBezTo>
                      <a:pt x="1090" y="62"/>
                      <a:pt x="876" y="1"/>
                      <a:pt x="630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375750" y="2885475"/>
                <a:ext cx="5822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49" extrusionOk="0">
                    <a:moveTo>
                      <a:pt x="631" y="1"/>
                    </a:moveTo>
                    <a:cubicBezTo>
                      <a:pt x="406" y="113"/>
                      <a:pt x="200" y="244"/>
                      <a:pt x="0" y="400"/>
                    </a:cubicBezTo>
                    <a:cubicBezTo>
                      <a:pt x="300" y="469"/>
                      <a:pt x="818" y="656"/>
                      <a:pt x="818" y="656"/>
                    </a:cubicBezTo>
                    <a:cubicBezTo>
                      <a:pt x="818" y="656"/>
                      <a:pt x="781" y="1181"/>
                      <a:pt x="681" y="1474"/>
                    </a:cubicBezTo>
                    <a:cubicBezTo>
                      <a:pt x="1043" y="1424"/>
                      <a:pt x="1754" y="1418"/>
                      <a:pt x="1754" y="1418"/>
                    </a:cubicBezTo>
                    <a:lnTo>
                      <a:pt x="1754" y="1418"/>
                    </a:lnTo>
                    <a:lnTo>
                      <a:pt x="1498" y="1992"/>
                    </a:lnTo>
                    <a:lnTo>
                      <a:pt x="2166" y="1911"/>
                    </a:lnTo>
                    <a:lnTo>
                      <a:pt x="2166" y="1911"/>
                    </a:lnTo>
                    <a:cubicBezTo>
                      <a:pt x="2141" y="1992"/>
                      <a:pt x="2129" y="2067"/>
                      <a:pt x="2116" y="2148"/>
                    </a:cubicBezTo>
                    <a:cubicBezTo>
                      <a:pt x="2191" y="2017"/>
                      <a:pt x="2266" y="1880"/>
                      <a:pt x="2328" y="1742"/>
                    </a:cubicBezTo>
                    <a:cubicBezTo>
                      <a:pt x="2279" y="1499"/>
                      <a:pt x="2254" y="1249"/>
                      <a:pt x="2241" y="1000"/>
                    </a:cubicBezTo>
                    <a:lnTo>
                      <a:pt x="1373" y="1068"/>
                    </a:lnTo>
                    <a:lnTo>
                      <a:pt x="1373" y="1068"/>
                    </a:lnTo>
                    <a:lnTo>
                      <a:pt x="1386" y="344"/>
                    </a:lnTo>
                    <a:cubicBezTo>
                      <a:pt x="1386" y="344"/>
                      <a:pt x="937" y="82"/>
                      <a:pt x="631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316600" y="2814425"/>
                <a:ext cx="76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4080" extrusionOk="0">
                    <a:moveTo>
                      <a:pt x="1677" y="1"/>
                    </a:moveTo>
                    <a:cubicBezTo>
                      <a:pt x="904" y="1"/>
                      <a:pt x="180" y="1332"/>
                      <a:pt x="88" y="2431"/>
                    </a:cubicBezTo>
                    <a:cubicBezTo>
                      <a:pt x="1" y="3554"/>
                      <a:pt x="606" y="4004"/>
                      <a:pt x="1399" y="4073"/>
                    </a:cubicBezTo>
                    <a:cubicBezTo>
                      <a:pt x="1457" y="4077"/>
                      <a:pt x="1515" y="4080"/>
                      <a:pt x="1572" y="4080"/>
                    </a:cubicBezTo>
                    <a:cubicBezTo>
                      <a:pt x="2282" y="4080"/>
                      <a:pt x="2866" y="3708"/>
                      <a:pt x="2953" y="2668"/>
                    </a:cubicBezTo>
                    <a:cubicBezTo>
                      <a:pt x="3047" y="1545"/>
                      <a:pt x="2522" y="72"/>
                      <a:pt x="1730" y="3"/>
                    </a:cubicBezTo>
                    <a:cubicBezTo>
                      <a:pt x="1712" y="2"/>
                      <a:pt x="1695" y="1"/>
                      <a:pt x="1677" y="1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314875" y="2874100"/>
                <a:ext cx="774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726" extrusionOk="0">
                    <a:moveTo>
                      <a:pt x="95" y="0"/>
                    </a:moveTo>
                    <a:lnTo>
                      <a:pt x="95" y="0"/>
                    </a:lnTo>
                    <a:cubicBezTo>
                      <a:pt x="1" y="1174"/>
                      <a:pt x="638" y="1648"/>
                      <a:pt x="1468" y="1717"/>
                    </a:cubicBezTo>
                    <a:cubicBezTo>
                      <a:pt x="1532" y="1722"/>
                      <a:pt x="1596" y="1725"/>
                      <a:pt x="1659" y="1725"/>
                    </a:cubicBezTo>
                    <a:cubicBezTo>
                      <a:pt x="2387" y="1725"/>
                      <a:pt x="2988" y="1347"/>
                      <a:pt x="3097" y="312"/>
                    </a:cubicBezTo>
                    <a:lnTo>
                      <a:pt x="3097" y="312"/>
                    </a:lnTo>
                    <a:cubicBezTo>
                      <a:pt x="2759" y="377"/>
                      <a:pt x="2414" y="410"/>
                      <a:pt x="2071" y="410"/>
                    </a:cubicBezTo>
                    <a:cubicBezTo>
                      <a:pt x="1388" y="410"/>
                      <a:pt x="709" y="279"/>
                      <a:pt x="95" y="0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18950" y="2852875"/>
                <a:ext cx="732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768" extrusionOk="0">
                    <a:moveTo>
                      <a:pt x="125" y="0"/>
                    </a:moveTo>
                    <a:cubicBezTo>
                      <a:pt x="75" y="138"/>
                      <a:pt x="31" y="275"/>
                      <a:pt x="0" y="419"/>
                    </a:cubicBezTo>
                    <a:cubicBezTo>
                      <a:pt x="594" y="639"/>
                      <a:pt x="1238" y="767"/>
                      <a:pt x="1877" y="767"/>
                    </a:cubicBezTo>
                    <a:cubicBezTo>
                      <a:pt x="2231" y="767"/>
                      <a:pt x="2585" y="728"/>
                      <a:pt x="2928" y="643"/>
                    </a:cubicBezTo>
                    <a:cubicBezTo>
                      <a:pt x="2915" y="462"/>
                      <a:pt x="2896" y="287"/>
                      <a:pt x="2859" y="106"/>
                    </a:cubicBezTo>
                    <a:cubicBezTo>
                      <a:pt x="2461" y="189"/>
                      <a:pt x="2053" y="234"/>
                      <a:pt x="1646" y="234"/>
                    </a:cubicBezTo>
                    <a:cubicBezTo>
                      <a:pt x="1129" y="234"/>
                      <a:pt x="614" y="161"/>
                      <a:pt x="125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25975" y="2813800"/>
                <a:ext cx="607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323" extrusionOk="0">
                    <a:moveTo>
                      <a:pt x="1302" y="0"/>
                    </a:moveTo>
                    <a:cubicBezTo>
                      <a:pt x="799" y="0"/>
                      <a:pt x="319" y="535"/>
                      <a:pt x="0" y="1214"/>
                    </a:cubicBezTo>
                    <a:cubicBezTo>
                      <a:pt x="376" y="1287"/>
                      <a:pt x="756" y="1323"/>
                      <a:pt x="1136" y="1323"/>
                    </a:cubicBezTo>
                    <a:cubicBezTo>
                      <a:pt x="1569" y="1323"/>
                      <a:pt x="2002" y="1276"/>
                      <a:pt x="2428" y="1183"/>
                    </a:cubicBezTo>
                    <a:cubicBezTo>
                      <a:pt x="2203" y="540"/>
                      <a:pt x="1829" y="40"/>
                      <a:pt x="1361" y="3"/>
                    </a:cubicBezTo>
                    <a:cubicBezTo>
                      <a:pt x="1341" y="1"/>
                      <a:pt x="1322" y="0"/>
                      <a:pt x="1302" y="0"/>
                    </a:cubicBezTo>
                    <a:close/>
                  </a:path>
                </a:pathLst>
              </a:custGeom>
              <a:solidFill>
                <a:srgbClr val="9ED1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02425" y="2816525"/>
                <a:ext cx="106925" cy="180400"/>
              </a:xfrm>
              <a:custGeom>
                <a:avLst/>
                <a:gdLst/>
                <a:ahLst/>
                <a:cxnLst/>
                <a:rect l="l" t="t" r="r" b="b"/>
                <a:pathLst>
                  <a:path w="4277" h="7216" extrusionOk="0">
                    <a:moveTo>
                      <a:pt x="3671" y="0"/>
                    </a:moveTo>
                    <a:lnTo>
                      <a:pt x="3271" y="587"/>
                    </a:lnTo>
                    <a:cubicBezTo>
                      <a:pt x="3465" y="718"/>
                      <a:pt x="3509" y="986"/>
                      <a:pt x="3515" y="1192"/>
                    </a:cubicBezTo>
                    <a:cubicBezTo>
                      <a:pt x="3565" y="2491"/>
                      <a:pt x="2266" y="4887"/>
                      <a:pt x="1" y="6654"/>
                    </a:cubicBezTo>
                    <a:lnTo>
                      <a:pt x="438" y="7216"/>
                    </a:lnTo>
                    <a:cubicBezTo>
                      <a:pt x="2965" y="5231"/>
                      <a:pt x="4276" y="2622"/>
                      <a:pt x="4226" y="1167"/>
                    </a:cubicBezTo>
                    <a:cubicBezTo>
                      <a:pt x="4201" y="499"/>
                      <a:pt x="3908" y="162"/>
                      <a:pt x="3671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331125" y="3029825"/>
                <a:ext cx="512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0" extrusionOk="0">
                    <a:moveTo>
                      <a:pt x="104" y="0"/>
                    </a:moveTo>
                    <a:cubicBezTo>
                      <a:pt x="48" y="0"/>
                      <a:pt x="1" y="76"/>
                      <a:pt x="50" y="125"/>
                    </a:cubicBezTo>
                    <a:cubicBezTo>
                      <a:pt x="668" y="693"/>
                      <a:pt x="1492" y="750"/>
                      <a:pt x="1823" y="750"/>
                    </a:cubicBezTo>
                    <a:cubicBezTo>
                      <a:pt x="1904" y="750"/>
                      <a:pt x="1954" y="750"/>
                      <a:pt x="1960" y="743"/>
                    </a:cubicBezTo>
                    <a:cubicBezTo>
                      <a:pt x="2047" y="731"/>
                      <a:pt x="2035" y="594"/>
                      <a:pt x="1948" y="594"/>
                    </a:cubicBezTo>
                    <a:cubicBezTo>
                      <a:pt x="1945" y="595"/>
                      <a:pt x="1896" y="599"/>
                      <a:pt x="1814" y="599"/>
                    </a:cubicBezTo>
                    <a:cubicBezTo>
                      <a:pt x="1504" y="599"/>
                      <a:pt x="718" y="538"/>
                      <a:pt x="150" y="19"/>
                    </a:cubicBezTo>
                    <a:cubicBezTo>
                      <a:pt x="135" y="6"/>
                      <a:pt x="119" y="0"/>
                      <a:pt x="104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342350" y="3020925"/>
                <a:ext cx="451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813" extrusionOk="0">
                    <a:moveTo>
                      <a:pt x="85" y="1"/>
                    </a:moveTo>
                    <a:cubicBezTo>
                      <a:pt x="66" y="1"/>
                      <a:pt x="47" y="7"/>
                      <a:pt x="32" y="19"/>
                    </a:cubicBezTo>
                    <a:cubicBezTo>
                      <a:pt x="1" y="51"/>
                      <a:pt x="1" y="94"/>
                      <a:pt x="32" y="126"/>
                    </a:cubicBezTo>
                    <a:cubicBezTo>
                      <a:pt x="668" y="750"/>
                      <a:pt x="1680" y="812"/>
                      <a:pt x="1723" y="812"/>
                    </a:cubicBezTo>
                    <a:cubicBezTo>
                      <a:pt x="1761" y="812"/>
                      <a:pt x="1798" y="781"/>
                      <a:pt x="1798" y="744"/>
                    </a:cubicBezTo>
                    <a:cubicBezTo>
                      <a:pt x="1804" y="700"/>
                      <a:pt x="1773" y="662"/>
                      <a:pt x="1730" y="662"/>
                    </a:cubicBezTo>
                    <a:cubicBezTo>
                      <a:pt x="1717" y="662"/>
                      <a:pt x="731" y="606"/>
                      <a:pt x="138" y="19"/>
                    </a:cubicBezTo>
                    <a:cubicBezTo>
                      <a:pt x="122" y="7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362325" y="3022875"/>
                <a:ext cx="142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41" extrusionOk="0">
                    <a:moveTo>
                      <a:pt x="484" y="1"/>
                    </a:moveTo>
                    <a:cubicBezTo>
                      <a:pt x="450" y="1"/>
                      <a:pt x="424" y="24"/>
                      <a:pt x="419" y="60"/>
                    </a:cubicBezTo>
                    <a:cubicBezTo>
                      <a:pt x="369" y="216"/>
                      <a:pt x="244" y="347"/>
                      <a:pt x="82" y="397"/>
                    </a:cubicBezTo>
                    <a:cubicBezTo>
                      <a:pt x="0" y="422"/>
                      <a:pt x="19" y="541"/>
                      <a:pt x="107" y="541"/>
                    </a:cubicBezTo>
                    <a:cubicBezTo>
                      <a:pt x="113" y="541"/>
                      <a:pt x="119" y="541"/>
                      <a:pt x="125" y="534"/>
                    </a:cubicBezTo>
                    <a:cubicBezTo>
                      <a:pt x="338" y="472"/>
                      <a:pt x="500" y="304"/>
                      <a:pt x="562" y="91"/>
                    </a:cubicBezTo>
                    <a:cubicBezTo>
                      <a:pt x="568" y="54"/>
                      <a:pt x="544" y="10"/>
                      <a:pt x="506" y="4"/>
                    </a:cubicBezTo>
                    <a:cubicBezTo>
                      <a:pt x="498" y="2"/>
                      <a:pt x="491" y="1"/>
                      <a:pt x="484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51725" y="3018625"/>
                <a:ext cx="1497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30" extrusionOk="0">
                    <a:moveTo>
                      <a:pt x="503" y="0"/>
                    </a:moveTo>
                    <a:cubicBezTo>
                      <a:pt x="481" y="0"/>
                      <a:pt x="459" y="11"/>
                      <a:pt x="443" y="37"/>
                    </a:cubicBezTo>
                    <a:cubicBezTo>
                      <a:pt x="350" y="186"/>
                      <a:pt x="219" y="311"/>
                      <a:pt x="69" y="392"/>
                    </a:cubicBezTo>
                    <a:cubicBezTo>
                      <a:pt x="0" y="430"/>
                      <a:pt x="25" y="530"/>
                      <a:pt x="100" y="530"/>
                    </a:cubicBezTo>
                    <a:cubicBezTo>
                      <a:pt x="112" y="530"/>
                      <a:pt x="125" y="530"/>
                      <a:pt x="137" y="523"/>
                    </a:cubicBezTo>
                    <a:cubicBezTo>
                      <a:pt x="312" y="430"/>
                      <a:pt x="462" y="286"/>
                      <a:pt x="568" y="111"/>
                    </a:cubicBezTo>
                    <a:cubicBezTo>
                      <a:pt x="598" y="52"/>
                      <a:pt x="552" y="0"/>
                      <a:pt x="503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330175" y="3036625"/>
                <a:ext cx="139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59" extrusionOk="0">
                    <a:moveTo>
                      <a:pt x="443" y="1"/>
                    </a:moveTo>
                    <a:cubicBezTo>
                      <a:pt x="427" y="1"/>
                      <a:pt x="410" y="7"/>
                      <a:pt x="394" y="22"/>
                    </a:cubicBezTo>
                    <a:cubicBezTo>
                      <a:pt x="288" y="91"/>
                      <a:pt x="175" y="159"/>
                      <a:pt x="57" y="215"/>
                    </a:cubicBezTo>
                    <a:cubicBezTo>
                      <a:pt x="1" y="259"/>
                      <a:pt x="19" y="346"/>
                      <a:pt x="88" y="359"/>
                    </a:cubicBezTo>
                    <a:cubicBezTo>
                      <a:pt x="101" y="359"/>
                      <a:pt x="113" y="359"/>
                      <a:pt x="119" y="353"/>
                    </a:cubicBezTo>
                    <a:cubicBezTo>
                      <a:pt x="244" y="290"/>
                      <a:pt x="363" y="215"/>
                      <a:pt x="481" y="141"/>
                    </a:cubicBezTo>
                    <a:cubicBezTo>
                      <a:pt x="556" y="101"/>
                      <a:pt x="507" y="1"/>
                      <a:pt x="443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341575" y="3041350"/>
                <a:ext cx="13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376" extrusionOk="0">
                    <a:moveTo>
                      <a:pt x="439" y="0"/>
                    </a:moveTo>
                    <a:cubicBezTo>
                      <a:pt x="429" y="0"/>
                      <a:pt x="418" y="3"/>
                      <a:pt x="406" y="8"/>
                    </a:cubicBezTo>
                    <a:cubicBezTo>
                      <a:pt x="275" y="70"/>
                      <a:pt x="150" y="151"/>
                      <a:pt x="32" y="251"/>
                    </a:cubicBezTo>
                    <a:cubicBezTo>
                      <a:pt x="0" y="276"/>
                      <a:pt x="0" y="320"/>
                      <a:pt x="25" y="351"/>
                    </a:cubicBezTo>
                    <a:cubicBezTo>
                      <a:pt x="38" y="370"/>
                      <a:pt x="56" y="376"/>
                      <a:pt x="81" y="376"/>
                    </a:cubicBezTo>
                    <a:cubicBezTo>
                      <a:pt x="100" y="376"/>
                      <a:pt x="113" y="370"/>
                      <a:pt x="131" y="357"/>
                    </a:cubicBezTo>
                    <a:cubicBezTo>
                      <a:pt x="231" y="276"/>
                      <a:pt x="350" y="201"/>
                      <a:pt x="475" y="139"/>
                    </a:cubicBezTo>
                    <a:cubicBezTo>
                      <a:pt x="540" y="95"/>
                      <a:pt x="506" y="0"/>
                      <a:pt x="439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317375" y="3013950"/>
                <a:ext cx="436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404" extrusionOk="0">
                    <a:moveTo>
                      <a:pt x="1637" y="1"/>
                    </a:moveTo>
                    <a:cubicBezTo>
                      <a:pt x="1629" y="1"/>
                      <a:pt x="1620" y="2"/>
                      <a:pt x="1611" y="5"/>
                    </a:cubicBezTo>
                    <a:cubicBezTo>
                      <a:pt x="1568" y="24"/>
                      <a:pt x="519" y="380"/>
                      <a:pt x="20" y="1291"/>
                    </a:cubicBezTo>
                    <a:cubicBezTo>
                      <a:pt x="1" y="1328"/>
                      <a:pt x="13" y="1372"/>
                      <a:pt x="45" y="1391"/>
                    </a:cubicBezTo>
                    <a:cubicBezTo>
                      <a:pt x="57" y="1397"/>
                      <a:pt x="69" y="1403"/>
                      <a:pt x="82" y="1403"/>
                    </a:cubicBezTo>
                    <a:cubicBezTo>
                      <a:pt x="107" y="1403"/>
                      <a:pt x="132" y="1385"/>
                      <a:pt x="144" y="1360"/>
                    </a:cubicBezTo>
                    <a:cubicBezTo>
                      <a:pt x="619" y="504"/>
                      <a:pt x="1649" y="149"/>
                      <a:pt x="1661" y="149"/>
                    </a:cubicBezTo>
                    <a:cubicBezTo>
                      <a:pt x="1746" y="121"/>
                      <a:pt x="1713" y="1"/>
                      <a:pt x="1637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311925" y="3008200"/>
                <a:ext cx="4105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272" extrusionOk="0">
                    <a:moveTo>
                      <a:pt x="1569" y="1"/>
                    </a:moveTo>
                    <a:cubicBezTo>
                      <a:pt x="1562" y="1"/>
                      <a:pt x="1555" y="2"/>
                      <a:pt x="1548" y="4"/>
                    </a:cubicBezTo>
                    <a:cubicBezTo>
                      <a:pt x="1505" y="10"/>
                      <a:pt x="525" y="248"/>
                      <a:pt x="19" y="1159"/>
                    </a:cubicBezTo>
                    <a:cubicBezTo>
                      <a:pt x="0" y="1196"/>
                      <a:pt x="13" y="1240"/>
                      <a:pt x="50" y="1265"/>
                    </a:cubicBezTo>
                    <a:cubicBezTo>
                      <a:pt x="63" y="1265"/>
                      <a:pt x="75" y="1271"/>
                      <a:pt x="88" y="1271"/>
                    </a:cubicBezTo>
                    <a:cubicBezTo>
                      <a:pt x="113" y="1271"/>
                      <a:pt x="138" y="1259"/>
                      <a:pt x="150" y="1234"/>
                    </a:cubicBezTo>
                    <a:cubicBezTo>
                      <a:pt x="618" y="379"/>
                      <a:pt x="1573" y="148"/>
                      <a:pt x="1580" y="148"/>
                    </a:cubicBezTo>
                    <a:cubicBezTo>
                      <a:pt x="1623" y="135"/>
                      <a:pt x="1642" y="98"/>
                      <a:pt x="1636" y="54"/>
                    </a:cubicBezTo>
                    <a:cubicBezTo>
                      <a:pt x="1631" y="23"/>
                      <a:pt x="1600" y="1"/>
                      <a:pt x="1569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337450" y="2993400"/>
                <a:ext cx="472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414" extrusionOk="0">
                    <a:moveTo>
                      <a:pt x="99" y="0"/>
                    </a:moveTo>
                    <a:cubicBezTo>
                      <a:pt x="49" y="0"/>
                      <a:pt x="1" y="51"/>
                      <a:pt x="34" y="109"/>
                    </a:cubicBezTo>
                    <a:cubicBezTo>
                      <a:pt x="502" y="1014"/>
                      <a:pt x="1482" y="1339"/>
                      <a:pt x="1769" y="1414"/>
                    </a:cubicBezTo>
                    <a:lnTo>
                      <a:pt x="1788" y="1414"/>
                    </a:lnTo>
                    <a:cubicBezTo>
                      <a:pt x="1876" y="1408"/>
                      <a:pt x="1888" y="1289"/>
                      <a:pt x="1807" y="1270"/>
                    </a:cubicBezTo>
                    <a:cubicBezTo>
                      <a:pt x="1532" y="1195"/>
                      <a:pt x="602" y="890"/>
                      <a:pt x="165" y="41"/>
                    </a:cubicBezTo>
                    <a:cubicBezTo>
                      <a:pt x="149" y="12"/>
                      <a:pt x="124" y="0"/>
                      <a:pt x="99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355525" y="2998500"/>
                <a:ext cx="341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917" extrusionOk="0">
                    <a:moveTo>
                      <a:pt x="109" y="0"/>
                    </a:moveTo>
                    <a:cubicBezTo>
                      <a:pt x="53" y="0"/>
                      <a:pt x="1" y="67"/>
                      <a:pt x="48" y="124"/>
                    </a:cubicBezTo>
                    <a:cubicBezTo>
                      <a:pt x="372" y="486"/>
                      <a:pt x="784" y="760"/>
                      <a:pt x="1246" y="910"/>
                    </a:cubicBezTo>
                    <a:cubicBezTo>
                      <a:pt x="1252" y="916"/>
                      <a:pt x="1259" y="916"/>
                      <a:pt x="1265" y="916"/>
                    </a:cubicBezTo>
                    <a:lnTo>
                      <a:pt x="1265" y="910"/>
                    </a:lnTo>
                    <a:cubicBezTo>
                      <a:pt x="1346" y="910"/>
                      <a:pt x="1365" y="798"/>
                      <a:pt x="1290" y="773"/>
                    </a:cubicBezTo>
                    <a:cubicBezTo>
                      <a:pt x="853" y="623"/>
                      <a:pt x="466" y="367"/>
                      <a:pt x="160" y="24"/>
                    </a:cubicBezTo>
                    <a:cubicBezTo>
                      <a:pt x="145" y="7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370275" y="3010450"/>
                <a:ext cx="2265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144" extrusionOk="0">
                    <a:moveTo>
                      <a:pt x="811" y="1"/>
                    </a:moveTo>
                    <a:cubicBezTo>
                      <a:pt x="807" y="1"/>
                      <a:pt x="804" y="1"/>
                      <a:pt x="800" y="2"/>
                    </a:cubicBezTo>
                    <a:cubicBezTo>
                      <a:pt x="762" y="2"/>
                      <a:pt x="731" y="39"/>
                      <a:pt x="737" y="76"/>
                    </a:cubicBezTo>
                    <a:cubicBezTo>
                      <a:pt x="750" y="282"/>
                      <a:pt x="313" y="757"/>
                      <a:pt x="32" y="1013"/>
                    </a:cubicBezTo>
                    <a:cubicBezTo>
                      <a:pt x="1" y="1038"/>
                      <a:pt x="1" y="1088"/>
                      <a:pt x="26" y="1119"/>
                    </a:cubicBezTo>
                    <a:cubicBezTo>
                      <a:pt x="45" y="1131"/>
                      <a:pt x="63" y="1144"/>
                      <a:pt x="82" y="1144"/>
                    </a:cubicBezTo>
                    <a:cubicBezTo>
                      <a:pt x="101" y="1138"/>
                      <a:pt x="119" y="1131"/>
                      <a:pt x="132" y="1125"/>
                    </a:cubicBezTo>
                    <a:cubicBezTo>
                      <a:pt x="213" y="1050"/>
                      <a:pt x="906" y="407"/>
                      <a:pt x="881" y="64"/>
                    </a:cubicBezTo>
                    <a:cubicBezTo>
                      <a:pt x="875" y="30"/>
                      <a:pt x="849" y="1"/>
                      <a:pt x="811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378875" y="3013100"/>
                <a:ext cx="232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101" extrusionOk="0">
                    <a:moveTo>
                      <a:pt x="835" y="1"/>
                    </a:moveTo>
                    <a:cubicBezTo>
                      <a:pt x="831" y="1"/>
                      <a:pt x="828" y="1"/>
                      <a:pt x="824" y="2"/>
                    </a:cubicBezTo>
                    <a:cubicBezTo>
                      <a:pt x="787" y="2"/>
                      <a:pt x="755" y="39"/>
                      <a:pt x="755" y="77"/>
                    </a:cubicBezTo>
                    <a:cubicBezTo>
                      <a:pt x="774" y="283"/>
                      <a:pt x="325" y="732"/>
                      <a:pt x="38" y="969"/>
                    </a:cubicBezTo>
                    <a:cubicBezTo>
                      <a:pt x="6" y="994"/>
                      <a:pt x="0" y="1038"/>
                      <a:pt x="31" y="1069"/>
                    </a:cubicBezTo>
                    <a:cubicBezTo>
                      <a:pt x="44" y="1088"/>
                      <a:pt x="63" y="1100"/>
                      <a:pt x="87" y="1100"/>
                    </a:cubicBezTo>
                    <a:cubicBezTo>
                      <a:pt x="100" y="1100"/>
                      <a:pt x="119" y="1094"/>
                      <a:pt x="131" y="1082"/>
                    </a:cubicBezTo>
                    <a:cubicBezTo>
                      <a:pt x="212" y="1013"/>
                      <a:pt x="930" y="414"/>
                      <a:pt x="905" y="70"/>
                    </a:cubicBezTo>
                    <a:cubicBezTo>
                      <a:pt x="899" y="30"/>
                      <a:pt x="873" y="1"/>
                      <a:pt x="835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322750" y="3036525"/>
                <a:ext cx="403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769" extrusionOk="0">
                    <a:moveTo>
                      <a:pt x="102" y="1"/>
                    </a:moveTo>
                    <a:cubicBezTo>
                      <a:pt x="49" y="1"/>
                      <a:pt x="1" y="65"/>
                      <a:pt x="42" y="120"/>
                    </a:cubicBezTo>
                    <a:cubicBezTo>
                      <a:pt x="348" y="507"/>
                      <a:pt x="1477" y="762"/>
                      <a:pt x="1527" y="769"/>
                    </a:cubicBezTo>
                    <a:lnTo>
                      <a:pt x="1540" y="769"/>
                    </a:lnTo>
                    <a:cubicBezTo>
                      <a:pt x="1577" y="769"/>
                      <a:pt x="1602" y="744"/>
                      <a:pt x="1608" y="713"/>
                    </a:cubicBezTo>
                    <a:cubicBezTo>
                      <a:pt x="1615" y="675"/>
                      <a:pt x="1596" y="638"/>
                      <a:pt x="1552" y="625"/>
                    </a:cubicBezTo>
                    <a:cubicBezTo>
                      <a:pt x="1240" y="556"/>
                      <a:pt x="385" y="319"/>
                      <a:pt x="160" y="32"/>
                    </a:cubicBezTo>
                    <a:cubicBezTo>
                      <a:pt x="143" y="10"/>
                      <a:pt x="122" y="1"/>
                      <a:pt x="102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331575" y="3007650"/>
                <a:ext cx="78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82" extrusionOk="0">
                    <a:moveTo>
                      <a:pt x="75" y="0"/>
                    </a:moveTo>
                    <a:cubicBezTo>
                      <a:pt x="71" y="0"/>
                      <a:pt x="67" y="1"/>
                      <a:pt x="63" y="1"/>
                    </a:cubicBezTo>
                    <a:cubicBezTo>
                      <a:pt x="26" y="14"/>
                      <a:pt x="1" y="51"/>
                      <a:pt x="7" y="95"/>
                    </a:cubicBezTo>
                    <a:cubicBezTo>
                      <a:pt x="51" y="188"/>
                      <a:pt x="107" y="276"/>
                      <a:pt x="169" y="357"/>
                    </a:cubicBezTo>
                    <a:cubicBezTo>
                      <a:pt x="188" y="369"/>
                      <a:pt x="207" y="382"/>
                      <a:pt x="232" y="382"/>
                    </a:cubicBezTo>
                    <a:cubicBezTo>
                      <a:pt x="244" y="382"/>
                      <a:pt x="263" y="382"/>
                      <a:pt x="275" y="369"/>
                    </a:cubicBezTo>
                    <a:cubicBezTo>
                      <a:pt x="307" y="345"/>
                      <a:pt x="313" y="301"/>
                      <a:pt x="288" y="270"/>
                    </a:cubicBezTo>
                    <a:cubicBezTo>
                      <a:pt x="238" y="201"/>
                      <a:pt x="188" y="132"/>
                      <a:pt x="151" y="57"/>
                    </a:cubicBezTo>
                    <a:cubicBezTo>
                      <a:pt x="145" y="24"/>
                      <a:pt x="109" y="0"/>
                      <a:pt x="75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318725" y="3015925"/>
                <a:ext cx="9150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89" extrusionOk="0">
                    <a:moveTo>
                      <a:pt x="86" y="1"/>
                    </a:moveTo>
                    <a:cubicBezTo>
                      <a:pt x="43" y="1"/>
                      <a:pt x="1" y="34"/>
                      <a:pt x="15" y="88"/>
                    </a:cubicBezTo>
                    <a:cubicBezTo>
                      <a:pt x="40" y="213"/>
                      <a:pt x="203" y="344"/>
                      <a:pt x="234" y="369"/>
                    </a:cubicBezTo>
                    <a:cubicBezTo>
                      <a:pt x="246" y="382"/>
                      <a:pt x="265" y="388"/>
                      <a:pt x="278" y="388"/>
                    </a:cubicBezTo>
                    <a:cubicBezTo>
                      <a:pt x="303" y="382"/>
                      <a:pt x="321" y="376"/>
                      <a:pt x="340" y="357"/>
                    </a:cubicBezTo>
                    <a:cubicBezTo>
                      <a:pt x="365" y="326"/>
                      <a:pt x="359" y="276"/>
                      <a:pt x="328" y="251"/>
                    </a:cubicBezTo>
                    <a:cubicBezTo>
                      <a:pt x="253" y="201"/>
                      <a:pt x="197" y="132"/>
                      <a:pt x="159" y="57"/>
                    </a:cubicBezTo>
                    <a:cubicBezTo>
                      <a:pt x="149" y="18"/>
                      <a:pt x="117" y="1"/>
                      <a:pt x="86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311450" y="3002525"/>
                <a:ext cx="3637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887" extrusionOk="0">
                    <a:moveTo>
                      <a:pt x="1368" y="0"/>
                    </a:moveTo>
                    <a:cubicBezTo>
                      <a:pt x="1288" y="0"/>
                      <a:pt x="809" y="27"/>
                      <a:pt x="51" y="762"/>
                    </a:cubicBezTo>
                    <a:cubicBezTo>
                      <a:pt x="1" y="812"/>
                      <a:pt x="32" y="887"/>
                      <a:pt x="101" y="887"/>
                    </a:cubicBezTo>
                    <a:cubicBezTo>
                      <a:pt x="119" y="887"/>
                      <a:pt x="138" y="880"/>
                      <a:pt x="150" y="868"/>
                    </a:cubicBezTo>
                    <a:cubicBezTo>
                      <a:pt x="887" y="155"/>
                      <a:pt x="1332" y="144"/>
                      <a:pt x="1371" y="144"/>
                    </a:cubicBezTo>
                    <a:cubicBezTo>
                      <a:pt x="1373" y="144"/>
                      <a:pt x="1373" y="144"/>
                      <a:pt x="1374" y="144"/>
                    </a:cubicBezTo>
                    <a:cubicBezTo>
                      <a:pt x="1377" y="144"/>
                      <a:pt x="1380" y="145"/>
                      <a:pt x="1383" y="145"/>
                    </a:cubicBezTo>
                    <a:cubicBezTo>
                      <a:pt x="1417" y="145"/>
                      <a:pt x="1449" y="115"/>
                      <a:pt x="1449" y="75"/>
                    </a:cubicBezTo>
                    <a:cubicBezTo>
                      <a:pt x="1455" y="38"/>
                      <a:pt x="1424" y="0"/>
                      <a:pt x="1380" y="0"/>
                    </a:cubicBezTo>
                    <a:cubicBezTo>
                      <a:pt x="1379" y="0"/>
                      <a:pt x="1375" y="0"/>
                      <a:pt x="1368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304750" y="2996475"/>
                <a:ext cx="382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804" extrusionOk="0">
                    <a:moveTo>
                      <a:pt x="1350" y="1"/>
                    </a:moveTo>
                    <a:cubicBezTo>
                      <a:pt x="1140" y="1"/>
                      <a:pt x="667" y="81"/>
                      <a:pt x="50" y="679"/>
                    </a:cubicBezTo>
                    <a:cubicBezTo>
                      <a:pt x="0" y="723"/>
                      <a:pt x="31" y="804"/>
                      <a:pt x="100" y="804"/>
                    </a:cubicBezTo>
                    <a:cubicBezTo>
                      <a:pt x="119" y="804"/>
                      <a:pt x="138" y="792"/>
                      <a:pt x="150" y="779"/>
                    </a:cubicBezTo>
                    <a:cubicBezTo>
                      <a:pt x="740" y="213"/>
                      <a:pt x="1180" y="149"/>
                      <a:pt x="1351" y="149"/>
                    </a:cubicBezTo>
                    <a:cubicBezTo>
                      <a:pt x="1401" y="149"/>
                      <a:pt x="1428" y="155"/>
                      <a:pt x="1430" y="155"/>
                    </a:cubicBezTo>
                    <a:cubicBezTo>
                      <a:pt x="1433" y="155"/>
                      <a:pt x="1437" y="156"/>
                      <a:pt x="1441" y="156"/>
                    </a:cubicBezTo>
                    <a:cubicBezTo>
                      <a:pt x="1475" y="156"/>
                      <a:pt x="1506" y="132"/>
                      <a:pt x="1517" y="99"/>
                    </a:cubicBezTo>
                    <a:cubicBezTo>
                      <a:pt x="1529" y="61"/>
                      <a:pt x="1505" y="18"/>
                      <a:pt x="1467" y="11"/>
                    </a:cubicBezTo>
                    <a:cubicBezTo>
                      <a:pt x="1461" y="10"/>
                      <a:pt x="1420" y="1"/>
                      <a:pt x="1350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351550" y="3043450"/>
                <a:ext cx="139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424" extrusionOk="0">
                    <a:moveTo>
                      <a:pt x="451" y="1"/>
                    </a:moveTo>
                    <a:cubicBezTo>
                      <a:pt x="432" y="1"/>
                      <a:pt x="411" y="9"/>
                      <a:pt x="394" y="30"/>
                    </a:cubicBezTo>
                    <a:cubicBezTo>
                      <a:pt x="300" y="130"/>
                      <a:pt x="194" y="217"/>
                      <a:pt x="76" y="286"/>
                    </a:cubicBezTo>
                    <a:cubicBezTo>
                      <a:pt x="1" y="317"/>
                      <a:pt x="26" y="423"/>
                      <a:pt x="107" y="423"/>
                    </a:cubicBezTo>
                    <a:cubicBezTo>
                      <a:pt x="113" y="423"/>
                      <a:pt x="126" y="423"/>
                      <a:pt x="138" y="417"/>
                    </a:cubicBezTo>
                    <a:cubicBezTo>
                      <a:pt x="269" y="342"/>
                      <a:pt x="394" y="242"/>
                      <a:pt x="500" y="130"/>
                    </a:cubicBezTo>
                    <a:cubicBezTo>
                      <a:pt x="556" y="74"/>
                      <a:pt x="508" y="1"/>
                      <a:pt x="451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318800" y="3042100"/>
                <a:ext cx="3445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721" extrusionOk="0">
                    <a:moveTo>
                      <a:pt x="106" y="1"/>
                    </a:moveTo>
                    <a:cubicBezTo>
                      <a:pt x="50" y="1"/>
                      <a:pt x="0" y="70"/>
                      <a:pt x="44" y="127"/>
                    </a:cubicBezTo>
                    <a:cubicBezTo>
                      <a:pt x="62" y="146"/>
                      <a:pt x="481" y="571"/>
                      <a:pt x="1261" y="720"/>
                    </a:cubicBezTo>
                    <a:lnTo>
                      <a:pt x="1273" y="720"/>
                    </a:lnTo>
                    <a:cubicBezTo>
                      <a:pt x="1275" y="721"/>
                      <a:pt x="1277" y="721"/>
                      <a:pt x="1279" y="721"/>
                    </a:cubicBezTo>
                    <a:cubicBezTo>
                      <a:pt x="1367" y="721"/>
                      <a:pt x="1377" y="589"/>
                      <a:pt x="1286" y="577"/>
                    </a:cubicBezTo>
                    <a:cubicBezTo>
                      <a:pt x="861" y="502"/>
                      <a:pt x="468" y="308"/>
                      <a:pt x="156" y="21"/>
                    </a:cubicBezTo>
                    <a:cubicBezTo>
                      <a:pt x="140" y="7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300850" y="3005075"/>
                <a:ext cx="2092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1066" extrusionOk="0">
                    <a:moveTo>
                      <a:pt x="157" y="0"/>
                    </a:moveTo>
                    <a:cubicBezTo>
                      <a:pt x="127" y="0"/>
                      <a:pt x="97" y="18"/>
                      <a:pt x="88" y="48"/>
                    </a:cubicBezTo>
                    <a:cubicBezTo>
                      <a:pt x="0" y="310"/>
                      <a:pt x="537" y="878"/>
                      <a:pt x="706" y="1040"/>
                    </a:cubicBezTo>
                    <a:cubicBezTo>
                      <a:pt x="718" y="1059"/>
                      <a:pt x="737" y="1065"/>
                      <a:pt x="755" y="1065"/>
                    </a:cubicBezTo>
                    <a:cubicBezTo>
                      <a:pt x="774" y="1065"/>
                      <a:pt x="793" y="1059"/>
                      <a:pt x="805" y="1047"/>
                    </a:cubicBezTo>
                    <a:cubicBezTo>
                      <a:pt x="837" y="1016"/>
                      <a:pt x="837" y="972"/>
                      <a:pt x="805" y="941"/>
                    </a:cubicBezTo>
                    <a:cubicBezTo>
                      <a:pt x="500" y="629"/>
                      <a:pt x="187" y="217"/>
                      <a:pt x="225" y="98"/>
                    </a:cubicBezTo>
                    <a:cubicBezTo>
                      <a:pt x="237" y="61"/>
                      <a:pt x="219" y="17"/>
                      <a:pt x="181" y="4"/>
                    </a:cubicBezTo>
                    <a:cubicBezTo>
                      <a:pt x="173" y="2"/>
                      <a:pt x="165" y="0"/>
                      <a:pt x="157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291950" y="3007775"/>
                <a:ext cx="24825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233" extrusionOk="0">
                    <a:moveTo>
                      <a:pt x="208" y="0"/>
                    </a:moveTo>
                    <a:cubicBezTo>
                      <a:pt x="182" y="0"/>
                      <a:pt x="157" y="14"/>
                      <a:pt x="144" y="40"/>
                    </a:cubicBezTo>
                    <a:cubicBezTo>
                      <a:pt x="0" y="352"/>
                      <a:pt x="718" y="1070"/>
                      <a:pt x="868" y="1213"/>
                    </a:cubicBezTo>
                    <a:cubicBezTo>
                      <a:pt x="881" y="1226"/>
                      <a:pt x="899" y="1232"/>
                      <a:pt x="918" y="1232"/>
                    </a:cubicBezTo>
                    <a:cubicBezTo>
                      <a:pt x="937" y="1232"/>
                      <a:pt x="955" y="1220"/>
                      <a:pt x="968" y="1207"/>
                    </a:cubicBezTo>
                    <a:cubicBezTo>
                      <a:pt x="993" y="1176"/>
                      <a:pt x="993" y="1132"/>
                      <a:pt x="968" y="1101"/>
                    </a:cubicBezTo>
                    <a:cubicBezTo>
                      <a:pt x="587" y="733"/>
                      <a:pt x="213" y="246"/>
                      <a:pt x="281" y="102"/>
                    </a:cubicBezTo>
                    <a:cubicBezTo>
                      <a:pt x="300" y="65"/>
                      <a:pt x="281" y="21"/>
                      <a:pt x="244" y="9"/>
                    </a:cubicBezTo>
                    <a:cubicBezTo>
                      <a:pt x="232" y="3"/>
                      <a:pt x="220" y="0"/>
                      <a:pt x="208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311850" y="2996925"/>
                <a:ext cx="66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474" extrusionOk="0">
                    <a:moveTo>
                      <a:pt x="90" y="0"/>
                    </a:moveTo>
                    <a:cubicBezTo>
                      <a:pt x="45" y="0"/>
                      <a:pt x="1" y="36"/>
                      <a:pt x="16" y="93"/>
                    </a:cubicBezTo>
                    <a:lnTo>
                      <a:pt x="116" y="418"/>
                    </a:lnTo>
                    <a:cubicBezTo>
                      <a:pt x="122" y="449"/>
                      <a:pt x="153" y="468"/>
                      <a:pt x="184" y="474"/>
                    </a:cubicBezTo>
                    <a:cubicBezTo>
                      <a:pt x="191" y="474"/>
                      <a:pt x="197" y="468"/>
                      <a:pt x="203" y="468"/>
                    </a:cubicBezTo>
                    <a:cubicBezTo>
                      <a:pt x="241" y="455"/>
                      <a:pt x="266" y="418"/>
                      <a:pt x="253" y="380"/>
                    </a:cubicBezTo>
                    <a:lnTo>
                      <a:pt x="159" y="49"/>
                    </a:lnTo>
                    <a:cubicBezTo>
                      <a:pt x="147" y="15"/>
                      <a:pt x="119" y="0"/>
                      <a:pt x="90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322675" y="2992050"/>
                <a:ext cx="76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407" extrusionOk="0">
                    <a:moveTo>
                      <a:pt x="97" y="1"/>
                    </a:moveTo>
                    <a:cubicBezTo>
                      <a:pt x="49" y="1"/>
                      <a:pt x="1" y="48"/>
                      <a:pt x="26" y="107"/>
                    </a:cubicBezTo>
                    <a:lnTo>
                      <a:pt x="157" y="369"/>
                    </a:lnTo>
                    <a:cubicBezTo>
                      <a:pt x="170" y="394"/>
                      <a:pt x="195" y="407"/>
                      <a:pt x="226" y="407"/>
                    </a:cubicBezTo>
                    <a:cubicBezTo>
                      <a:pt x="232" y="407"/>
                      <a:pt x="244" y="407"/>
                      <a:pt x="257" y="401"/>
                    </a:cubicBezTo>
                    <a:cubicBezTo>
                      <a:pt x="294" y="382"/>
                      <a:pt x="307" y="338"/>
                      <a:pt x="288" y="301"/>
                    </a:cubicBezTo>
                    <a:lnTo>
                      <a:pt x="157" y="38"/>
                    </a:lnTo>
                    <a:cubicBezTo>
                      <a:pt x="143" y="12"/>
                      <a:pt x="120" y="1"/>
                      <a:pt x="97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252925" y="2891850"/>
                <a:ext cx="177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2081" extrusionOk="0">
                    <a:moveTo>
                      <a:pt x="613" y="1"/>
                    </a:moveTo>
                    <a:cubicBezTo>
                      <a:pt x="592" y="1"/>
                      <a:pt x="572" y="10"/>
                      <a:pt x="556" y="33"/>
                    </a:cubicBezTo>
                    <a:cubicBezTo>
                      <a:pt x="532" y="77"/>
                      <a:pt x="1" y="1038"/>
                      <a:pt x="313" y="2030"/>
                    </a:cubicBezTo>
                    <a:cubicBezTo>
                      <a:pt x="326" y="2062"/>
                      <a:pt x="351" y="2080"/>
                      <a:pt x="382" y="2080"/>
                    </a:cubicBezTo>
                    <a:cubicBezTo>
                      <a:pt x="394" y="2080"/>
                      <a:pt x="400" y="2074"/>
                      <a:pt x="407" y="2074"/>
                    </a:cubicBezTo>
                    <a:cubicBezTo>
                      <a:pt x="444" y="2062"/>
                      <a:pt x="463" y="2018"/>
                      <a:pt x="457" y="1980"/>
                    </a:cubicBezTo>
                    <a:cubicBezTo>
                      <a:pt x="157" y="1057"/>
                      <a:pt x="675" y="120"/>
                      <a:pt x="681" y="108"/>
                    </a:cubicBezTo>
                    <a:cubicBezTo>
                      <a:pt x="707" y="51"/>
                      <a:pt x="661" y="1"/>
                      <a:pt x="613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266050" y="2890050"/>
                <a:ext cx="1357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922" extrusionOk="0">
                    <a:moveTo>
                      <a:pt x="448" y="1"/>
                    </a:moveTo>
                    <a:cubicBezTo>
                      <a:pt x="421" y="1"/>
                      <a:pt x="395" y="15"/>
                      <a:pt x="381" y="49"/>
                    </a:cubicBezTo>
                    <a:cubicBezTo>
                      <a:pt x="369" y="86"/>
                      <a:pt x="0" y="1029"/>
                      <a:pt x="294" y="1871"/>
                    </a:cubicBezTo>
                    <a:cubicBezTo>
                      <a:pt x="306" y="1896"/>
                      <a:pt x="331" y="1921"/>
                      <a:pt x="369" y="1921"/>
                    </a:cubicBezTo>
                    <a:cubicBezTo>
                      <a:pt x="375" y="1915"/>
                      <a:pt x="381" y="1915"/>
                      <a:pt x="387" y="1915"/>
                    </a:cubicBezTo>
                    <a:cubicBezTo>
                      <a:pt x="425" y="1896"/>
                      <a:pt x="443" y="1859"/>
                      <a:pt x="437" y="1822"/>
                    </a:cubicBezTo>
                    <a:cubicBezTo>
                      <a:pt x="156" y="1029"/>
                      <a:pt x="518" y="111"/>
                      <a:pt x="518" y="105"/>
                    </a:cubicBezTo>
                    <a:cubicBezTo>
                      <a:pt x="542" y="45"/>
                      <a:pt x="495" y="1"/>
                      <a:pt x="448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271050" y="2905900"/>
                <a:ext cx="17025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39" extrusionOk="0">
                    <a:moveTo>
                      <a:pt x="520" y="1"/>
                    </a:moveTo>
                    <a:cubicBezTo>
                      <a:pt x="334" y="1"/>
                      <a:pt x="153" y="76"/>
                      <a:pt x="31" y="214"/>
                    </a:cubicBezTo>
                    <a:cubicBezTo>
                      <a:pt x="0" y="245"/>
                      <a:pt x="0" y="289"/>
                      <a:pt x="31" y="320"/>
                    </a:cubicBezTo>
                    <a:cubicBezTo>
                      <a:pt x="44" y="332"/>
                      <a:pt x="62" y="339"/>
                      <a:pt x="81" y="339"/>
                    </a:cubicBezTo>
                    <a:cubicBezTo>
                      <a:pt x="100" y="339"/>
                      <a:pt x="119" y="332"/>
                      <a:pt x="137" y="314"/>
                    </a:cubicBezTo>
                    <a:cubicBezTo>
                      <a:pt x="236" y="205"/>
                      <a:pt x="377" y="148"/>
                      <a:pt x="523" y="148"/>
                    </a:cubicBezTo>
                    <a:cubicBezTo>
                      <a:pt x="544" y="148"/>
                      <a:pt x="566" y="149"/>
                      <a:pt x="587" y="151"/>
                    </a:cubicBezTo>
                    <a:cubicBezTo>
                      <a:pt x="591" y="152"/>
                      <a:pt x="594" y="152"/>
                      <a:pt x="598" y="152"/>
                    </a:cubicBezTo>
                    <a:cubicBezTo>
                      <a:pt x="632" y="152"/>
                      <a:pt x="663" y="129"/>
                      <a:pt x="674" y="95"/>
                    </a:cubicBezTo>
                    <a:cubicBezTo>
                      <a:pt x="680" y="58"/>
                      <a:pt x="655" y="20"/>
                      <a:pt x="618" y="8"/>
                    </a:cubicBezTo>
                    <a:cubicBezTo>
                      <a:pt x="585" y="3"/>
                      <a:pt x="553" y="1"/>
                      <a:pt x="520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11"/>
              <p:cNvSpPr/>
              <p:nvPr/>
            </p:nvSpPr>
            <p:spPr>
              <a:xfrm>
                <a:off x="270575" y="2917000"/>
                <a:ext cx="175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57" extrusionOk="0">
                    <a:moveTo>
                      <a:pt x="593" y="1"/>
                    </a:moveTo>
                    <a:cubicBezTo>
                      <a:pt x="394" y="26"/>
                      <a:pt x="200" y="101"/>
                      <a:pt x="38" y="225"/>
                    </a:cubicBezTo>
                    <a:cubicBezTo>
                      <a:pt x="0" y="250"/>
                      <a:pt x="0" y="294"/>
                      <a:pt x="25" y="325"/>
                    </a:cubicBezTo>
                    <a:cubicBezTo>
                      <a:pt x="38" y="344"/>
                      <a:pt x="56" y="357"/>
                      <a:pt x="81" y="357"/>
                    </a:cubicBezTo>
                    <a:cubicBezTo>
                      <a:pt x="100" y="357"/>
                      <a:pt x="113" y="350"/>
                      <a:pt x="125" y="338"/>
                    </a:cubicBezTo>
                    <a:cubicBezTo>
                      <a:pt x="269" y="238"/>
                      <a:pt x="431" y="169"/>
                      <a:pt x="606" y="151"/>
                    </a:cubicBezTo>
                    <a:cubicBezTo>
                      <a:pt x="699" y="132"/>
                      <a:pt x="687" y="1"/>
                      <a:pt x="593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11"/>
              <p:cNvSpPr/>
              <p:nvPr/>
            </p:nvSpPr>
            <p:spPr>
              <a:xfrm>
                <a:off x="248400" y="2930550"/>
                <a:ext cx="137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77" extrusionOk="0">
                    <a:moveTo>
                      <a:pt x="441" y="1"/>
                    </a:moveTo>
                    <a:cubicBezTo>
                      <a:pt x="428" y="1"/>
                      <a:pt x="414" y="5"/>
                      <a:pt x="400" y="14"/>
                    </a:cubicBezTo>
                    <a:cubicBezTo>
                      <a:pt x="282" y="83"/>
                      <a:pt x="163" y="158"/>
                      <a:pt x="57" y="245"/>
                    </a:cubicBezTo>
                    <a:cubicBezTo>
                      <a:pt x="1" y="289"/>
                      <a:pt x="38" y="376"/>
                      <a:pt x="107" y="376"/>
                    </a:cubicBezTo>
                    <a:cubicBezTo>
                      <a:pt x="126" y="376"/>
                      <a:pt x="138" y="370"/>
                      <a:pt x="157" y="364"/>
                    </a:cubicBezTo>
                    <a:cubicBezTo>
                      <a:pt x="257" y="283"/>
                      <a:pt x="363" y="208"/>
                      <a:pt x="475" y="139"/>
                    </a:cubicBezTo>
                    <a:cubicBezTo>
                      <a:pt x="548" y="98"/>
                      <a:pt x="504" y="1"/>
                      <a:pt x="441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11"/>
              <p:cNvSpPr/>
              <p:nvPr/>
            </p:nvSpPr>
            <p:spPr>
              <a:xfrm>
                <a:off x="248400" y="2918275"/>
                <a:ext cx="143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375" extrusionOk="0">
                    <a:moveTo>
                      <a:pt x="466" y="0"/>
                    </a:moveTo>
                    <a:cubicBezTo>
                      <a:pt x="451" y="0"/>
                      <a:pt x="435" y="6"/>
                      <a:pt x="419" y="18"/>
                    </a:cubicBezTo>
                    <a:cubicBezTo>
                      <a:pt x="313" y="100"/>
                      <a:pt x="194" y="174"/>
                      <a:pt x="76" y="237"/>
                    </a:cubicBezTo>
                    <a:cubicBezTo>
                      <a:pt x="1" y="268"/>
                      <a:pt x="26" y="374"/>
                      <a:pt x="107" y="374"/>
                    </a:cubicBezTo>
                    <a:cubicBezTo>
                      <a:pt x="113" y="374"/>
                      <a:pt x="126" y="374"/>
                      <a:pt x="138" y="368"/>
                    </a:cubicBezTo>
                    <a:cubicBezTo>
                      <a:pt x="269" y="306"/>
                      <a:pt x="394" y="224"/>
                      <a:pt x="513" y="131"/>
                    </a:cubicBezTo>
                    <a:cubicBezTo>
                      <a:pt x="572" y="81"/>
                      <a:pt x="525" y="0"/>
                      <a:pt x="466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11"/>
              <p:cNvSpPr/>
              <p:nvPr/>
            </p:nvSpPr>
            <p:spPr>
              <a:xfrm>
                <a:off x="240150" y="2924600"/>
                <a:ext cx="4962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1033" extrusionOk="0">
                    <a:moveTo>
                      <a:pt x="1879" y="1"/>
                    </a:moveTo>
                    <a:cubicBezTo>
                      <a:pt x="1862" y="1"/>
                      <a:pt x="1845" y="7"/>
                      <a:pt x="1829" y="21"/>
                    </a:cubicBezTo>
                    <a:cubicBezTo>
                      <a:pt x="1823" y="28"/>
                      <a:pt x="1067" y="814"/>
                      <a:pt x="94" y="883"/>
                    </a:cubicBezTo>
                    <a:cubicBezTo>
                      <a:pt x="0" y="895"/>
                      <a:pt x="6" y="1026"/>
                      <a:pt x="94" y="1032"/>
                    </a:cubicBezTo>
                    <a:lnTo>
                      <a:pt x="100" y="1032"/>
                    </a:lnTo>
                    <a:cubicBezTo>
                      <a:pt x="1136" y="958"/>
                      <a:pt x="1904" y="159"/>
                      <a:pt x="1941" y="121"/>
                    </a:cubicBezTo>
                    <a:cubicBezTo>
                      <a:pt x="1985" y="68"/>
                      <a:pt x="1935" y="1"/>
                      <a:pt x="1879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246225" y="2933475"/>
                <a:ext cx="452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21" extrusionOk="0">
                    <a:moveTo>
                      <a:pt x="1730" y="0"/>
                    </a:moveTo>
                    <a:cubicBezTo>
                      <a:pt x="1709" y="0"/>
                      <a:pt x="1688" y="10"/>
                      <a:pt x="1673" y="28"/>
                    </a:cubicBezTo>
                    <a:cubicBezTo>
                      <a:pt x="1667" y="35"/>
                      <a:pt x="1062" y="802"/>
                      <a:pt x="82" y="877"/>
                    </a:cubicBezTo>
                    <a:cubicBezTo>
                      <a:pt x="1" y="890"/>
                      <a:pt x="7" y="1015"/>
                      <a:pt x="88" y="1021"/>
                    </a:cubicBezTo>
                    <a:lnTo>
                      <a:pt x="94" y="1021"/>
                    </a:lnTo>
                    <a:cubicBezTo>
                      <a:pt x="1137" y="946"/>
                      <a:pt x="1761" y="153"/>
                      <a:pt x="1786" y="122"/>
                    </a:cubicBezTo>
                    <a:cubicBezTo>
                      <a:pt x="1811" y="85"/>
                      <a:pt x="1804" y="41"/>
                      <a:pt x="1773" y="16"/>
                    </a:cubicBezTo>
                    <a:cubicBezTo>
                      <a:pt x="1760" y="5"/>
                      <a:pt x="1745" y="0"/>
                      <a:pt x="1730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11"/>
              <p:cNvSpPr/>
              <p:nvPr/>
            </p:nvSpPr>
            <p:spPr>
              <a:xfrm>
                <a:off x="245750" y="2905750"/>
                <a:ext cx="10175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712" extrusionOk="0">
                    <a:moveTo>
                      <a:pt x="331" y="0"/>
                    </a:moveTo>
                    <a:cubicBezTo>
                      <a:pt x="293" y="0"/>
                      <a:pt x="262" y="24"/>
                      <a:pt x="257" y="58"/>
                    </a:cubicBezTo>
                    <a:cubicBezTo>
                      <a:pt x="244" y="107"/>
                      <a:pt x="1" y="1237"/>
                      <a:pt x="226" y="1674"/>
                    </a:cubicBezTo>
                    <a:cubicBezTo>
                      <a:pt x="238" y="1699"/>
                      <a:pt x="263" y="1712"/>
                      <a:pt x="288" y="1712"/>
                    </a:cubicBezTo>
                    <a:cubicBezTo>
                      <a:pt x="300" y="1712"/>
                      <a:pt x="313" y="1712"/>
                      <a:pt x="319" y="1705"/>
                    </a:cubicBezTo>
                    <a:cubicBezTo>
                      <a:pt x="357" y="1687"/>
                      <a:pt x="375" y="1643"/>
                      <a:pt x="357" y="1605"/>
                    </a:cubicBezTo>
                    <a:cubicBezTo>
                      <a:pt x="151" y="1218"/>
                      <a:pt x="400" y="101"/>
                      <a:pt x="400" y="89"/>
                    </a:cubicBezTo>
                    <a:cubicBezTo>
                      <a:pt x="407" y="51"/>
                      <a:pt x="382" y="14"/>
                      <a:pt x="344" y="1"/>
                    </a:cubicBezTo>
                    <a:cubicBezTo>
                      <a:pt x="340" y="1"/>
                      <a:pt x="335" y="0"/>
                      <a:pt x="331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11"/>
              <p:cNvSpPr/>
              <p:nvPr/>
            </p:nvSpPr>
            <p:spPr>
              <a:xfrm>
                <a:off x="276800" y="2943725"/>
                <a:ext cx="7850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380" extrusionOk="0">
                    <a:moveTo>
                      <a:pt x="77" y="1"/>
                    </a:moveTo>
                    <a:cubicBezTo>
                      <a:pt x="68" y="1"/>
                      <a:pt x="59" y="2"/>
                      <a:pt x="51" y="5"/>
                    </a:cubicBezTo>
                    <a:cubicBezTo>
                      <a:pt x="13" y="24"/>
                      <a:pt x="1" y="74"/>
                      <a:pt x="20" y="105"/>
                    </a:cubicBezTo>
                    <a:cubicBezTo>
                      <a:pt x="63" y="199"/>
                      <a:pt x="120" y="286"/>
                      <a:pt x="188" y="367"/>
                    </a:cubicBezTo>
                    <a:cubicBezTo>
                      <a:pt x="201" y="374"/>
                      <a:pt x="219" y="380"/>
                      <a:pt x="232" y="380"/>
                    </a:cubicBezTo>
                    <a:cubicBezTo>
                      <a:pt x="257" y="380"/>
                      <a:pt x="276" y="367"/>
                      <a:pt x="288" y="355"/>
                    </a:cubicBezTo>
                    <a:cubicBezTo>
                      <a:pt x="313" y="324"/>
                      <a:pt x="307" y="274"/>
                      <a:pt x="282" y="249"/>
                    </a:cubicBezTo>
                    <a:cubicBezTo>
                      <a:pt x="232" y="186"/>
                      <a:pt x="188" y="111"/>
                      <a:pt x="151" y="37"/>
                    </a:cubicBezTo>
                    <a:cubicBezTo>
                      <a:pt x="132" y="13"/>
                      <a:pt x="103" y="1"/>
                      <a:pt x="77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11"/>
              <p:cNvSpPr/>
              <p:nvPr/>
            </p:nvSpPr>
            <p:spPr>
              <a:xfrm>
                <a:off x="264275" y="2950725"/>
                <a:ext cx="802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425" extrusionOk="0">
                    <a:moveTo>
                      <a:pt x="87" y="0"/>
                    </a:moveTo>
                    <a:cubicBezTo>
                      <a:pt x="44" y="0"/>
                      <a:pt x="0" y="35"/>
                      <a:pt x="15" y="94"/>
                    </a:cubicBezTo>
                    <a:cubicBezTo>
                      <a:pt x="21" y="131"/>
                      <a:pt x="71" y="331"/>
                      <a:pt x="177" y="412"/>
                    </a:cubicBezTo>
                    <a:cubicBezTo>
                      <a:pt x="190" y="418"/>
                      <a:pt x="202" y="424"/>
                      <a:pt x="221" y="424"/>
                    </a:cubicBezTo>
                    <a:cubicBezTo>
                      <a:pt x="290" y="424"/>
                      <a:pt x="321" y="337"/>
                      <a:pt x="265" y="293"/>
                    </a:cubicBezTo>
                    <a:cubicBezTo>
                      <a:pt x="209" y="225"/>
                      <a:pt x="177" y="144"/>
                      <a:pt x="159" y="56"/>
                    </a:cubicBezTo>
                    <a:cubicBezTo>
                      <a:pt x="148" y="17"/>
                      <a:pt x="118" y="0"/>
                      <a:pt x="87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11"/>
              <p:cNvSpPr/>
              <p:nvPr/>
            </p:nvSpPr>
            <p:spPr>
              <a:xfrm>
                <a:off x="259650" y="2940575"/>
                <a:ext cx="35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999" extrusionOk="0">
                    <a:moveTo>
                      <a:pt x="1314" y="0"/>
                    </a:moveTo>
                    <a:cubicBezTo>
                      <a:pt x="1287" y="0"/>
                      <a:pt x="1260" y="15"/>
                      <a:pt x="1249" y="50"/>
                    </a:cubicBezTo>
                    <a:cubicBezTo>
                      <a:pt x="1249" y="50"/>
                      <a:pt x="1068" y="475"/>
                      <a:pt x="75" y="855"/>
                    </a:cubicBezTo>
                    <a:cubicBezTo>
                      <a:pt x="0" y="887"/>
                      <a:pt x="25" y="993"/>
                      <a:pt x="106" y="999"/>
                    </a:cubicBezTo>
                    <a:cubicBezTo>
                      <a:pt x="113" y="999"/>
                      <a:pt x="125" y="993"/>
                      <a:pt x="138" y="993"/>
                    </a:cubicBezTo>
                    <a:cubicBezTo>
                      <a:pt x="1193" y="581"/>
                      <a:pt x="1374" y="119"/>
                      <a:pt x="1386" y="100"/>
                    </a:cubicBezTo>
                    <a:cubicBezTo>
                      <a:pt x="1406" y="42"/>
                      <a:pt x="1359" y="0"/>
                      <a:pt x="1314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11"/>
              <p:cNvSpPr/>
              <p:nvPr/>
            </p:nvSpPr>
            <p:spPr>
              <a:xfrm>
                <a:off x="264325" y="2947575"/>
                <a:ext cx="334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094" extrusionOk="0">
                    <a:moveTo>
                      <a:pt x="1256" y="0"/>
                    </a:moveTo>
                    <a:cubicBezTo>
                      <a:pt x="1223" y="0"/>
                      <a:pt x="1192" y="24"/>
                      <a:pt x="1180" y="57"/>
                    </a:cubicBezTo>
                    <a:cubicBezTo>
                      <a:pt x="1180" y="64"/>
                      <a:pt x="1062" y="575"/>
                      <a:pt x="76" y="956"/>
                    </a:cubicBezTo>
                    <a:cubicBezTo>
                      <a:pt x="1" y="981"/>
                      <a:pt x="19" y="1093"/>
                      <a:pt x="100" y="1093"/>
                    </a:cubicBezTo>
                    <a:lnTo>
                      <a:pt x="132" y="1093"/>
                    </a:lnTo>
                    <a:cubicBezTo>
                      <a:pt x="1199" y="681"/>
                      <a:pt x="1324" y="107"/>
                      <a:pt x="1324" y="82"/>
                    </a:cubicBezTo>
                    <a:cubicBezTo>
                      <a:pt x="1336" y="45"/>
                      <a:pt x="1305" y="7"/>
                      <a:pt x="1268" y="1"/>
                    </a:cubicBezTo>
                    <a:cubicBezTo>
                      <a:pt x="1264" y="0"/>
                      <a:pt x="1260" y="0"/>
                      <a:pt x="1256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11"/>
              <p:cNvSpPr/>
              <p:nvPr/>
            </p:nvSpPr>
            <p:spPr>
              <a:xfrm>
                <a:off x="250450" y="2908000"/>
                <a:ext cx="144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349" extrusionOk="0">
                    <a:moveTo>
                      <a:pt x="475" y="1"/>
                    </a:moveTo>
                    <a:cubicBezTo>
                      <a:pt x="467" y="1"/>
                      <a:pt x="459" y="2"/>
                      <a:pt x="450" y="5"/>
                    </a:cubicBezTo>
                    <a:cubicBezTo>
                      <a:pt x="300" y="55"/>
                      <a:pt x="162" y="124"/>
                      <a:pt x="31" y="217"/>
                    </a:cubicBezTo>
                    <a:cubicBezTo>
                      <a:pt x="6" y="242"/>
                      <a:pt x="0" y="286"/>
                      <a:pt x="25" y="317"/>
                    </a:cubicBezTo>
                    <a:cubicBezTo>
                      <a:pt x="38" y="336"/>
                      <a:pt x="56" y="348"/>
                      <a:pt x="81" y="348"/>
                    </a:cubicBezTo>
                    <a:cubicBezTo>
                      <a:pt x="100" y="348"/>
                      <a:pt x="119" y="342"/>
                      <a:pt x="131" y="336"/>
                    </a:cubicBezTo>
                    <a:cubicBezTo>
                      <a:pt x="244" y="255"/>
                      <a:pt x="368" y="192"/>
                      <a:pt x="493" y="149"/>
                    </a:cubicBezTo>
                    <a:cubicBezTo>
                      <a:pt x="578" y="120"/>
                      <a:pt x="550" y="1"/>
                      <a:pt x="475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11"/>
              <p:cNvSpPr/>
              <p:nvPr/>
            </p:nvSpPr>
            <p:spPr>
              <a:xfrm>
                <a:off x="238900" y="2913500"/>
                <a:ext cx="93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458" extrusionOk="0">
                    <a:moveTo>
                      <a:pt x="257" y="1"/>
                    </a:moveTo>
                    <a:cubicBezTo>
                      <a:pt x="226" y="1"/>
                      <a:pt x="195" y="19"/>
                      <a:pt x="187" y="60"/>
                    </a:cubicBezTo>
                    <a:cubicBezTo>
                      <a:pt x="0" y="827"/>
                      <a:pt x="219" y="1389"/>
                      <a:pt x="225" y="1414"/>
                    </a:cubicBezTo>
                    <a:cubicBezTo>
                      <a:pt x="237" y="1439"/>
                      <a:pt x="262" y="1458"/>
                      <a:pt x="294" y="1458"/>
                    </a:cubicBezTo>
                    <a:lnTo>
                      <a:pt x="319" y="1458"/>
                    </a:lnTo>
                    <a:cubicBezTo>
                      <a:pt x="356" y="1439"/>
                      <a:pt x="375" y="1402"/>
                      <a:pt x="362" y="1364"/>
                    </a:cubicBezTo>
                    <a:cubicBezTo>
                      <a:pt x="231" y="952"/>
                      <a:pt x="225" y="509"/>
                      <a:pt x="331" y="97"/>
                    </a:cubicBezTo>
                    <a:cubicBezTo>
                      <a:pt x="349" y="38"/>
                      <a:pt x="303" y="1"/>
                      <a:pt x="257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11"/>
              <p:cNvSpPr/>
              <p:nvPr/>
            </p:nvSpPr>
            <p:spPr>
              <a:xfrm>
                <a:off x="256025" y="2953625"/>
                <a:ext cx="187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77" extrusionOk="0">
                    <a:moveTo>
                      <a:pt x="97" y="1"/>
                    </a:moveTo>
                    <a:cubicBezTo>
                      <a:pt x="49" y="1"/>
                      <a:pt x="1" y="43"/>
                      <a:pt x="21" y="102"/>
                    </a:cubicBezTo>
                    <a:cubicBezTo>
                      <a:pt x="108" y="321"/>
                      <a:pt x="395" y="1045"/>
                      <a:pt x="670" y="1076"/>
                    </a:cubicBezTo>
                    <a:lnTo>
                      <a:pt x="676" y="1076"/>
                    </a:lnTo>
                    <a:cubicBezTo>
                      <a:pt x="713" y="1076"/>
                      <a:pt x="745" y="1045"/>
                      <a:pt x="751" y="1007"/>
                    </a:cubicBezTo>
                    <a:cubicBezTo>
                      <a:pt x="751" y="970"/>
                      <a:pt x="720" y="933"/>
                      <a:pt x="682" y="926"/>
                    </a:cubicBezTo>
                    <a:cubicBezTo>
                      <a:pt x="557" y="914"/>
                      <a:pt x="320" y="458"/>
                      <a:pt x="164" y="46"/>
                    </a:cubicBezTo>
                    <a:cubicBezTo>
                      <a:pt x="150" y="15"/>
                      <a:pt x="124" y="1"/>
                      <a:pt x="97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11"/>
              <p:cNvSpPr/>
              <p:nvPr/>
            </p:nvSpPr>
            <p:spPr>
              <a:xfrm>
                <a:off x="248300" y="2955600"/>
                <a:ext cx="212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222" extrusionOk="0">
                    <a:moveTo>
                      <a:pt x="82" y="1"/>
                    </a:moveTo>
                    <a:cubicBezTo>
                      <a:pt x="41" y="1"/>
                      <a:pt x="1" y="31"/>
                      <a:pt x="5" y="80"/>
                    </a:cubicBezTo>
                    <a:cubicBezTo>
                      <a:pt x="73" y="272"/>
                      <a:pt x="413" y="1212"/>
                      <a:pt x="761" y="1222"/>
                    </a:cubicBezTo>
                    <a:lnTo>
                      <a:pt x="761" y="1222"/>
                    </a:lnTo>
                    <a:cubicBezTo>
                      <a:pt x="848" y="1215"/>
                      <a:pt x="847" y="1085"/>
                      <a:pt x="760" y="1078"/>
                    </a:cubicBezTo>
                    <a:cubicBezTo>
                      <a:pt x="598" y="1078"/>
                      <a:pt x="311" y="535"/>
                      <a:pt x="142" y="30"/>
                    </a:cubicBezTo>
                    <a:cubicBezTo>
                      <a:pt x="127" y="10"/>
                      <a:pt x="104" y="1"/>
                      <a:pt x="82" y="1"/>
                    </a:cubicBezTo>
                    <a:close/>
                    <a:moveTo>
                      <a:pt x="761" y="1222"/>
                    </a:moveTo>
                    <a:lnTo>
                      <a:pt x="761" y="1222"/>
                    </a:lnTo>
                    <a:cubicBezTo>
                      <a:pt x="761" y="1222"/>
                      <a:pt x="761" y="1222"/>
                      <a:pt x="760" y="1222"/>
                    </a:cubicBezTo>
                    <a:lnTo>
                      <a:pt x="766" y="1222"/>
                    </a:lnTo>
                    <a:cubicBezTo>
                      <a:pt x="765" y="1222"/>
                      <a:pt x="763" y="1222"/>
                      <a:pt x="761" y="1222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11"/>
              <p:cNvSpPr/>
              <p:nvPr/>
            </p:nvSpPr>
            <p:spPr>
              <a:xfrm>
                <a:off x="275725" y="2966250"/>
                <a:ext cx="109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72" extrusionOk="0">
                    <a:moveTo>
                      <a:pt x="88" y="0"/>
                    </a:moveTo>
                    <a:cubicBezTo>
                      <a:pt x="67" y="0"/>
                      <a:pt x="46" y="10"/>
                      <a:pt x="31" y="28"/>
                    </a:cubicBezTo>
                    <a:cubicBezTo>
                      <a:pt x="0" y="53"/>
                      <a:pt x="7" y="103"/>
                      <a:pt x="38" y="128"/>
                    </a:cubicBezTo>
                    <a:lnTo>
                      <a:pt x="294" y="353"/>
                    </a:lnTo>
                    <a:cubicBezTo>
                      <a:pt x="306" y="365"/>
                      <a:pt x="325" y="371"/>
                      <a:pt x="337" y="371"/>
                    </a:cubicBezTo>
                    <a:cubicBezTo>
                      <a:pt x="406" y="371"/>
                      <a:pt x="437" y="284"/>
                      <a:pt x="387" y="240"/>
                    </a:cubicBezTo>
                    <a:lnTo>
                      <a:pt x="131" y="16"/>
                    </a:lnTo>
                    <a:cubicBezTo>
                      <a:pt x="118" y="5"/>
                      <a:pt x="103" y="0"/>
                      <a:pt x="88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11"/>
              <p:cNvSpPr/>
              <p:nvPr/>
            </p:nvSpPr>
            <p:spPr>
              <a:xfrm>
                <a:off x="286125" y="2958100"/>
                <a:ext cx="92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80" extrusionOk="0">
                    <a:moveTo>
                      <a:pt x="101" y="1"/>
                    </a:moveTo>
                    <a:cubicBezTo>
                      <a:pt x="48" y="1"/>
                      <a:pt x="1" y="62"/>
                      <a:pt x="46" y="117"/>
                    </a:cubicBezTo>
                    <a:lnTo>
                      <a:pt x="227" y="354"/>
                    </a:lnTo>
                    <a:cubicBezTo>
                      <a:pt x="240" y="373"/>
                      <a:pt x="265" y="379"/>
                      <a:pt x="283" y="379"/>
                    </a:cubicBezTo>
                    <a:cubicBezTo>
                      <a:pt x="302" y="379"/>
                      <a:pt x="321" y="373"/>
                      <a:pt x="333" y="367"/>
                    </a:cubicBezTo>
                    <a:cubicBezTo>
                      <a:pt x="365" y="342"/>
                      <a:pt x="371" y="292"/>
                      <a:pt x="346" y="260"/>
                    </a:cubicBezTo>
                    <a:lnTo>
                      <a:pt x="159" y="30"/>
                    </a:lnTo>
                    <a:cubicBezTo>
                      <a:pt x="142" y="9"/>
                      <a:pt x="121" y="1"/>
                      <a:pt x="101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11"/>
              <p:cNvSpPr/>
              <p:nvPr/>
            </p:nvSpPr>
            <p:spPr>
              <a:xfrm>
                <a:off x="413825" y="2961825"/>
                <a:ext cx="17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429" extrusionOk="0">
                    <a:moveTo>
                      <a:pt x="398" y="1"/>
                    </a:moveTo>
                    <a:cubicBezTo>
                      <a:pt x="350" y="1"/>
                      <a:pt x="302" y="48"/>
                      <a:pt x="331" y="105"/>
                    </a:cubicBezTo>
                    <a:cubicBezTo>
                      <a:pt x="525" y="517"/>
                      <a:pt x="25" y="1304"/>
                      <a:pt x="19" y="1310"/>
                    </a:cubicBezTo>
                    <a:cubicBezTo>
                      <a:pt x="0" y="1347"/>
                      <a:pt x="7" y="1391"/>
                      <a:pt x="44" y="1416"/>
                    </a:cubicBezTo>
                    <a:cubicBezTo>
                      <a:pt x="50" y="1422"/>
                      <a:pt x="69" y="1428"/>
                      <a:pt x="81" y="1428"/>
                    </a:cubicBezTo>
                    <a:cubicBezTo>
                      <a:pt x="106" y="1428"/>
                      <a:pt x="131" y="1416"/>
                      <a:pt x="144" y="1391"/>
                    </a:cubicBezTo>
                    <a:cubicBezTo>
                      <a:pt x="169" y="1360"/>
                      <a:pt x="699" y="530"/>
                      <a:pt x="462" y="43"/>
                    </a:cubicBezTo>
                    <a:cubicBezTo>
                      <a:pt x="447" y="13"/>
                      <a:pt x="422" y="1"/>
                      <a:pt x="398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11"/>
              <p:cNvSpPr/>
              <p:nvPr/>
            </p:nvSpPr>
            <p:spPr>
              <a:xfrm>
                <a:off x="442850" y="2935050"/>
                <a:ext cx="1750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401" extrusionOk="0">
                    <a:moveTo>
                      <a:pt x="300" y="0"/>
                    </a:moveTo>
                    <a:cubicBezTo>
                      <a:pt x="284" y="0"/>
                      <a:pt x="269" y="5"/>
                      <a:pt x="256" y="15"/>
                    </a:cubicBezTo>
                    <a:cubicBezTo>
                      <a:pt x="225" y="40"/>
                      <a:pt x="219" y="84"/>
                      <a:pt x="244" y="121"/>
                    </a:cubicBezTo>
                    <a:cubicBezTo>
                      <a:pt x="525" y="496"/>
                      <a:pt x="38" y="1282"/>
                      <a:pt x="31" y="1289"/>
                    </a:cubicBezTo>
                    <a:cubicBezTo>
                      <a:pt x="0" y="1339"/>
                      <a:pt x="38" y="1401"/>
                      <a:pt x="94" y="1401"/>
                    </a:cubicBezTo>
                    <a:cubicBezTo>
                      <a:pt x="119" y="1401"/>
                      <a:pt x="144" y="1388"/>
                      <a:pt x="156" y="1370"/>
                    </a:cubicBezTo>
                    <a:cubicBezTo>
                      <a:pt x="175" y="1332"/>
                      <a:pt x="699" y="490"/>
                      <a:pt x="362" y="34"/>
                    </a:cubicBezTo>
                    <a:cubicBezTo>
                      <a:pt x="347" y="12"/>
                      <a:pt x="323" y="0"/>
                      <a:pt x="300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463900" y="2912475"/>
                <a:ext cx="153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1044" extrusionOk="0">
                    <a:moveTo>
                      <a:pt x="106" y="1"/>
                    </a:moveTo>
                    <a:cubicBezTo>
                      <a:pt x="46" y="1"/>
                      <a:pt x="0" y="85"/>
                      <a:pt x="57" y="132"/>
                    </a:cubicBezTo>
                    <a:cubicBezTo>
                      <a:pt x="432" y="413"/>
                      <a:pt x="238" y="918"/>
                      <a:pt x="232" y="937"/>
                    </a:cubicBezTo>
                    <a:cubicBezTo>
                      <a:pt x="213" y="974"/>
                      <a:pt x="232" y="1018"/>
                      <a:pt x="269" y="1037"/>
                    </a:cubicBezTo>
                    <a:cubicBezTo>
                      <a:pt x="282" y="1037"/>
                      <a:pt x="288" y="1043"/>
                      <a:pt x="301" y="1043"/>
                    </a:cubicBezTo>
                    <a:cubicBezTo>
                      <a:pt x="325" y="1037"/>
                      <a:pt x="357" y="1024"/>
                      <a:pt x="369" y="993"/>
                    </a:cubicBezTo>
                    <a:cubicBezTo>
                      <a:pt x="369" y="987"/>
                      <a:pt x="613" y="363"/>
                      <a:pt x="144" y="13"/>
                    </a:cubicBezTo>
                    <a:cubicBezTo>
                      <a:pt x="131" y="5"/>
                      <a:pt x="118" y="1"/>
                      <a:pt x="106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477250" y="2883525"/>
                <a:ext cx="121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203" extrusionOk="0">
                    <a:moveTo>
                      <a:pt x="109" y="1"/>
                    </a:moveTo>
                    <a:cubicBezTo>
                      <a:pt x="52" y="1"/>
                      <a:pt x="1" y="76"/>
                      <a:pt x="54" y="129"/>
                    </a:cubicBezTo>
                    <a:cubicBezTo>
                      <a:pt x="316" y="397"/>
                      <a:pt x="335" y="1121"/>
                      <a:pt x="335" y="1128"/>
                    </a:cubicBezTo>
                    <a:cubicBezTo>
                      <a:pt x="335" y="1171"/>
                      <a:pt x="366" y="1202"/>
                      <a:pt x="409" y="1202"/>
                    </a:cubicBezTo>
                    <a:cubicBezTo>
                      <a:pt x="447" y="1202"/>
                      <a:pt x="484" y="1171"/>
                      <a:pt x="478" y="1128"/>
                    </a:cubicBezTo>
                    <a:cubicBezTo>
                      <a:pt x="478" y="1096"/>
                      <a:pt x="466" y="335"/>
                      <a:pt x="160" y="23"/>
                    </a:cubicBezTo>
                    <a:cubicBezTo>
                      <a:pt x="144" y="7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487700" y="2852125"/>
                <a:ext cx="1617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267" extrusionOk="0">
                    <a:moveTo>
                      <a:pt x="107" y="0"/>
                    </a:moveTo>
                    <a:cubicBezTo>
                      <a:pt x="37" y="0"/>
                      <a:pt x="1" y="98"/>
                      <a:pt x="73" y="143"/>
                    </a:cubicBezTo>
                    <a:cubicBezTo>
                      <a:pt x="272" y="236"/>
                      <a:pt x="441" y="842"/>
                      <a:pt x="497" y="1204"/>
                    </a:cubicBezTo>
                    <a:cubicBezTo>
                      <a:pt x="503" y="1241"/>
                      <a:pt x="534" y="1266"/>
                      <a:pt x="572" y="1266"/>
                    </a:cubicBezTo>
                    <a:lnTo>
                      <a:pt x="584" y="1266"/>
                    </a:lnTo>
                    <a:cubicBezTo>
                      <a:pt x="622" y="1260"/>
                      <a:pt x="647" y="1223"/>
                      <a:pt x="647" y="1185"/>
                    </a:cubicBezTo>
                    <a:cubicBezTo>
                      <a:pt x="628" y="1079"/>
                      <a:pt x="478" y="161"/>
                      <a:pt x="135" y="5"/>
                    </a:cubicBezTo>
                    <a:cubicBezTo>
                      <a:pt x="125" y="2"/>
                      <a:pt x="116" y="0"/>
                      <a:pt x="107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485125" y="2830250"/>
                <a:ext cx="248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769" extrusionOk="0">
                    <a:moveTo>
                      <a:pt x="99" y="0"/>
                    </a:moveTo>
                    <a:cubicBezTo>
                      <a:pt x="91" y="0"/>
                      <a:pt x="83" y="0"/>
                      <a:pt x="76" y="0"/>
                    </a:cubicBezTo>
                    <a:cubicBezTo>
                      <a:pt x="32" y="0"/>
                      <a:pt x="1" y="38"/>
                      <a:pt x="1" y="81"/>
                    </a:cubicBezTo>
                    <a:cubicBezTo>
                      <a:pt x="7" y="119"/>
                      <a:pt x="38" y="150"/>
                      <a:pt x="76" y="150"/>
                    </a:cubicBezTo>
                    <a:lnTo>
                      <a:pt x="94" y="150"/>
                    </a:lnTo>
                    <a:cubicBezTo>
                      <a:pt x="800" y="150"/>
                      <a:pt x="850" y="674"/>
                      <a:pt x="850" y="699"/>
                    </a:cubicBezTo>
                    <a:cubicBezTo>
                      <a:pt x="850" y="737"/>
                      <a:pt x="881" y="768"/>
                      <a:pt x="918" y="768"/>
                    </a:cubicBezTo>
                    <a:lnTo>
                      <a:pt x="925" y="768"/>
                    </a:lnTo>
                    <a:cubicBezTo>
                      <a:pt x="968" y="762"/>
                      <a:pt x="993" y="724"/>
                      <a:pt x="993" y="687"/>
                    </a:cubicBezTo>
                    <a:cubicBezTo>
                      <a:pt x="993" y="681"/>
                      <a:pt x="944" y="0"/>
                      <a:pt x="99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389175" y="2979650"/>
                <a:ext cx="1875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54" extrusionOk="0">
                    <a:moveTo>
                      <a:pt x="641" y="1"/>
                    </a:moveTo>
                    <a:cubicBezTo>
                      <a:pt x="625" y="1"/>
                      <a:pt x="608" y="7"/>
                      <a:pt x="593" y="23"/>
                    </a:cubicBezTo>
                    <a:lnTo>
                      <a:pt x="56" y="416"/>
                    </a:lnTo>
                    <a:cubicBezTo>
                      <a:pt x="0" y="460"/>
                      <a:pt x="31" y="553"/>
                      <a:pt x="100" y="553"/>
                    </a:cubicBezTo>
                    <a:cubicBezTo>
                      <a:pt x="119" y="553"/>
                      <a:pt x="131" y="547"/>
                      <a:pt x="144" y="534"/>
                    </a:cubicBezTo>
                    <a:lnTo>
                      <a:pt x="680" y="141"/>
                    </a:lnTo>
                    <a:cubicBezTo>
                      <a:pt x="750" y="97"/>
                      <a:pt x="701" y="1"/>
                      <a:pt x="641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343275" y="2947975"/>
                <a:ext cx="460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72" extrusionOk="0">
                    <a:moveTo>
                      <a:pt x="487" y="0"/>
                    </a:moveTo>
                    <a:cubicBezTo>
                      <a:pt x="330" y="0"/>
                      <a:pt x="182" y="39"/>
                      <a:pt x="57" y="135"/>
                    </a:cubicBezTo>
                    <a:cubicBezTo>
                      <a:pt x="1" y="181"/>
                      <a:pt x="45" y="260"/>
                      <a:pt x="104" y="260"/>
                    </a:cubicBezTo>
                    <a:cubicBezTo>
                      <a:pt x="117" y="260"/>
                      <a:pt x="131" y="256"/>
                      <a:pt x="145" y="247"/>
                    </a:cubicBezTo>
                    <a:cubicBezTo>
                      <a:pt x="241" y="173"/>
                      <a:pt x="358" y="143"/>
                      <a:pt x="484" y="143"/>
                    </a:cubicBezTo>
                    <a:cubicBezTo>
                      <a:pt x="1007" y="143"/>
                      <a:pt x="1689" y="654"/>
                      <a:pt x="1699" y="659"/>
                    </a:cubicBezTo>
                    <a:cubicBezTo>
                      <a:pt x="1711" y="665"/>
                      <a:pt x="1724" y="672"/>
                      <a:pt x="1742" y="672"/>
                    </a:cubicBezTo>
                    <a:cubicBezTo>
                      <a:pt x="1811" y="672"/>
                      <a:pt x="1842" y="584"/>
                      <a:pt x="1786" y="541"/>
                    </a:cubicBezTo>
                    <a:cubicBezTo>
                      <a:pt x="1752" y="511"/>
                      <a:pt x="1063" y="0"/>
                      <a:pt x="487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324575" y="2921575"/>
                <a:ext cx="3637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374" extrusionOk="0">
                    <a:moveTo>
                      <a:pt x="508" y="1"/>
                    </a:moveTo>
                    <a:cubicBezTo>
                      <a:pt x="348" y="1"/>
                      <a:pt x="192" y="32"/>
                      <a:pt x="62" y="117"/>
                    </a:cubicBezTo>
                    <a:cubicBezTo>
                      <a:pt x="1" y="164"/>
                      <a:pt x="41" y="248"/>
                      <a:pt x="102" y="248"/>
                    </a:cubicBezTo>
                    <a:cubicBezTo>
                      <a:pt x="115" y="248"/>
                      <a:pt x="129" y="245"/>
                      <a:pt x="144" y="236"/>
                    </a:cubicBezTo>
                    <a:cubicBezTo>
                      <a:pt x="243" y="170"/>
                      <a:pt x="367" y="146"/>
                      <a:pt x="498" y="146"/>
                    </a:cubicBezTo>
                    <a:cubicBezTo>
                      <a:pt x="888" y="146"/>
                      <a:pt x="1333" y="367"/>
                      <a:pt x="1342" y="367"/>
                    </a:cubicBezTo>
                    <a:cubicBezTo>
                      <a:pt x="1348" y="373"/>
                      <a:pt x="1361" y="373"/>
                      <a:pt x="1373" y="373"/>
                    </a:cubicBezTo>
                    <a:cubicBezTo>
                      <a:pt x="1398" y="373"/>
                      <a:pt x="1423" y="361"/>
                      <a:pt x="1442" y="336"/>
                    </a:cubicBezTo>
                    <a:cubicBezTo>
                      <a:pt x="1454" y="298"/>
                      <a:pt x="1442" y="255"/>
                      <a:pt x="1404" y="236"/>
                    </a:cubicBezTo>
                    <a:cubicBezTo>
                      <a:pt x="1382" y="222"/>
                      <a:pt x="933" y="1"/>
                      <a:pt x="508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306625" y="2889550"/>
                <a:ext cx="3527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494" extrusionOk="0">
                    <a:moveTo>
                      <a:pt x="302" y="1"/>
                    </a:moveTo>
                    <a:cubicBezTo>
                      <a:pt x="210" y="1"/>
                      <a:pt x="131" y="19"/>
                      <a:pt x="75" y="63"/>
                    </a:cubicBezTo>
                    <a:cubicBezTo>
                      <a:pt x="1" y="107"/>
                      <a:pt x="52" y="203"/>
                      <a:pt x="117" y="203"/>
                    </a:cubicBezTo>
                    <a:cubicBezTo>
                      <a:pt x="134" y="203"/>
                      <a:pt x="152" y="197"/>
                      <a:pt x="169" y="181"/>
                    </a:cubicBezTo>
                    <a:cubicBezTo>
                      <a:pt x="198" y="158"/>
                      <a:pt x="243" y="148"/>
                      <a:pt x="300" y="148"/>
                    </a:cubicBezTo>
                    <a:cubicBezTo>
                      <a:pt x="541" y="148"/>
                      <a:pt x="990" y="326"/>
                      <a:pt x="1292" y="487"/>
                    </a:cubicBezTo>
                    <a:cubicBezTo>
                      <a:pt x="1305" y="487"/>
                      <a:pt x="1317" y="493"/>
                      <a:pt x="1330" y="493"/>
                    </a:cubicBezTo>
                    <a:cubicBezTo>
                      <a:pt x="1355" y="493"/>
                      <a:pt x="1380" y="475"/>
                      <a:pt x="1392" y="456"/>
                    </a:cubicBezTo>
                    <a:cubicBezTo>
                      <a:pt x="1411" y="418"/>
                      <a:pt x="1398" y="375"/>
                      <a:pt x="1361" y="356"/>
                    </a:cubicBezTo>
                    <a:cubicBezTo>
                      <a:pt x="1231" y="286"/>
                      <a:pt x="667" y="1"/>
                      <a:pt x="302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298250" y="2858325"/>
                <a:ext cx="2945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557" extrusionOk="0">
                    <a:moveTo>
                      <a:pt x="360" y="1"/>
                    </a:moveTo>
                    <a:cubicBezTo>
                      <a:pt x="242" y="1"/>
                      <a:pt x="129" y="51"/>
                      <a:pt x="48" y="138"/>
                    </a:cubicBezTo>
                    <a:cubicBezTo>
                      <a:pt x="0" y="191"/>
                      <a:pt x="51" y="261"/>
                      <a:pt x="108" y="261"/>
                    </a:cubicBezTo>
                    <a:cubicBezTo>
                      <a:pt x="126" y="261"/>
                      <a:pt x="144" y="254"/>
                      <a:pt x="160" y="238"/>
                    </a:cubicBezTo>
                    <a:cubicBezTo>
                      <a:pt x="210" y="182"/>
                      <a:pt x="285" y="151"/>
                      <a:pt x="360" y="151"/>
                    </a:cubicBezTo>
                    <a:cubicBezTo>
                      <a:pt x="666" y="151"/>
                      <a:pt x="1040" y="531"/>
                      <a:pt x="1040" y="531"/>
                    </a:cubicBezTo>
                    <a:cubicBezTo>
                      <a:pt x="1059" y="544"/>
                      <a:pt x="1078" y="556"/>
                      <a:pt x="1097" y="556"/>
                    </a:cubicBezTo>
                    <a:cubicBezTo>
                      <a:pt x="1115" y="556"/>
                      <a:pt x="1134" y="550"/>
                      <a:pt x="1147" y="538"/>
                    </a:cubicBezTo>
                    <a:cubicBezTo>
                      <a:pt x="1178" y="506"/>
                      <a:pt x="1178" y="463"/>
                      <a:pt x="1147" y="432"/>
                    </a:cubicBezTo>
                    <a:cubicBezTo>
                      <a:pt x="1134" y="413"/>
                      <a:pt x="728" y="1"/>
                      <a:pt x="360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299075" y="2834250"/>
                <a:ext cx="22075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477" extrusionOk="0">
                    <a:moveTo>
                      <a:pt x="249" y="1"/>
                    </a:moveTo>
                    <a:cubicBezTo>
                      <a:pt x="238" y="1"/>
                      <a:pt x="226" y="1"/>
                      <a:pt x="215" y="3"/>
                    </a:cubicBezTo>
                    <a:cubicBezTo>
                      <a:pt x="140" y="9"/>
                      <a:pt x="77" y="46"/>
                      <a:pt x="40" y="109"/>
                    </a:cubicBezTo>
                    <a:cubicBezTo>
                      <a:pt x="0" y="166"/>
                      <a:pt x="51" y="223"/>
                      <a:pt x="102" y="223"/>
                    </a:cubicBezTo>
                    <a:cubicBezTo>
                      <a:pt x="123" y="223"/>
                      <a:pt x="144" y="214"/>
                      <a:pt x="159" y="190"/>
                    </a:cubicBezTo>
                    <a:cubicBezTo>
                      <a:pt x="177" y="165"/>
                      <a:pt x="202" y="152"/>
                      <a:pt x="227" y="146"/>
                    </a:cubicBezTo>
                    <a:cubicBezTo>
                      <a:pt x="232" y="146"/>
                      <a:pt x="236" y="146"/>
                      <a:pt x="241" y="146"/>
                    </a:cubicBezTo>
                    <a:cubicBezTo>
                      <a:pt x="386" y="146"/>
                      <a:pt x="625" y="331"/>
                      <a:pt x="752" y="452"/>
                    </a:cubicBezTo>
                    <a:cubicBezTo>
                      <a:pt x="764" y="464"/>
                      <a:pt x="783" y="477"/>
                      <a:pt x="801" y="477"/>
                    </a:cubicBezTo>
                    <a:cubicBezTo>
                      <a:pt x="820" y="471"/>
                      <a:pt x="839" y="464"/>
                      <a:pt x="851" y="452"/>
                    </a:cubicBezTo>
                    <a:cubicBezTo>
                      <a:pt x="883" y="421"/>
                      <a:pt x="883" y="377"/>
                      <a:pt x="851" y="346"/>
                    </a:cubicBezTo>
                    <a:cubicBezTo>
                      <a:pt x="816" y="310"/>
                      <a:pt x="500" y="1"/>
                      <a:pt x="249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317225" y="2818850"/>
                <a:ext cx="126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99" extrusionOk="0">
                    <a:moveTo>
                      <a:pt x="88" y="1"/>
                    </a:moveTo>
                    <a:cubicBezTo>
                      <a:pt x="1" y="13"/>
                      <a:pt x="1" y="138"/>
                      <a:pt x="88" y="150"/>
                    </a:cubicBezTo>
                    <a:cubicBezTo>
                      <a:pt x="194" y="150"/>
                      <a:pt x="306" y="381"/>
                      <a:pt x="350" y="544"/>
                    </a:cubicBezTo>
                    <a:cubicBezTo>
                      <a:pt x="356" y="575"/>
                      <a:pt x="381" y="594"/>
                      <a:pt x="413" y="594"/>
                    </a:cubicBezTo>
                    <a:cubicBezTo>
                      <a:pt x="419" y="597"/>
                      <a:pt x="423" y="598"/>
                      <a:pt x="428" y="598"/>
                    </a:cubicBezTo>
                    <a:cubicBezTo>
                      <a:pt x="433" y="598"/>
                      <a:pt x="438" y="597"/>
                      <a:pt x="444" y="594"/>
                    </a:cubicBezTo>
                    <a:cubicBezTo>
                      <a:pt x="481" y="581"/>
                      <a:pt x="506" y="544"/>
                      <a:pt x="494" y="506"/>
                    </a:cubicBezTo>
                    <a:cubicBezTo>
                      <a:pt x="487" y="456"/>
                      <a:pt x="350" y="1"/>
                      <a:pt x="94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374500" y="2974525"/>
                <a:ext cx="2780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640" extrusionOk="0">
                    <a:moveTo>
                      <a:pt x="977" y="0"/>
                    </a:moveTo>
                    <a:cubicBezTo>
                      <a:pt x="797" y="0"/>
                      <a:pt x="255" y="50"/>
                      <a:pt x="19" y="534"/>
                    </a:cubicBezTo>
                    <a:cubicBezTo>
                      <a:pt x="0" y="565"/>
                      <a:pt x="19" y="608"/>
                      <a:pt x="50" y="627"/>
                    </a:cubicBezTo>
                    <a:cubicBezTo>
                      <a:pt x="63" y="633"/>
                      <a:pt x="75" y="633"/>
                      <a:pt x="88" y="640"/>
                    </a:cubicBezTo>
                    <a:cubicBezTo>
                      <a:pt x="113" y="640"/>
                      <a:pt x="138" y="621"/>
                      <a:pt x="150" y="596"/>
                    </a:cubicBezTo>
                    <a:cubicBezTo>
                      <a:pt x="360" y="171"/>
                      <a:pt x="883" y="146"/>
                      <a:pt x="1005" y="146"/>
                    </a:cubicBezTo>
                    <a:cubicBezTo>
                      <a:pt x="1020" y="146"/>
                      <a:pt x="1030" y="147"/>
                      <a:pt x="1030" y="147"/>
                    </a:cubicBezTo>
                    <a:cubicBezTo>
                      <a:pt x="1068" y="147"/>
                      <a:pt x="1105" y="115"/>
                      <a:pt x="1105" y="78"/>
                    </a:cubicBezTo>
                    <a:cubicBezTo>
                      <a:pt x="1111" y="40"/>
                      <a:pt x="1080" y="3"/>
                      <a:pt x="1036" y="3"/>
                    </a:cubicBezTo>
                    <a:cubicBezTo>
                      <a:pt x="1033" y="2"/>
                      <a:pt x="1011" y="0"/>
                      <a:pt x="977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403675" y="2996375"/>
                <a:ext cx="2762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634" extrusionOk="0">
                    <a:moveTo>
                      <a:pt x="1002" y="0"/>
                    </a:moveTo>
                    <a:cubicBezTo>
                      <a:pt x="995" y="0"/>
                      <a:pt x="988" y="1"/>
                      <a:pt x="981" y="3"/>
                    </a:cubicBezTo>
                    <a:cubicBezTo>
                      <a:pt x="887" y="22"/>
                      <a:pt x="82" y="159"/>
                      <a:pt x="13" y="546"/>
                    </a:cubicBezTo>
                    <a:cubicBezTo>
                      <a:pt x="1" y="583"/>
                      <a:pt x="32" y="627"/>
                      <a:pt x="75" y="633"/>
                    </a:cubicBezTo>
                    <a:lnTo>
                      <a:pt x="88" y="633"/>
                    </a:lnTo>
                    <a:cubicBezTo>
                      <a:pt x="125" y="627"/>
                      <a:pt x="150" y="602"/>
                      <a:pt x="157" y="571"/>
                    </a:cubicBezTo>
                    <a:cubicBezTo>
                      <a:pt x="194" y="359"/>
                      <a:pt x="693" y="196"/>
                      <a:pt x="1005" y="153"/>
                    </a:cubicBezTo>
                    <a:cubicBezTo>
                      <a:pt x="1104" y="141"/>
                      <a:pt x="1090" y="0"/>
                      <a:pt x="1002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423650" y="3003675"/>
                <a:ext cx="239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10" extrusionOk="0">
                    <a:moveTo>
                      <a:pt x="851" y="1"/>
                    </a:moveTo>
                    <a:cubicBezTo>
                      <a:pt x="833" y="1"/>
                      <a:pt x="815" y="7"/>
                      <a:pt x="799" y="23"/>
                    </a:cubicBezTo>
                    <a:cubicBezTo>
                      <a:pt x="799" y="29"/>
                      <a:pt x="450" y="466"/>
                      <a:pt x="82" y="566"/>
                    </a:cubicBezTo>
                    <a:cubicBezTo>
                      <a:pt x="1" y="585"/>
                      <a:pt x="13" y="703"/>
                      <a:pt x="100" y="709"/>
                    </a:cubicBezTo>
                    <a:cubicBezTo>
                      <a:pt x="107" y="709"/>
                      <a:pt x="113" y="709"/>
                      <a:pt x="119" y="703"/>
                    </a:cubicBezTo>
                    <a:cubicBezTo>
                      <a:pt x="531" y="597"/>
                      <a:pt x="899" y="135"/>
                      <a:pt x="918" y="117"/>
                    </a:cubicBezTo>
                    <a:cubicBezTo>
                      <a:pt x="956" y="60"/>
                      <a:pt x="905" y="1"/>
                      <a:pt x="851" y="1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450650" y="3003125"/>
                <a:ext cx="111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913" extrusionOk="0">
                    <a:moveTo>
                      <a:pt x="218" y="0"/>
                    </a:moveTo>
                    <a:cubicBezTo>
                      <a:pt x="208" y="0"/>
                      <a:pt x="198" y="2"/>
                      <a:pt x="188" y="7"/>
                    </a:cubicBezTo>
                    <a:cubicBezTo>
                      <a:pt x="150" y="20"/>
                      <a:pt x="138" y="64"/>
                      <a:pt x="150" y="101"/>
                    </a:cubicBezTo>
                    <a:cubicBezTo>
                      <a:pt x="163" y="120"/>
                      <a:pt x="344" y="538"/>
                      <a:pt x="38" y="781"/>
                    </a:cubicBezTo>
                    <a:cubicBezTo>
                      <a:pt x="7" y="806"/>
                      <a:pt x="0" y="850"/>
                      <a:pt x="25" y="881"/>
                    </a:cubicBezTo>
                    <a:cubicBezTo>
                      <a:pt x="38" y="900"/>
                      <a:pt x="57" y="913"/>
                      <a:pt x="81" y="913"/>
                    </a:cubicBezTo>
                    <a:cubicBezTo>
                      <a:pt x="100" y="913"/>
                      <a:pt x="113" y="906"/>
                      <a:pt x="125" y="894"/>
                    </a:cubicBezTo>
                    <a:cubicBezTo>
                      <a:pt x="444" y="644"/>
                      <a:pt x="369" y="226"/>
                      <a:pt x="287" y="45"/>
                    </a:cubicBezTo>
                    <a:cubicBezTo>
                      <a:pt x="274" y="17"/>
                      <a:pt x="247" y="0"/>
                      <a:pt x="218" y="0"/>
                    </a:cubicBezTo>
                    <a:close/>
                  </a:path>
                </a:pathLst>
              </a:custGeom>
              <a:solidFill>
                <a:srgbClr val="6B5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481850" y="2814250"/>
                <a:ext cx="159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028" extrusionOk="0">
                    <a:moveTo>
                      <a:pt x="552" y="0"/>
                    </a:moveTo>
                    <a:cubicBezTo>
                      <a:pt x="536" y="0"/>
                      <a:pt x="520" y="5"/>
                      <a:pt x="506" y="16"/>
                    </a:cubicBezTo>
                    <a:cubicBezTo>
                      <a:pt x="7" y="472"/>
                      <a:pt x="1" y="934"/>
                      <a:pt x="1" y="952"/>
                    </a:cubicBezTo>
                    <a:cubicBezTo>
                      <a:pt x="1" y="990"/>
                      <a:pt x="32" y="1027"/>
                      <a:pt x="76" y="1027"/>
                    </a:cubicBezTo>
                    <a:cubicBezTo>
                      <a:pt x="113" y="1021"/>
                      <a:pt x="144" y="990"/>
                      <a:pt x="151" y="952"/>
                    </a:cubicBezTo>
                    <a:cubicBezTo>
                      <a:pt x="151" y="946"/>
                      <a:pt x="157" y="534"/>
                      <a:pt x="606" y="128"/>
                    </a:cubicBezTo>
                    <a:cubicBezTo>
                      <a:pt x="631" y="97"/>
                      <a:pt x="637" y="54"/>
                      <a:pt x="612" y="22"/>
                    </a:cubicBezTo>
                    <a:cubicBezTo>
                      <a:pt x="595" y="8"/>
                      <a:pt x="573" y="0"/>
                      <a:pt x="552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561275" y="2694875"/>
                <a:ext cx="29525" cy="697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2788" extrusionOk="0">
                    <a:moveTo>
                      <a:pt x="116" y="0"/>
                    </a:moveTo>
                    <a:cubicBezTo>
                      <a:pt x="82" y="0"/>
                      <a:pt x="55" y="24"/>
                      <a:pt x="44" y="60"/>
                    </a:cubicBezTo>
                    <a:cubicBezTo>
                      <a:pt x="1" y="285"/>
                      <a:pt x="69" y="516"/>
                      <a:pt x="225" y="684"/>
                    </a:cubicBezTo>
                    <a:cubicBezTo>
                      <a:pt x="325" y="790"/>
                      <a:pt x="444" y="878"/>
                      <a:pt x="575" y="934"/>
                    </a:cubicBezTo>
                    <a:cubicBezTo>
                      <a:pt x="531" y="965"/>
                      <a:pt x="488" y="996"/>
                      <a:pt x="456" y="1040"/>
                    </a:cubicBezTo>
                    <a:cubicBezTo>
                      <a:pt x="363" y="1152"/>
                      <a:pt x="319" y="1302"/>
                      <a:pt x="338" y="1446"/>
                    </a:cubicBezTo>
                    <a:cubicBezTo>
                      <a:pt x="382" y="1676"/>
                      <a:pt x="556" y="1864"/>
                      <a:pt x="781" y="1926"/>
                    </a:cubicBezTo>
                    <a:cubicBezTo>
                      <a:pt x="719" y="2057"/>
                      <a:pt x="700" y="2207"/>
                      <a:pt x="731" y="2351"/>
                    </a:cubicBezTo>
                    <a:cubicBezTo>
                      <a:pt x="769" y="2525"/>
                      <a:pt x="881" y="2681"/>
                      <a:pt x="1037" y="2775"/>
                    </a:cubicBezTo>
                    <a:cubicBezTo>
                      <a:pt x="1049" y="2781"/>
                      <a:pt x="1062" y="2788"/>
                      <a:pt x="1074" y="2788"/>
                    </a:cubicBezTo>
                    <a:cubicBezTo>
                      <a:pt x="1149" y="2788"/>
                      <a:pt x="1180" y="2688"/>
                      <a:pt x="1112" y="2650"/>
                    </a:cubicBezTo>
                    <a:cubicBezTo>
                      <a:pt x="862" y="2494"/>
                      <a:pt x="793" y="2163"/>
                      <a:pt x="956" y="1926"/>
                    </a:cubicBezTo>
                    <a:cubicBezTo>
                      <a:pt x="968" y="1901"/>
                      <a:pt x="975" y="1876"/>
                      <a:pt x="962" y="1851"/>
                    </a:cubicBezTo>
                    <a:cubicBezTo>
                      <a:pt x="956" y="1826"/>
                      <a:pt x="931" y="1808"/>
                      <a:pt x="906" y="1808"/>
                    </a:cubicBezTo>
                    <a:cubicBezTo>
                      <a:pt x="700" y="1783"/>
                      <a:pt x="531" y="1627"/>
                      <a:pt x="488" y="1427"/>
                    </a:cubicBezTo>
                    <a:cubicBezTo>
                      <a:pt x="475" y="1321"/>
                      <a:pt x="506" y="1215"/>
                      <a:pt x="575" y="1133"/>
                    </a:cubicBezTo>
                    <a:cubicBezTo>
                      <a:pt x="625" y="1065"/>
                      <a:pt x="706" y="1021"/>
                      <a:pt x="793" y="1009"/>
                    </a:cubicBezTo>
                    <a:cubicBezTo>
                      <a:pt x="831" y="1009"/>
                      <a:pt x="856" y="984"/>
                      <a:pt x="862" y="946"/>
                    </a:cubicBezTo>
                    <a:cubicBezTo>
                      <a:pt x="868" y="915"/>
                      <a:pt x="843" y="884"/>
                      <a:pt x="812" y="871"/>
                    </a:cubicBezTo>
                    <a:cubicBezTo>
                      <a:pt x="631" y="815"/>
                      <a:pt x="469" y="721"/>
                      <a:pt x="338" y="584"/>
                    </a:cubicBezTo>
                    <a:cubicBezTo>
                      <a:pt x="213" y="447"/>
                      <a:pt x="163" y="266"/>
                      <a:pt x="194" y="91"/>
                    </a:cubicBezTo>
                    <a:cubicBezTo>
                      <a:pt x="201" y="54"/>
                      <a:pt x="176" y="10"/>
                      <a:pt x="138" y="4"/>
                    </a:cubicBezTo>
                    <a:cubicBezTo>
                      <a:pt x="130" y="2"/>
                      <a:pt x="123" y="0"/>
                      <a:pt x="116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735925" y="2674000"/>
                <a:ext cx="94550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3605" extrusionOk="0">
                    <a:moveTo>
                      <a:pt x="423" y="0"/>
                    </a:moveTo>
                    <a:cubicBezTo>
                      <a:pt x="1" y="0"/>
                      <a:pt x="55" y="510"/>
                      <a:pt x="180" y="957"/>
                    </a:cubicBezTo>
                    <a:cubicBezTo>
                      <a:pt x="374" y="1650"/>
                      <a:pt x="692" y="2312"/>
                      <a:pt x="1117" y="2898"/>
                    </a:cubicBezTo>
                    <a:cubicBezTo>
                      <a:pt x="1223" y="3061"/>
                      <a:pt x="1360" y="3204"/>
                      <a:pt x="1510" y="3329"/>
                    </a:cubicBezTo>
                    <a:cubicBezTo>
                      <a:pt x="1806" y="3548"/>
                      <a:pt x="2191" y="3604"/>
                      <a:pt x="2560" y="3604"/>
                    </a:cubicBezTo>
                    <a:cubicBezTo>
                      <a:pt x="2580" y="3604"/>
                      <a:pt x="2601" y="3604"/>
                      <a:pt x="2621" y="3604"/>
                    </a:cubicBezTo>
                    <a:cubicBezTo>
                      <a:pt x="2920" y="3599"/>
                      <a:pt x="3218" y="3561"/>
                      <a:pt x="3517" y="3561"/>
                    </a:cubicBezTo>
                    <a:cubicBezTo>
                      <a:pt x="3605" y="3561"/>
                      <a:pt x="3694" y="3564"/>
                      <a:pt x="3782" y="3573"/>
                    </a:cubicBezTo>
                    <a:cubicBezTo>
                      <a:pt x="3208" y="2736"/>
                      <a:pt x="2827" y="1781"/>
                      <a:pt x="2671" y="776"/>
                    </a:cubicBezTo>
                    <a:cubicBezTo>
                      <a:pt x="2671" y="733"/>
                      <a:pt x="2652" y="689"/>
                      <a:pt x="2621" y="658"/>
                    </a:cubicBezTo>
                    <a:cubicBezTo>
                      <a:pt x="2602" y="639"/>
                      <a:pt x="2571" y="626"/>
                      <a:pt x="2546" y="620"/>
                    </a:cubicBezTo>
                    <a:cubicBezTo>
                      <a:pt x="1903" y="439"/>
                      <a:pt x="1279" y="215"/>
                      <a:pt x="636" y="34"/>
                    </a:cubicBezTo>
                    <a:cubicBezTo>
                      <a:pt x="554" y="11"/>
                      <a:pt x="484" y="0"/>
                      <a:pt x="423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788325" y="2686750"/>
                <a:ext cx="29825" cy="7797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3119" extrusionOk="0">
                    <a:moveTo>
                      <a:pt x="144" y="0"/>
                    </a:moveTo>
                    <a:cubicBezTo>
                      <a:pt x="74" y="0"/>
                      <a:pt x="40" y="115"/>
                      <a:pt x="125" y="148"/>
                    </a:cubicBezTo>
                    <a:cubicBezTo>
                      <a:pt x="288" y="210"/>
                      <a:pt x="263" y="447"/>
                      <a:pt x="88" y="472"/>
                    </a:cubicBezTo>
                    <a:cubicBezTo>
                      <a:pt x="7" y="478"/>
                      <a:pt x="1" y="591"/>
                      <a:pt x="76" y="616"/>
                    </a:cubicBezTo>
                    <a:cubicBezTo>
                      <a:pt x="381" y="734"/>
                      <a:pt x="512" y="1103"/>
                      <a:pt x="356" y="1396"/>
                    </a:cubicBezTo>
                    <a:cubicBezTo>
                      <a:pt x="344" y="1415"/>
                      <a:pt x="344" y="1446"/>
                      <a:pt x="356" y="1471"/>
                    </a:cubicBezTo>
                    <a:cubicBezTo>
                      <a:pt x="369" y="1496"/>
                      <a:pt x="394" y="1508"/>
                      <a:pt x="425" y="1508"/>
                    </a:cubicBezTo>
                    <a:cubicBezTo>
                      <a:pt x="432" y="1508"/>
                      <a:pt x="439" y="1508"/>
                      <a:pt x="446" y="1508"/>
                    </a:cubicBezTo>
                    <a:cubicBezTo>
                      <a:pt x="786" y="1508"/>
                      <a:pt x="918" y="1961"/>
                      <a:pt x="619" y="2145"/>
                    </a:cubicBezTo>
                    <a:cubicBezTo>
                      <a:pt x="594" y="2158"/>
                      <a:pt x="581" y="2189"/>
                      <a:pt x="587" y="2220"/>
                    </a:cubicBezTo>
                    <a:cubicBezTo>
                      <a:pt x="594" y="2251"/>
                      <a:pt x="612" y="2276"/>
                      <a:pt x="644" y="2282"/>
                    </a:cubicBezTo>
                    <a:cubicBezTo>
                      <a:pt x="974" y="2364"/>
                      <a:pt x="1049" y="2794"/>
                      <a:pt x="768" y="2981"/>
                    </a:cubicBezTo>
                    <a:cubicBezTo>
                      <a:pt x="737" y="3006"/>
                      <a:pt x="731" y="3050"/>
                      <a:pt x="750" y="3088"/>
                    </a:cubicBezTo>
                    <a:cubicBezTo>
                      <a:pt x="762" y="3106"/>
                      <a:pt x="787" y="3119"/>
                      <a:pt x="812" y="3119"/>
                    </a:cubicBezTo>
                    <a:cubicBezTo>
                      <a:pt x="825" y="3119"/>
                      <a:pt x="837" y="3113"/>
                      <a:pt x="850" y="3100"/>
                    </a:cubicBezTo>
                    <a:cubicBezTo>
                      <a:pt x="1193" y="2875"/>
                      <a:pt x="1168" y="2364"/>
                      <a:pt x="800" y="2176"/>
                    </a:cubicBezTo>
                    <a:cubicBezTo>
                      <a:pt x="1062" y="1895"/>
                      <a:pt x="912" y="1433"/>
                      <a:pt x="531" y="1365"/>
                    </a:cubicBezTo>
                    <a:cubicBezTo>
                      <a:pt x="587" y="1215"/>
                      <a:pt x="587" y="1040"/>
                      <a:pt x="525" y="890"/>
                    </a:cubicBezTo>
                    <a:cubicBezTo>
                      <a:pt x="481" y="753"/>
                      <a:pt x="388" y="628"/>
                      <a:pt x="263" y="547"/>
                    </a:cubicBezTo>
                    <a:cubicBezTo>
                      <a:pt x="325" y="491"/>
                      <a:pt x="369" y="422"/>
                      <a:pt x="381" y="341"/>
                    </a:cubicBezTo>
                    <a:cubicBezTo>
                      <a:pt x="394" y="198"/>
                      <a:pt x="313" y="60"/>
                      <a:pt x="182" y="10"/>
                    </a:cubicBezTo>
                    <a:cubicBezTo>
                      <a:pt x="168" y="3"/>
                      <a:pt x="156" y="0"/>
                      <a:pt x="144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774050" y="2729900"/>
                <a:ext cx="17575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293" extrusionOk="0">
                    <a:moveTo>
                      <a:pt x="96" y="1"/>
                    </a:moveTo>
                    <a:cubicBezTo>
                      <a:pt x="48" y="1"/>
                      <a:pt x="0" y="46"/>
                      <a:pt x="29" y="107"/>
                    </a:cubicBezTo>
                    <a:lnTo>
                      <a:pt x="553" y="1249"/>
                    </a:lnTo>
                    <a:cubicBezTo>
                      <a:pt x="565" y="1274"/>
                      <a:pt x="590" y="1293"/>
                      <a:pt x="622" y="1293"/>
                    </a:cubicBezTo>
                    <a:cubicBezTo>
                      <a:pt x="634" y="1293"/>
                      <a:pt x="640" y="1293"/>
                      <a:pt x="653" y="1287"/>
                    </a:cubicBezTo>
                    <a:cubicBezTo>
                      <a:pt x="690" y="1268"/>
                      <a:pt x="703" y="1224"/>
                      <a:pt x="690" y="1187"/>
                    </a:cubicBezTo>
                    <a:lnTo>
                      <a:pt x="160" y="45"/>
                    </a:lnTo>
                    <a:cubicBezTo>
                      <a:pt x="147" y="14"/>
                      <a:pt x="121" y="1"/>
                      <a:pt x="96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528825" y="2808000"/>
                <a:ext cx="365325" cy="138150"/>
              </a:xfrm>
              <a:custGeom>
                <a:avLst/>
                <a:gdLst/>
                <a:ahLst/>
                <a:cxnLst/>
                <a:rect l="l" t="t" r="r" b="b"/>
                <a:pathLst>
                  <a:path w="14613" h="5526" extrusionOk="0">
                    <a:moveTo>
                      <a:pt x="3184" y="485"/>
                    </a:moveTo>
                    <a:lnTo>
                      <a:pt x="2766" y="510"/>
                    </a:lnTo>
                    <a:cubicBezTo>
                      <a:pt x="2855" y="523"/>
                      <a:pt x="2945" y="532"/>
                      <a:pt x="3035" y="538"/>
                    </a:cubicBezTo>
                    <a:lnTo>
                      <a:pt x="3035" y="538"/>
                    </a:lnTo>
                    <a:cubicBezTo>
                      <a:pt x="3084" y="519"/>
                      <a:pt x="3134" y="501"/>
                      <a:pt x="3184" y="485"/>
                    </a:cubicBezTo>
                    <a:close/>
                    <a:moveTo>
                      <a:pt x="10368" y="1"/>
                    </a:moveTo>
                    <a:cubicBezTo>
                      <a:pt x="9715" y="1"/>
                      <a:pt x="9062" y="105"/>
                      <a:pt x="8405" y="105"/>
                    </a:cubicBezTo>
                    <a:cubicBezTo>
                      <a:pt x="8360" y="105"/>
                      <a:pt x="8316" y="105"/>
                      <a:pt x="8271" y="104"/>
                    </a:cubicBezTo>
                    <a:cubicBezTo>
                      <a:pt x="7771" y="92"/>
                      <a:pt x="7276" y="10"/>
                      <a:pt x="6776" y="10"/>
                    </a:cubicBezTo>
                    <a:cubicBezTo>
                      <a:pt x="6759" y="10"/>
                      <a:pt x="6741" y="10"/>
                      <a:pt x="6723" y="10"/>
                    </a:cubicBezTo>
                    <a:cubicBezTo>
                      <a:pt x="5556" y="32"/>
                      <a:pt x="4417" y="545"/>
                      <a:pt x="3266" y="545"/>
                    </a:cubicBezTo>
                    <a:cubicBezTo>
                      <a:pt x="3189" y="545"/>
                      <a:pt x="3112" y="542"/>
                      <a:pt x="3035" y="538"/>
                    </a:cubicBezTo>
                    <a:lnTo>
                      <a:pt x="3035" y="538"/>
                    </a:lnTo>
                    <a:cubicBezTo>
                      <a:pt x="1608" y="1069"/>
                      <a:pt x="489" y="2214"/>
                      <a:pt x="0" y="3662"/>
                    </a:cubicBezTo>
                    <a:cubicBezTo>
                      <a:pt x="225" y="3662"/>
                      <a:pt x="375" y="3893"/>
                      <a:pt x="519" y="4074"/>
                    </a:cubicBezTo>
                    <a:cubicBezTo>
                      <a:pt x="854" y="4496"/>
                      <a:pt x="1394" y="4728"/>
                      <a:pt x="1934" y="4728"/>
                    </a:cubicBezTo>
                    <a:cubicBezTo>
                      <a:pt x="2208" y="4728"/>
                      <a:pt x="2482" y="4668"/>
                      <a:pt x="2728" y="4542"/>
                    </a:cubicBezTo>
                    <a:cubicBezTo>
                      <a:pt x="3246" y="4835"/>
                      <a:pt x="3796" y="5097"/>
                      <a:pt x="4382" y="5203"/>
                    </a:cubicBezTo>
                    <a:cubicBezTo>
                      <a:pt x="4544" y="5231"/>
                      <a:pt x="4709" y="5246"/>
                      <a:pt x="4874" y="5246"/>
                    </a:cubicBezTo>
                    <a:cubicBezTo>
                      <a:pt x="5309" y="5246"/>
                      <a:pt x="5741" y="5144"/>
                      <a:pt x="6099" y="4904"/>
                    </a:cubicBezTo>
                    <a:cubicBezTo>
                      <a:pt x="6685" y="5333"/>
                      <a:pt x="7421" y="5525"/>
                      <a:pt x="8149" y="5525"/>
                    </a:cubicBezTo>
                    <a:cubicBezTo>
                      <a:pt x="8204" y="5525"/>
                      <a:pt x="8259" y="5524"/>
                      <a:pt x="8315" y="5522"/>
                    </a:cubicBezTo>
                    <a:cubicBezTo>
                      <a:pt x="9089" y="5491"/>
                      <a:pt x="9850" y="5260"/>
                      <a:pt x="10568" y="4954"/>
                    </a:cubicBezTo>
                    <a:cubicBezTo>
                      <a:pt x="10711" y="4885"/>
                      <a:pt x="10855" y="4835"/>
                      <a:pt x="11011" y="4798"/>
                    </a:cubicBezTo>
                    <a:cubicBezTo>
                      <a:pt x="11123" y="4785"/>
                      <a:pt x="11242" y="4773"/>
                      <a:pt x="11354" y="4773"/>
                    </a:cubicBezTo>
                    <a:cubicBezTo>
                      <a:pt x="11698" y="4766"/>
                      <a:pt x="12028" y="4667"/>
                      <a:pt x="12316" y="4492"/>
                    </a:cubicBezTo>
                    <a:cubicBezTo>
                      <a:pt x="12603" y="4305"/>
                      <a:pt x="12790" y="3999"/>
                      <a:pt x="12827" y="3655"/>
                    </a:cubicBezTo>
                    <a:cubicBezTo>
                      <a:pt x="12884" y="3659"/>
                      <a:pt x="12940" y="3661"/>
                      <a:pt x="12997" y="3661"/>
                    </a:cubicBezTo>
                    <a:cubicBezTo>
                      <a:pt x="13433" y="3661"/>
                      <a:pt x="13864" y="3555"/>
                      <a:pt x="14251" y="3356"/>
                    </a:cubicBezTo>
                    <a:cubicBezTo>
                      <a:pt x="14419" y="3262"/>
                      <a:pt x="14594" y="3131"/>
                      <a:pt x="14613" y="2944"/>
                    </a:cubicBezTo>
                    <a:cubicBezTo>
                      <a:pt x="14613" y="2838"/>
                      <a:pt x="14581" y="2732"/>
                      <a:pt x="14531" y="2638"/>
                    </a:cubicBezTo>
                    <a:cubicBezTo>
                      <a:pt x="13820" y="1134"/>
                      <a:pt x="12353" y="129"/>
                      <a:pt x="10693" y="10"/>
                    </a:cubicBezTo>
                    <a:cubicBezTo>
                      <a:pt x="10585" y="4"/>
                      <a:pt x="10476" y="1"/>
                      <a:pt x="10368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528350" y="2874375"/>
                <a:ext cx="3643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987" extrusionOk="0">
                    <a:moveTo>
                      <a:pt x="14471" y="1"/>
                    </a:moveTo>
                    <a:cubicBezTo>
                      <a:pt x="14466" y="1"/>
                      <a:pt x="14462" y="1"/>
                      <a:pt x="14457" y="2"/>
                    </a:cubicBezTo>
                    <a:cubicBezTo>
                      <a:pt x="14027" y="221"/>
                      <a:pt x="13553" y="333"/>
                      <a:pt x="13077" y="333"/>
                    </a:cubicBezTo>
                    <a:cubicBezTo>
                      <a:pt x="12834" y="333"/>
                      <a:pt x="12591" y="304"/>
                      <a:pt x="12353" y="245"/>
                    </a:cubicBezTo>
                    <a:cubicBezTo>
                      <a:pt x="12347" y="244"/>
                      <a:pt x="12341" y="244"/>
                      <a:pt x="12335" y="244"/>
                    </a:cubicBezTo>
                    <a:cubicBezTo>
                      <a:pt x="12304" y="244"/>
                      <a:pt x="12276" y="257"/>
                      <a:pt x="12266" y="289"/>
                    </a:cubicBezTo>
                    <a:cubicBezTo>
                      <a:pt x="12010" y="889"/>
                      <a:pt x="11360" y="1275"/>
                      <a:pt x="10714" y="1275"/>
                    </a:cubicBezTo>
                    <a:cubicBezTo>
                      <a:pt x="10539" y="1275"/>
                      <a:pt x="10366" y="1247"/>
                      <a:pt x="10200" y="1188"/>
                    </a:cubicBezTo>
                    <a:cubicBezTo>
                      <a:pt x="10164" y="1174"/>
                      <a:pt x="10125" y="1164"/>
                      <a:pt x="10087" y="1164"/>
                    </a:cubicBezTo>
                    <a:cubicBezTo>
                      <a:pt x="10072" y="1164"/>
                      <a:pt x="10058" y="1165"/>
                      <a:pt x="10044" y="1169"/>
                    </a:cubicBezTo>
                    <a:cubicBezTo>
                      <a:pt x="9975" y="1188"/>
                      <a:pt x="9925" y="1225"/>
                      <a:pt x="9888" y="1281"/>
                    </a:cubicBezTo>
                    <a:cubicBezTo>
                      <a:pt x="9651" y="1568"/>
                      <a:pt x="9270" y="1762"/>
                      <a:pt x="8814" y="1812"/>
                    </a:cubicBezTo>
                    <a:cubicBezTo>
                      <a:pt x="8701" y="1827"/>
                      <a:pt x="8586" y="1834"/>
                      <a:pt x="8471" y="1834"/>
                    </a:cubicBezTo>
                    <a:cubicBezTo>
                      <a:pt x="8164" y="1834"/>
                      <a:pt x="7855" y="1787"/>
                      <a:pt x="7560" y="1737"/>
                    </a:cubicBezTo>
                    <a:cubicBezTo>
                      <a:pt x="7085" y="1656"/>
                      <a:pt x="6592" y="1556"/>
                      <a:pt x="6218" y="1275"/>
                    </a:cubicBezTo>
                    <a:cubicBezTo>
                      <a:pt x="6204" y="1265"/>
                      <a:pt x="6188" y="1260"/>
                      <a:pt x="6173" y="1260"/>
                    </a:cubicBezTo>
                    <a:cubicBezTo>
                      <a:pt x="6160" y="1260"/>
                      <a:pt x="6148" y="1263"/>
                      <a:pt x="6136" y="1269"/>
                    </a:cubicBezTo>
                    <a:cubicBezTo>
                      <a:pt x="5670" y="1506"/>
                      <a:pt x="5159" y="1626"/>
                      <a:pt x="4646" y="1626"/>
                    </a:cubicBezTo>
                    <a:cubicBezTo>
                      <a:pt x="4253" y="1626"/>
                      <a:pt x="3860" y="1556"/>
                      <a:pt x="3484" y="1412"/>
                    </a:cubicBezTo>
                    <a:cubicBezTo>
                      <a:pt x="3365" y="1375"/>
                      <a:pt x="3259" y="1306"/>
                      <a:pt x="3172" y="1213"/>
                    </a:cubicBezTo>
                    <a:cubicBezTo>
                      <a:pt x="3156" y="1197"/>
                      <a:pt x="3132" y="1186"/>
                      <a:pt x="3110" y="1186"/>
                    </a:cubicBezTo>
                    <a:cubicBezTo>
                      <a:pt x="3106" y="1186"/>
                      <a:pt x="3101" y="1187"/>
                      <a:pt x="3097" y="1188"/>
                    </a:cubicBezTo>
                    <a:cubicBezTo>
                      <a:pt x="2881" y="1257"/>
                      <a:pt x="2659" y="1291"/>
                      <a:pt x="2439" y="1291"/>
                    </a:cubicBezTo>
                    <a:cubicBezTo>
                      <a:pt x="2046" y="1291"/>
                      <a:pt x="1658" y="1183"/>
                      <a:pt x="1318" y="975"/>
                    </a:cubicBezTo>
                    <a:cubicBezTo>
                      <a:pt x="1249" y="938"/>
                      <a:pt x="1187" y="894"/>
                      <a:pt x="1118" y="851"/>
                    </a:cubicBezTo>
                    <a:cubicBezTo>
                      <a:pt x="861" y="683"/>
                      <a:pt x="581" y="495"/>
                      <a:pt x="290" y="495"/>
                    </a:cubicBezTo>
                    <a:cubicBezTo>
                      <a:pt x="213" y="495"/>
                      <a:pt x="135" y="509"/>
                      <a:pt x="57" y="539"/>
                    </a:cubicBezTo>
                    <a:cubicBezTo>
                      <a:pt x="19" y="551"/>
                      <a:pt x="1" y="595"/>
                      <a:pt x="13" y="632"/>
                    </a:cubicBezTo>
                    <a:cubicBezTo>
                      <a:pt x="23" y="662"/>
                      <a:pt x="53" y="680"/>
                      <a:pt x="83" y="680"/>
                    </a:cubicBezTo>
                    <a:cubicBezTo>
                      <a:pt x="91" y="680"/>
                      <a:pt x="99" y="678"/>
                      <a:pt x="107" y="676"/>
                    </a:cubicBezTo>
                    <a:cubicBezTo>
                      <a:pt x="168" y="652"/>
                      <a:pt x="229" y="642"/>
                      <a:pt x="291" y="642"/>
                    </a:cubicBezTo>
                    <a:cubicBezTo>
                      <a:pt x="539" y="642"/>
                      <a:pt x="792" y="811"/>
                      <a:pt x="1037" y="975"/>
                    </a:cubicBezTo>
                    <a:cubicBezTo>
                      <a:pt x="1106" y="1019"/>
                      <a:pt x="1174" y="1063"/>
                      <a:pt x="1243" y="1107"/>
                    </a:cubicBezTo>
                    <a:cubicBezTo>
                      <a:pt x="1606" y="1327"/>
                      <a:pt x="2020" y="1440"/>
                      <a:pt x="2437" y="1440"/>
                    </a:cubicBezTo>
                    <a:cubicBezTo>
                      <a:pt x="2658" y="1440"/>
                      <a:pt x="2881" y="1409"/>
                      <a:pt x="3097" y="1344"/>
                    </a:cubicBezTo>
                    <a:cubicBezTo>
                      <a:pt x="3190" y="1437"/>
                      <a:pt x="3303" y="1506"/>
                      <a:pt x="3434" y="1550"/>
                    </a:cubicBezTo>
                    <a:cubicBezTo>
                      <a:pt x="3826" y="1702"/>
                      <a:pt x="4239" y="1777"/>
                      <a:pt x="4652" y="1777"/>
                    </a:cubicBezTo>
                    <a:cubicBezTo>
                      <a:pt x="5172" y="1777"/>
                      <a:pt x="5691" y="1658"/>
                      <a:pt x="6168" y="1425"/>
                    </a:cubicBezTo>
                    <a:cubicBezTo>
                      <a:pt x="6567" y="1699"/>
                      <a:pt x="7060" y="1806"/>
                      <a:pt x="7535" y="1881"/>
                    </a:cubicBezTo>
                    <a:cubicBezTo>
                      <a:pt x="7853" y="1943"/>
                      <a:pt x="8178" y="1974"/>
                      <a:pt x="8502" y="1987"/>
                    </a:cubicBezTo>
                    <a:cubicBezTo>
                      <a:pt x="8614" y="1980"/>
                      <a:pt x="8727" y="1974"/>
                      <a:pt x="8839" y="1962"/>
                    </a:cubicBezTo>
                    <a:cubicBezTo>
                      <a:pt x="9332" y="1899"/>
                      <a:pt x="9744" y="1693"/>
                      <a:pt x="10013" y="1369"/>
                    </a:cubicBezTo>
                    <a:cubicBezTo>
                      <a:pt x="10031" y="1344"/>
                      <a:pt x="10056" y="1319"/>
                      <a:pt x="10075" y="1313"/>
                    </a:cubicBezTo>
                    <a:cubicBezTo>
                      <a:pt x="10100" y="1313"/>
                      <a:pt x="10131" y="1319"/>
                      <a:pt x="10156" y="1331"/>
                    </a:cubicBezTo>
                    <a:cubicBezTo>
                      <a:pt x="10333" y="1394"/>
                      <a:pt x="10518" y="1424"/>
                      <a:pt x="10704" y="1424"/>
                    </a:cubicBezTo>
                    <a:cubicBezTo>
                      <a:pt x="11389" y="1424"/>
                      <a:pt x="12084" y="1024"/>
                      <a:pt x="12378" y="401"/>
                    </a:cubicBezTo>
                    <a:cubicBezTo>
                      <a:pt x="12610" y="453"/>
                      <a:pt x="12845" y="479"/>
                      <a:pt x="13079" y="479"/>
                    </a:cubicBezTo>
                    <a:cubicBezTo>
                      <a:pt x="13579" y="479"/>
                      <a:pt x="14075" y="362"/>
                      <a:pt x="14525" y="133"/>
                    </a:cubicBezTo>
                    <a:cubicBezTo>
                      <a:pt x="14572" y="80"/>
                      <a:pt x="14537" y="1"/>
                      <a:pt x="14471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630250" y="2786525"/>
                <a:ext cx="171825" cy="4482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1793" extrusionOk="0">
                    <a:moveTo>
                      <a:pt x="1944" y="146"/>
                    </a:moveTo>
                    <a:cubicBezTo>
                      <a:pt x="2077" y="146"/>
                      <a:pt x="2209" y="208"/>
                      <a:pt x="2298" y="320"/>
                    </a:cubicBezTo>
                    <a:cubicBezTo>
                      <a:pt x="2316" y="345"/>
                      <a:pt x="2329" y="370"/>
                      <a:pt x="2329" y="401"/>
                    </a:cubicBezTo>
                    <a:cubicBezTo>
                      <a:pt x="2329" y="488"/>
                      <a:pt x="2148" y="520"/>
                      <a:pt x="2110" y="526"/>
                    </a:cubicBezTo>
                    <a:cubicBezTo>
                      <a:pt x="2035" y="538"/>
                      <a:pt x="1967" y="545"/>
                      <a:pt x="1892" y="545"/>
                    </a:cubicBezTo>
                    <a:cubicBezTo>
                      <a:pt x="1773" y="545"/>
                      <a:pt x="1649" y="557"/>
                      <a:pt x="1530" y="576"/>
                    </a:cubicBezTo>
                    <a:lnTo>
                      <a:pt x="1511" y="563"/>
                    </a:lnTo>
                    <a:lnTo>
                      <a:pt x="1449" y="526"/>
                    </a:lnTo>
                    <a:lnTo>
                      <a:pt x="1455" y="526"/>
                    </a:lnTo>
                    <a:cubicBezTo>
                      <a:pt x="1467" y="501"/>
                      <a:pt x="1480" y="482"/>
                      <a:pt x="1499" y="457"/>
                    </a:cubicBezTo>
                    <a:cubicBezTo>
                      <a:pt x="1549" y="370"/>
                      <a:pt x="1617" y="289"/>
                      <a:pt x="1705" y="220"/>
                    </a:cubicBezTo>
                    <a:cubicBezTo>
                      <a:pt x="1779" y="170"/>
                      <a:pt x="1862" y="146"/>
                      <a:pt x="1944" y="146"/>
                    </a:cubicBezTo>
                    <a:close/>
                    <a:moveTo>
                      <a:pt x="1361" y="638"/>
                    </a:moveTo>
                    <a:lnTo>
                      <a:pt x="1361" y="645"/>
                    </a:lnTo>
                    <a:lnTo>
                      <a:pt x="1343" y="657"/>
                    </a:lnTo>
                    <a:lnTo>
                      <a:pt x="1361" y="638"/>
                    </a:lnTo>
                    <a:close/>
                    <a:moveTo>
                      <a:pt x="438" y="159"/>
                    </a:moveTo>
                    <a:cubicBezTo>
                      <a:pt x="452" y="159"/>
                      <a:pt x="466" y="161"/>
                      <a:pt x="481" y="164"/>
                    </a:cubicBezTo>
                    <a:cubicBezTo>
                      <a:pt x="756" y="220"/>
                      <a:pt x="1006" y="389"/>
                      <a:pt x="1237" y="551"/>
                    </a:cubicBezTo>
                    <a:cubicBezTo>
                      <a:pt x="1212" y="582"/>
                      <a:pt x="1180" y="607"/>
                      <a:pt x="1143" y="632"/>
                    </a:cubicBezTo>
                    <a:cubicBezTo>
                      <a:pt x="1080" y="672"/>
                      <a:pt x="1007" y="691"/>
                      <a:pt x="923" y="691"/>
                    </a:cubicBezTo>
                    <a:cubicBezTo>
                      <a:pt x="781" y="691"/>
                      <a:pt x="608" y="636"/>
                      <a:pt x="400" y="526"/>
                    </a:cubicBezTo>
                    <a:cubicBezTo>
                      <a:pt x="282" y="457"/>
                      <a:pt x="163" y="357"/>
                      <a:pt x="194" y="258"/>
                    </a:cubicBezTo>
                    <a:cubicBezTo>
                      <a:pt x="213" y="189"/>
                      <a:pt x="300" y="164"/>
                      <a:pt x="394" y="164"/>
                    </a:cubicBezTo>
                    <a:cubicBezTo>
                      <a:pt x="410" y="161"/>
                      <a:pt x="424" y="159"/>
                      <a:pt x="438" y="159"/>
                    </a:cubicBezTo>
                    <a:close/>
                    <a:moveTo>
                      <a:pt x="1948" y="1"/>
                    </a:moveTo>
                    <a:cubicBezTo>
                      <a:pt x="1834" y="1"/>
                      <a:pt x="1719" y="34"/>
                      <a:pt x="1617" y="101"/>
                    </a:cubicBezTo>
                    <a:cubicBezTo>
                      <a:pt x="1524" y="176"/>
                      <a:pt x="1443" y="270"/>
                      <a:pt x="1374" y="376"/>
                    </a:cubicBezTo>
                    <a:cubicBezTo>
                      <a:pt x="1361" y="401"/>
                      <a:pt x="1349" y="420"/>
                      <a:pt x="1330" y="439"/>
                    </a:cubicBezTo>
                    <a:cubicBezTo>
                      <a:pt x="1080" y="264"/>
                      <a:pt x="818" y="83"/>
                      <a:pt x="506" y="27"/>
                    </a:cubicBezTo>
                    <a:cubicBezTo>
                      <a:pt x="469" y="19"/>
                      <a:pt x="429" y="14"/>
                      <a:pt x="389" y="14"/>
                    </a:cubicBezTo>
                    <a:cubicBezTo>
                      <a:pt x="243" y="14"/>
                      <a:pt x="95" y="72"/>
                      <a:pt x="51" y="214"/>
                    </a:cubicBezTo>
                    <a:cubicBezTo>
                      <a:pt x="1" y="370"/>
                      <a:pt x="107" y="532"/>
                      <a:pt x="331" y="657"/>
                    </a:cubicBezTo>
                    <a:cubicBezTo>
                      <a:pt x="560" y="777"/>
                      <a:pt x="756" y="839"/>
                      <a:pt x="924" y="839"/>
                    </a:cubicBezTo>
                    <a:cubicBezTo>
                      <a:pt x="1035" y="839"/>
                      <a:pt x="1135" y="812"/>
                      <a:pt x="1224" y="757"/>
                    </a:cubicBezTo>
                    <a:cubicBezTo>
                      <a:pt x="1255" y="738"/>
                      <a:pt x="1280" y="719"/>
                      <a:pt x="1311" y="694"/>
                    </a:cubicBezTo>
                    <a:lnTo>
                      <a:pt x="1311" y="694"/>
                    </a:lnTo>
                    <a:cubicBezTo>
                      <a:pt x="1286" y="719"/>
                      <a:pt x="1268" y="757"/>
                      <a:pt x="1262" y="801"/>
                    </a:cubicBezTo>
                    <a:cubicBezTo>
                      <a:pt x="1243" y="932"/>
                      <a:pt x="1349" y="1075"/>
                      <a:pt x="1467" y="1200"/>
                    </a:cubicBezTo>
                    <a:cubicBezTo>
                      <a:pt x="1680" y="1443"/>
                      <a:pt x="1942" y="1637"/>
                      <a:pt x="2235" y="1787"/>
                    </a:cubicBezTo>
                    <a:cubicBezTo>
                      <a:pt x="2241" y="1787"/>
                      <a:pt x="2254" y="1793"/>
                      <a:pt x="2266" y="1793"/>
                    </a:cubicBezTo>
                    <a:cubicBezTo>
                      <a:pt x="2348" y="1793"/>
                      <a:pt x="2373" y="1687"/>
                      <a:pt x="2298" y="1649"/>
                    </a:cubicBezTo>
                    <a:cubicBezTo>
                      <a:pt x="2023" y="1512"/>
                      <a:pt x="1780" y="1331"/>
                      <a:pt x="1574" y="1106"/>
                    </a:cubicBezTo>
                    <a:cubicBezTo>
                      <a:pt x="1524" y="1050"/>
                      <a:pt x="1393" y="907"/>
                      <a:pt x="1405" y="826"/>
                    </a:cubicBezTo>
                    <a:cubicBezTo>
                      <a:pt x="1405" y="813"/>
                      <a:pt x="1411" y="788"/>
                      <a:pt x="1461" y="757"/>
                    </a:cubicBezTo>
                    <a:cubicBezTo>
                      <a:pt x="1474" y="751"/>
                      <a:pt x="1492" y="744"/>
                      <a:pt x="1505" y="738"/>
                    </a:cubicBezTo>
                    <a:cubicBezTo>
                      <a:pt x="1599" y="801"/>
                      <a:pt x="1705" y="844"/>
                      <a:pt x="1817" y="869"/>
                    </a:cubicBezTo>
                    <a:cubicBezTo>
                      <a:pt x="1861" y="873"/>
                      <a:pt x="1904" y="875"/>
                      <a:pt x="1948" y="875"/>
                    </a:cubicBezTo>
                    <a:cubicBezTo>
                      <a:pt x="2035" y="875"/>
                      <a:pt x="2121" y="867"/>
                      <a:pt x="2204" y="850"/>
                    </a:cubicBezTo>
                    <a:lnTo>
                      <a:pt x="2441" y="813"/>
                    </a:lnTo>
                    <a:cubicBezTo>
                      <a:pt x="3465" y="652"/>
                      <a:pt x="4511" y="488"/>
                      <a:pt x="5549" y="488"/>
                    </a:cubicBezTo>
                    <a:cubicBezTo>
                      <a:pt x="5961" y="488"/>
                      <a:pt x="6372" y="514"/>
                      <a:pt x="6779" y="576"/>
                    </a:cubicBezTo>
                    <a:cubicBezTo>
                      <a:pt x="6817" y="576"/>
                      <a:pt x="6854" y="551"/>
                      <a:pt x="6867" y="513"/>
                    </a:cubicBezTo>
                    <a:cubicBezTo>
                      <a:pt x="6873" y="470"/>
                      <a:pt x="6842" y="432"/>
                      <a:pt x="6804" y="426"/>
                    </a:cubicBezTo>
                    <a:cubicBezTo>
                      <a:pt x="6395" y="365"/>
                      <a:pt x="5984" y="339"/>
                      <a:pt x="5573" y="339"/>
                    </a:cubicBezTo>
                    <a:cubicBezTo>
                      <a:pt x="4516" y="339"/>
                      <a:pt x="3456" y="508"/>
                      <a:pt x="2422" y="669"/>
                    </a:cubicBezTo>
                    <a:lnTo>
                      <a:pt x="2185" y="707"/>
                    </a:lnTo>
                    <a:cubicBezTo>
                      <a:pt x="2113" y="719"/>
                      <a:pt x="2040" y="726"/>
                      <a:pt x="1968" y="726"/>
                    </a:cubicBezTo>
                    <a:cubicBezTo>
                      <a:pt x="1928" y="726"/>
                      <a:pt x="1888" y="724"/>
                      <a:pt x="1848" y="719"/>
                    </a:cubicBezTo>
                    <a:cubicBezTo>
                      <a:pt x="1817" y="713"/>
                      <a:pt x="1786" y="707"/>
                      <a:pt x="1761" y="701"/>
                    </a:cubicBezTo>
                    <a:lnTo>
                      <a:pt x="1898" y="688"/>
                    </a:lnTo>
                    <a:cubicBezTo>
                      <a:pt x="1979" y="688"/>
                      <a:pt x="2054" y="682"/>
                      <a:pt x="2135" y="676"/>
                    </a:cubicBezTo>
                    <a:cubicBezTo>
                      <a:pt x="2354" y="638"/>
                      <a:pt x="2479" y="538"/>
                      <a:pt x="2479" y="401"/>
                    </a:cubicBezTo>
                    <a:cubicBezTo>
                      <a:pt x="2479" y="339"/>
                      <a:pt x="2454" y="282"/>
                      <a:pt x="2422" y="239"/>
                    </a:cubicBezTo>
                    <a:cubicBezTo>
                      <a:pt x="2304" y="82"/>
                      <a:pt x="2128" y="1"/>
                      <a:pt x="1948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591500" y="2804775"/>
                <a:ext cx="7045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1132" extrusionOk="0">
                    <a:moveTo>
                      <a:pt x="106" y="1"/>
                    </a:moveTo>
                    <a:cubicBezTo>
                      <a:pt x="38" y="1"/>
                      <a:pt x="1" y="91"/>
                      <a:pt x="65" y="139"/>
                    </a:cubicBezTo>
                    <a:cubicBezTo>
                      <a:pt x="311" y="275"/>
                      <a:pt x="582" y="314"/>
                      <a:pt x="860" y="314"/>
                    </a:cubicBezTo>
                    <a:cubicBezTo>
                      <a:pt x="1054" y="314"/>
                      <a:pt x="1251" y="295"/>
                      <a:pt x="1445" y="277"/>
                    </a:cubicBezTo>
                    <a:lnTo>
                      <a:pt x="1676" y="258"/>
                    </a:lnTo>
                    <a:cubicBezTo>
                      <a:pt x="1800" y="245"/>
                      <a:pt x="1913" y="233"/>
                      <a:pt x="2019" y="220"/>
                    </a:cubicBezTo>
                    <a:cubicBezTo>
                      <a:pt x="2172" y="197"/>
                      <a:pt x="2328" y="184"/>
                      <a:pt x="2485" y="184"/>
                    </a:cubicBezTo>
                    <a:cubicBezTo>
                      <a:pt x="2540" y="184"/>
                      <a:pt x="2594" y="186"/>
                      <a:pt x="2649" y="189"/>
                    </a:cubicBezTo>
                    <a:cubicBezTo>
                      <a:pt x="2518" y="576"/>
                      <a:pt x="2206" y="876"/>
                      <a:pt x="1813" y="982"/>
                    </a:cubicBezTo>
                    <a:cubicBezTo>
                      <a:pt x="1719" y="1001"/>
                      <a:pt x="1738" y="1132"/>
                      <a:pt x="1825" y="1132"/>
                    </a:cubicBezTo>
                    <a:lnTo>
                      <a:pt x="1850" y="1125"/>
                    </a:lnTo>
                    <a:cubicBezTo>
                      <a:pt x="2325" y="994"/>
                      <a:pt x="2693" y="620"/>
                      <a:pt x="2818" y="145"/>
                    </a:cubicBezTo>
                    <a:cubicBezTo>
                      <a:pt x="2818" y="120"/>
                      <a:pt x="2818" y="102"/>
                      <a:pt x="2805" y="83"/>
                    </a:cubicBezTo>
                    <a:cubicBezTo>
                      <a:pt x="2793" y="64"/>
                      <a:pt x="2774" y="58"/>
                      <a:pt x="2755" y="52"/>
                    </a:cubicBezTo>
                    <a:cubicBezTo>
                      <a:pt x="2657" y="42"/>
                      <a:pt x="2559" y="37"/>
                      <a:pt x="2462" y="37"/>
                    </a:cubicBezTo>
                    <a:cubicBezTo>
                      <a:pt x="2307" y="37"/>
                      <a:pt x="2154" y="50"/>
                      <a:pt x="2000" y="77"/>
                    </a:cubicBezTo>
                    <a:cubicBezTo>
                      <a:pt x="1894" y="89"/>
                      <a:pt x="1788" y="102"/>
                      <a:pt x="1669" y="108"/>
                    </a:cubicBezTo>
                    <a:lnTo>
                      <a:pt x="1426" y="133"/>
                    </a:lnTo>
                    <a:cubicBezTo>
                      <a:pt x="1243" y="148"/>
                      <a:pt x="1057" y="165"/>
                      <a:pt x="877" y="165"/>
                    </a:cubicBezTo>
                    <a:cubicBezTo>
                      <a:pt x="614" y="165"/>
                      <a:pt x="362" y="130"/>
                      <a:pt x="140" y="8"/>
                    </a:cubicBezTo>
                    <a:cubicBezTo>
                      <a:pt x="128" y="3"/>
                      <a:pt x="116" y="1"/>
                      <a:pt x="106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417400" y="2390625"/>
                <a:ext cx="1198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123" extrusionOk="0">
                    <a:moveTo>
                      <a:pt x="910" y="0"/>
                    </a:moveTo>
                    <a:cubicBezTo>
                      <a:pt x="697" y="0"/>
                      <a:pt x="494" y="48"/>
                      <a:pt x="332" y="189"/>
                    </a:cubicBezTo>
                    <a:cubicBezTo>
                      <a:pt x="82" y="414"/>
                      <a:pt x="1" y="801"/>
                      <a:pt x="20" y="1151"/>
                    </a:cubicBezTo>
                    <a:cubicBezTo>
                      <a:pt x="32" y="1363"/>
                      <a:pt x="76" y="1581"/>
                      <a:pt x="219" y="1731"/>
                    </a:cubicBezTo>
                    <a:cubicBezTo>
                      <a:pt x="344" y="1862"/>
                      <a:pt x="519" y="1912"/>
                      <a:pt x="694" y="1950"/>
                    </a:cubicBezTo>
                    <a:cubicBezTo>
                      <a:pt x="1162" y="2050"/>
                      <a:pt x="1636" y="2106"/>
                      <a:pt x="2117" y="2118"/>
                    </a:cubicBezTo>
                    <a:cubicBezTo>
                      <a:pt x="2161" y="2380"/>
                      <a:pt x="1967" y="2618"/>
                      <a:pt x="1917" y="2880"/>
                    </a:cubicBezTo>
                    <a:cubicBezTo>
                      <a:pt x="1855" y="3204"/>
                      <a:pt x="2017" y="3548"/>
                      <a:pt x="2254" y="3747"/>
                    </a:cubicBezTo>
                    <a:cubicBezTo>
                      <a:pt x="2498" y="3953"/>
                      <a:pt x="2803" y="4034"/>
                      <a:pt x="3103" y="4084"/>
                    </a:cubicBezTo>
                    <a:cubicBezTo>
                      <a:pt x="3232" y="4107"/>
                      <a:pt x="3363" y="4122"/>
                      <a:pt x="3493" y="4122"/>
                    </a:cubicBezTo>
                    <a:cubicBezTo>
                      <a:pt x="3647" y="4122"/>
                      <a:pt x="3800" y="4101"/>
                      <a:pt x="3946" y="4047"/>
                    </a:cubicBezTo>
                    <a:cubicBezTo>
                      <a:pt x="4482" y="3841"/>
                      <a:pt x="4795" y="3167"/>
                      <a:pt x="4738" y="2549"/>
                    </a:cubicBezTo>
                    <a:cubicBezTo>
                      <a:pt x="4595" y="789"/>
                      <a:pt x="2722" y="358"/>
                      <a:pt x="1424" y="71"/>
                    </a:cubicBezTo>
                    <a:cubicBezTo>
                      <a:pt x="1259" y="32"/>
                      <a:pt x="1082" y="0"/>
                      <a:pt x="910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509950" y="2320300"/>
                <a:ext cx="79450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4489" extrusionOk="0">
                    <a:moveTo>
                      <a:pt x="816" y="1"/>
                    </a:moveTo>
                    <a:cubicBezTo>
                      <a:pt x="493" y="1"/>
                      <a:pt x="170" y="191"/>
                      <a:pt x="63" y="568"/>
                    </a:cubicBezTo>
                    <a:cubicBezTo>
                      <a:pt x="0" y="787"/>
                      <a:pt x="31" y="1024"/>
                      <a:pt x="63" y="1255"/>
                    </a:cubicBezTo>
                    <a:cubicBezTo>
                      <a:pt x="206" y="2166"/>
                      <a:pt x="287" y="3115"/>
                      <a:pt x="487" y="4014"/>
                    </a:cubicBezTo>
                    <a:cubicBezTo>
                      <a:pt x="565" y="4381"/>
                      <a:pt x="887" y="4489"/>
                      <a:pt x="1262" y="4489"/>
                    </a:cubicBezTo>
                    <a:cubicBezTo>
                      <a:pt x="1639" y="4489"/>
                      <a:pt x="2068" y="4379"/>
                      <a:pt x="2353" y="4313"/>
                    </a:cubicBezTo>
                    <a:cubicBezTo>
                      <a:pt x="2553" y="4263"/>
                      <a:pt x="2753" y="4201"/>
                      <a:pt x="2903" y="4057"/>
                    </a:cubicBezTo>
                    <a:cubicBezTo>
                      <a:pt x="3165" y="3801"/>
                      <a:pt x="3177" y="3389"/>
                      <a:pt x="3165" y="3021"/>
                    </a:cubicBezTo>
                    <a:cubicBezTo>
                      <a:pt x="3152" y="2672"/>
                      <a:pt x="3127" y="2285"/>
                      <a:pt x="2884" y="2035"/>
                    </a:cubicBezTo>
                    <a:cubicBezTo>
                      <a:pt x="2603" y="1742"/>
                      <a:pt x="2147" y="1735"/>
                      <a:pt x="1742" y="1735"/>
                    </a:cubicBezTo>
                    <a:cubicBezTo>
                      <a:pt x="1692" y="1735"/>
                      <a:pt x="1642" y="1729"/>
                      <a:pt x="1604" y="1704"/>
                    </a:cubicBezTo>
                    <a:cubicBezTo>
                      <a:pt x="1505" y="1648"/>
                      <a:pt x="1517" y="1517"/>
                      <a:pt x="1536" y="1411"/>
                    </a:cubicBezTo>
                    <a:cubicBezTo>
                      <a:pt x="1586" y="1117"/>
                      <a:pt x="1654" y="818"/>
                      <a:pt x="1561" y="543"/>
                    </a:cubicBezTo>
                    <a:cubicBezTo>
                      <a:pt x="1444" y="180"/>
                      <a:pt x="1130" y="1"/>
                      <a:pt x="816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487950" y="2391725"/>
                <a:ext cx="59000" cy="54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164" extrusionOk="0">
                    <a:moveTo>
                      <a:pt x="982" y="0"/>
                    </a:moveTo>
                    <a:cubicBezTo>
                      <a:pt x="724" y="0"/>
                      <a:pt x="436" y="130"/>
                      <a:pt x="237" y="239"/>
                    </a:cubicBezTo>
                    <a:cubicBezTo>
                      <a:pt x="187" y="264"/>
                      <a:pt x="137" y="302"/>
                      <a:pt x="100" y="345"/>
                    </a:cubicBezTo>
                    <a:cubicBezTo>
                      <a:pt x="0" y="476"/>
                      <a:pt x="63" y="657"/>
                      <a:pt x="144" y="801"/>
                    </a:cubicBezTo>
                    <a:cubicBezTo>
                      <a:pt x="281" y="1013"/>
                      <a:pt x="437" y="1200"/>
                      <a:pt x="624" y="1375"/>
                    </a:cubicBezTo>
                    <a:cubicBezTo>
                      <a:pt x="818" y="1562"/>
                      <a:pt x="1018" y="1743"/>
                      <a:pt x="1224" y="1912"/>
                    </a:cubicBezTo>
                    <a:cubicBezTo>
                      <a:pt x="1323" y="1993"/>
                      <a:pt x="1430" y="2062"/>
                      <a:pt x="1548" y="2118"/>
                    </a:cubicBezTo>
                    <a:cubicBezTo>
                      <a:pt x="1623" y="2149"/>
                      <a:pt x="1701" y="2164"/>
                      <a:pt x="1780" y="2164"/>
                    </a:cubicBezTo>
                    <a:cubicBezTo>
                      <a:pt x="1892" y="2164"/>
                      <a:pt x="2004" y="2133"/>
                      <a:pt x="2104" y="2074"/>
                    </a:cubicBezTo>
                    <a:cubicBezTo>
                      <a:pt x="2272" y="1962"/>
                      <a:pt x="2360" y="1768"/>
                      <a:pt x="2322" y="1569"/>
                    </a:cubicBezTo>
                    <a:cubicBezTo>
                      <a:pt x="2266" y="1313"/>
                      <a:pt x="2004" y="1169"/>
                      <a:pt x="1848" y="957"/>
                    </a:cubicBezTo>
                    <a:cubicBezTo>
                      <a:pt x="1635" y="682"/>
                      <a:pt x="1561" y="202"/>
                      <a:pt x="1217" y="46"/>
                    </a:cubicBezTo>
                    <a:cubicBezTo>
                      <a:pt x="1144" y="14"/>
                      <a:pt x="1065" y="0"/>
                      <a:pt x="982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484825" y="2406725"/>
                <a:ext cx="45225" cy="4702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881" extrusionOk="0">
                    <a:moveTo>
                      <a:pt x="80" y="0"/>
                    </a:moveTo>
                    <a:cubicBezTo>
                      <a:pt x="77" y="0"/>
                      <a:pt x="73" y="0"/>
                      <a:pt x="69" y="1"/>
                    </a:cubicBezTo>
                    <a:cubicBezTo>
                      <a:pt x="32" y="7"/>
                      <a:pt x="0" y="39"/>
                      <a:pt x="7" y="82"/>
                    </a:cubicBezTo>
                    <a:cubicBezTo>
                      <a:pt x="119" y="981"/>
                      <a:pt x="799" y="1705"/>
                      <a:pt x="1686" y="1880"/>
                    </a:cubicBezTo>
                    <a:lnTo>
                      <a:pt x="1704" y="1880"/>
                    </a:lnTo>
                    <a:cubicBezTo>
                      <a:pt x="1706" y="1880"/>
                      <a:pt x="1708" y="1880"/>
                      <a:pt x="1710" y="1880"/>
                    </a:cubicBezTo>
                    <a:cubicBezTo>
                      <a:pt x="1798" y="1880"/>
                      <a:pt x="1808" y="1749"/>
                      <a:pt x="1717" y="1736"/>
                    </a:cubicBezTo>
                    <a:cubicBezTo>
                      <a:pt x="887" y="1574"/>
                      <a:pt x="256" y="900"/>
                      <a:pt x="150" y="64"/>
                    </a:cubicBezTo>
                    <a:cubicBezTo>
                      <a:pt x="144" y="24"/>
                      <a:pt x="114" y="0"/>
                      <a:pt x="80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522325" y="2396000"/>
                <a:ext cx="2930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55" extrusionOk="0">
                    <a:moveTo>
                      <a:pt x="108" y="0"/>
                    </a:moveTo>
                    <a:cubicBezTo>
                      <a:pt x="42" y="0"/>
                      <a:pt x="1" y="93"/>
                      <a:pt x="67" y="137"/>
                    </a:cubicBezTo>
                    <a:cubicBezTo>
                      <a:pt x="454" y="337"/>
                      <a:pt x="766" y="667"/>
                      <a:pt x="953" y="1061"/>
                    </a:cubicBezTo>
                    <a:cubicBezTo>
                      <a:pt x="966" y="1110"/>
                      <a:pt x="1010" y="1142"/>
                      <a:pt x="1053" y="1154"/>
                    </a:cubicBezTo>
                    <a:lnTo>
                      <a:pt x="1066" y="1154"/>
                    </a:lnTo>
                    <a:cubicBezTo>
                      <a:pt x="1116" y="1148"/>
                      <a:pt x="1159" y="1110"/>
                      <a:pt x="1166" y="1061"/>
                    </a:cubicBezTo>
                    <a:cubicBezTo>
                      <a:pt x="1172" y="1011"/>
                      <a:pt x="1141" y="967"/>
                      <a:pt x="1091" y="961"/>
                    </a:cubicBezTo>
                    <a:lnTo>
                      <a:pt x="1066" y="961"/>
                    </a:lnTo>
                    <a:cubicBezTo>
                      <a:pt x="866" y="555"/>
                      <a:pt x="541" y="218"/>
                      <a:pt x="136" y="6"/>
                    </a:cubicBezTo>
                    <a:cubicBezTo>
                      <a:pt x="126" y="2"/>
                      <a:pt x="117" y="0"/>
                      <a:pt x="108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461425" y="2418575"/>
                <a:ext cx="2670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89" extrusionOk="0">
                    <a:moveTo>
                      <a:pt x="88" y="1"/>
                    </a:moveTo>
                    <a:cubicBezTo>
                      <a:pt x="54" y="1"/>
                      <a:pt x="18" y="24"/>
                      <a:pt x="13" y="58"/>
                    </a:cubicBezTo>
                    <a:cubicBezTo>
                      <a:pt x="0" y="101"/>
                      <a:pt x="25" y="139"/>
                      <a:pt x="62" y="145"/>
                    </a:cubicBezTo>
                    <a:cubicBezTo>
                      <a:pt x="362" y="220"/>
                      <a:pt x="662" y="270"/>
                      <a:pt x="961" y="289"/>
                    </a:cubicBezTo>
                    <a:lnTo>
                      <a:pt x="968" y="289"/>
                    </a:lnTo>
                    <a:cubicBezTo>
                      <a:pt x="970" y="289"/>
                      <a:pt x="972" y="289"/>
                      <a:pt x="973" y="289"/>
                    </a:cubicBezTo>
                    <a:cubicBezTo>
                      <a:pt x="1067" y="289"/>
                      <a:pt x="1065" y="145"/>
                      <a:pt x="974" y="145"/>
                    </a:cubicBezTo>
                    <a:cubicBezTo>
                      <a:pt x="680" y="120"/>
                      <a:pt x="387" y="76"/>
                      <a:pt x="100" y="2"/>
                    </a:cubicBezTo>
                    <a:cubicBezTo>
                      <a:pt x="96" y="1"/>
                      <a:pt x="92" y="1"/>
                      <a:pt x="88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483575" y="2432200"/>
                <a:ext cx="90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337" extrusionOk="0">
                    <a:moveTo>
                      <a:pt x="287" y="0"/>
                    </a:moveTo>
                    <a:cubicBezTo>
                      <a:pt x="270" y="0"/>
                      <a:pt x="252" y="6"/>
                      <a:pt x="238" y="18"/>
                    </a:cubicBezTo>
                    <a:cubicBezTo>
                      <a:pt x="163" y="81"/>
                      <a:pt x="94" y="143"/>
                      <a:pt x="38" y="218"/>
                    </a:cubicBezTo>
                    <a:cubicBezTo>
                      <a:pt x="0" y="268"/>
                      <a:pt x="32" y="330"/>
                      <a:pt x="94" y="337"/>
                    </a:cubicBezTo>
                    <a:cubicBezTo>
                      <a:pt x="113" y="337"/>
                      <a:pt x="131" y="330"/>
                      <a:pt x="144" y="312"/>
                    </a:cubicBezTo>
                    <a:cubicBezTo>
                      <a:pt x="206" y="249"/>
                      <a:pt x="263" y="187"/>
                      <a:pt x="331" y="131"/>
                    </a:cubicBezTo>
                    <a:cubicBezTo>
                      <a:pt x="362" y="106"/>
                      <a:pt x="362" y="56"/>
                      <a:pt x="344" y="25"/>
                    </a:cubicBezTo>
                    <a:cubicBezTo>
                      <a:pt x="327" y="8"/>
                      <a:pt x="307" y="0"/>
                      <a:pt x="287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493100" y="2441900"/>
                <a:ext cx="125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923" extrusionOk="0">
                    <a:moveTo>
                      <a:pt x="415" y="0"/>
                    </a:moveTo>
                    <a:cubicBezTo>
                      <a:pt x="386" y="0"/>
                      <a:pt x="356" y="17"/>
                      <a:pt x="343" y="55"/>
                    </a:cubicBezTo>
                    <a:cubicBezTo>
                      <a:pt x="293" y="242"/>
                      <a:pt x="225" y="429"/>
                      <a:pt x="137" y="604"/>
                    </a:cubicBezTo>
                    <a:cubicBezTo>
                      <a:pt x="134" y="603"/>
                      <a:pt x="130" y="603"/>
                      <a:pt x="126" y="603"/>
                    </a:cubicBezTo>
                    <a:cubicBezTo>
                      <a:pt x="93" y="603"/>
                      <a:pt x="61" y="627"/>
                      <a:pt x="50" y="660"/>
                    </a:cubicBezTo>
                    <a:lnTo>
                      <a:pt x="6" y="829"/>
                    </a:lnTo>
                    <a:cubicBezTo>
                      <a:pt x="0" y="860"/>
                      <a:pt x="19" y="897"/>
                      <a:pt x="50" y="916"/>
                    </a:cubicBezTo>
                    <a:cubicBezTo>
                      <a:pt x="56" y="916"/>
                      <a:pt x="69" y="922"/>
                      <a:pt x="81" y="922"/>
                    </a:cubicBezTo>
                    <a:cubicBezTo>
                      <a:pt x="106" y="922"/>
                      <a:pt x="125" y="910"/>
                      <a:pt x="144" y="885"/>
                    </a:cubicBezTo>
                    <a:cubicBezTo>
                      <a:pt x="300" y="641"/>
                      <a:pt x="418" y="373"/>
                      <a:pt x="487" y="92"/>
                    </a:cubicBezTo>
                    <a:cubicBezTo>
                      <a:pt x="502" y="36"/>
                      <a:pt x="459" y="0"/>
                      <a:pt x="415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528525" y="2371925"/>
                <a:ext cx="242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306" extrusionOk="0">
                    <a:moveTo>
                      <a:pt x="98" y="0"/>
                    </a:moveTo>
                    <a:cubicBezTo>
                      <a:pt x="95" y="0"/>
                      <a:pt x="91" y="1"/>
                      <a:pt x="87" y="1"/>
                    </a:cubicBezTo>
                    <a:cubicBezTo>
                      <a:pt x="44" y="1"/>
                      <a:pt x="12" y="32"/>
                      <a:pt x="19" y="76"/>
                    </a:cubicBezTo>
                    <a:lnTo>
                      <a:pt x="19" y="176"/>
                    </a:lnTo>
                    <a:lnTo>
                      <a:pt x="19" y="182"/>
                    </a:lnTo>
                    <a:cubicBezTo>
                      <a:pt x="25" y="526"/>
                      <a:pt x="19" y="869"/>
                      <a:pt x="0" y="1212"/>
                    </a:cubicBezTo>
                    <a:cubicBezTo>
                      <a:pt x="0" y="1237"/>
                      <a:pt x="12" y="1262"/>
                      <a:pt x="31" y="1281"/>
                    </a:cubicBezTo>
                    <a:cubicBezTo>
                      <a:pt x="54" y="1296"/>
                      <a:pt x="79" y="1304"/>
                      <a:pt x="105" y="1304"/>
                    </a:cubicBezTo>
                    <a:cubicBezTo>
                      <a:pt x="122" y="1304"/>
                      <a:pt x="139" y="1301"/>
                      <a:pt x="156" y="1293"/>
                    </a:cubicBezTo>
                    <a:cubicBezTo>
                      <a:pt x="162" y="1293"/>
                      <a:pt x="175" y="1287"/>
                      <a:pt x="181" y="1287"/>
                    </a:cubicBezTo>
                    <a:cubicBezTo>
                      <a:pt x="231" y="1300"/>
                      <a:pt x="287" y="1306"/>
                      <a:pt x="337" y="1306"/>
                    </a:cubicBezTo>
                    <a:cubicBezTo>
                      <a:pt x="580" y="1306"/>
                      <a:pt x="799" y="1181"/>
                      <a:pt x="930" y="981"/>
                    </a:cubicBezTo>
                    <a:cubicBezTo>
                      <a:pt x="969" y="925"/>
                      <a:pt x="918" y="869"/>
                      <a:pt x="866" y="869"/>
                    </a:cubicBezTo>
                    <a:cubicBezTo>
                      <a:pt x="843" y="869"/>
                      <a:pt x="820" y="880"/>
                      <a:pt x="805" y="906"/>
                    </a:cubicBezTo>
                    <a:cubicBezTo>
                      <a:pt x="705" y="1062"/>
                      <a:pt x="535" y="1153"/>
                      <a:pt x="355" y="1153"/>
                    </a:cubicBezTo>
                    <a:cubicBezTo>
                      <a:pt x="312" y="1153"/>
                      <a:pt x="268" y="1148"/>
                      <a:pt x="225" y="1137"/>
                    </a:cubicBezTo>
                    <a:lnTo>
                      <a:pt x="156" y="1137"/>
                    </a:lnTo>
                    <a:cubicBezTo>
                      <a:pt x="169" y="781"/>
                      <a:pt x="175" y="426"/>
                      <a:pt x="169" y="70"/>
                    </a:cubicBezTo>
                    <a:cubicBezTo>
                      <a:pt x="163" y="30"/>
                      <a:pt x="136" y="0"/>
                      <a:pt x="98" y="0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541400" y="2405925"/>
                <a:ext cx="2427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83" extrusionOk="0">
                    <a:moveTo>
                      <a:pt x="896" y="1"/>
                    </a:moveTo>
                    <a:cubicBezTo>
                      <a:pt x="892" y="1"/>
                      <a:pt x="888" y="1"/>
                      <a:pt x="883" y="2"/>
                    </a:cubicBezTo>
                    <a:cubicBezTo>
                      <a:pt x="719" y="26"/>
                      <a:pt x="552" y="37"/>
                      <a:pt x="385" y="37"/>
                    </a:cubicBezTo>
                    <a:cubicBezTo>
                      <a:pt x="291" y="37"/>
                      <a:pt x="197" y="34"/>
                      <a:pt x="103" y="27"/>
                    </a:cubicBezTo>
                    <a:cubicBezTo>
                      <a:pt x="99" y="26"/>
                      <a:pt x="95" y="26"/>
                      <a:pt x="91" y="26"/>
                    </a:cubicBezTo>
                    <a:cubicBezTo>
                      <a:pt x="3" y="26"/>
                      <a:pt x="1" y="164"/>
                      <a:pt x="90" y="170"/>
                    </a:cubicBezTo>
                    <a:cubicBezTo>
                      <a:pt x="190" y="183"/>
                      <a:pt x="290" y="183"/>
                      <a:pt x="390" y="183"/>
                    </a:cubicBezTo>
                    <a:cubicBezTo>
                      <a:pt x="559" y="183"/>
                      <a:pt x="733" y="170"/>
                      <a:pt x="908" y="145"/>
                    </a:cubicBezTo>
                    <a:cubicBezTo>
                      <a:pt x="946" y="139"/>
                      <a:pt x="971" y="102"/>
                      <a:pt x="971" y="64"/>
                    </a:cubicBezTo>
                    <a:cubicBezTo>
                      <a:pt x="959" y="25"/>
                      <a:pt x="933" y="1"/>
                      <a:pt x="896" y="1"/>
                    </a:cubicBezTo>
                    <a:close/>
                  </a:path>
                </a:pathLst>
              </a:custGeom>
              <a:solidFill>
                <a:srgbClr val="0B48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8" name="Google Shape;1498;p11"/>
            <p:cNvSpPr/>
            <p:nvPr/>
          </p:nvSpPr>
          <p:spPr>
            <a:xfrm>
              <a:off x="908575" y="2618225"/>
              <a:ext cx="21000" cy="24950"/>
            </a:xfrm>
            <a:custGeom>
              <a:avLst/>
              <a:gdLst/>
              <a:ahLst/>
              <a:cxnLst/>
              <a:rect l="l" t="t" r="r" b="b"/>
              <a:pathLst>
                <a:path w="840" h="998" extrusionOk="0">
                  <a:moveTo>
                    <a:pt x="107" y="0"/>
                  </a:moveTo>
                  <a:cubicBezTo>
                    <a:pt x="32" y="0"/>
                    <a:pt x="0" y="114"/>
                    <a:pt x="84" y="142"/>
                  </a:cubicBezTo>
                  <a:cubicBezTo>
                    <a:pt x="115" y="149"/>
                    <a:pt x="702" y="361"/>
                    <a:pt x="552" y="904"/>
                  </a:cubicBezTo>
                  <a:cubicBezTo>
                    <a:pt x="540" y="941"/>
                    <a:pt x="565" y="985"/>
                    <a:pt x="602" y="997"/>
                  </a:cubicBezTo>
                  <a:lnTo>
                    <a:pt x="627" y="997"/>
                  </a:lnTo>
                  <a:cubicBezTo>
                    <a:pt x="658" y="991"/>
                    <a:pt x="683" y="972"/>
                    <a:pt x="696" y="941"/>
                  </a:cubicBezTo>
                  <a:cubicBezTo>
                    <a:pt x="839" y="404"/>
                    <a:pt x="390" y="92"/>
                    <a:pt x="134" y="5"/>
                  </a:cubicBezTo>
                  <a:cubicBezTo>
                    <a:pt x="125" y="2"/>
                    <a:pt x="116" y="0"/>
                    <a:pt x="107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925025" y="2617050"/>
              <a:ext cx="28275" cy="26125"/>
            </a:xfrm>
            <a:custGeom>
              <a:avLst/>
              <a:gdLst/>
              <a:ahLst/>
              <a:cxnLst/>
              <a:rect l="l" t="t" r="r" b="b"/>
              <a:pathLst>
                <a:path w="1131" h="1045" extrusionOk="0">
                  <a:moveTo>
                    <a:pt x="87" y="1"/>
                  </a:moveTo>
                  <a:cubicBezTo>
                    <a:pt x="59" y="1"/>
                    <a:pt x="33" y="17"/>
                    <a:pt x="19" y="39"/>
                  </a:cubicBezTo>
                  <a:cubicBezTo>
                    <a:pt x="0" y="77"/>
                    <a:pt x="13" y="121"/>
                    <a:pt x="50" y="139"/>
                  </a:cubicBezTo>
                  <a:cubicBezTo>
                    <a:pt x="281" y="252"/>
                    <a:pt x="899" y="632"/>
                    <a:pt x="980" y="982"/>
                  </a:cubicBezTo>
                  <a:cubicBezTo>
                    <a:pt x="987" y="1019"/>
                    <a:pt x="1018" y="1038"/>
                    <a:pt x="1049" y="1044"/>
                  </a:cubicBezTo>
                  <a:cubicBezTo>
                    <a:pt x="1055" y="1044"/>
                    <a:pt x="1062" y="1044"/>
                    <a:pt x="1068" y="1038"/>
                  </a:cubicBezTo>
                  <a:cubicBezTo>
                    <a:pt x="1105" y="1032"/>
                    <a:pt x="1130" y="994"/>
                    <a:pt x="1124" y="951"/>
                  </a:cubicBezTo>
                  <a:cubicBezTo>
                    <a:pt x="1018" y="458"/>
                    <a:pt x="150" y="27"/>
                    <a:pt x="119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934075" y="2610075"/>
              <a:ext cx="13325" cy="14850"/>
            </a:xfrm>
            <a:custGeom>
              <a:avLst/>
              <a:gdLst/>
              <a:ahLst/>
              <a:cxnLst/>
              <a:rect l="l" t="t" r="r" b="b"/>
              <a:pathLst>
                <a:path w="533" h="594" extrusionOk="0">
                  <a:moveTo>
                    <a:pt x="428" y="0"/>
                  </a:moveTo>
                  <a:cubicBezTo>
                    <a:pt x="407" y="0"/>
                    <a:pt x="386" y="9"/>
                    <a:pt x="369" y="31"/>
                  </a:cubicBezTo>
                  <a:cubicBezTo>
                    <a:pt x="244" y="194"/>
                    <a:pt x="0" y="506"/>
                    <a:pt x="0" y="506"/>
                  </a:cubicBezTo>
                  <a:lnTo>
                    <a:pt x="113" y="593"/>
                  </a:lnTo>
                  <a:cubicBezTo>
                    <a:pt x="113" y="593"/>
                    <a:pt x="362" y="281"/>
                    <a:pt x="487" y="119"/>
                  </a:cubicBezTo>
                  <a:cubicBezTo>
                    <a:pt x="533" y="64"/>
                    <a:pt x="482" y="0"/>
                    <a:pt x="428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1" name="Google Shape;1501;p11"/>
          <p:cNvGrpSpPr/>
          <p:nvPr/>
        </p:nvGrpSpPr>
        <p:grpSpPr>
          <a:xfrm>
            <a:off x="6518388" y="1924864"/>
            <a:ext cx="1650324" cy="1803814"/>
            <a:chOff x="901375" y="2071725"/>
            <a:chExt cx="818875" cy="905225"/>
          </a:xfrm>
        </p:grpSpPr>
        <p:sp>
          <p:nvSpPr>
            <p:cNvPr id="1502" name="Google Shape;1502;p11"/>
            <p:cNvSpPr/>
            <p:nvPr/>
          </p:nvSpPr>
          <p:spPr>
            <a:xfrm>
              <a:off x="1381775" y="2559450"/>
              <a:ext cx="178750" cy="117125"/>
            </a:xfrm>
            <a:custGeom>
              <a:avLst/>
              <a:gdLst/>
              <a:ahLst/>
              <a:cxnLst/>
              <a:rect l="l" t="t" r="r" b="b"/>
              <a:pathLst>
                <a:path w="7150" h="4685" extrusionOk="0">
                  <a:moveTo>
                    <a:pt x="5867" y="0"/>
                  </a:moveTo>
                  <a:cubicBezTo>
                    <a:pt x="5577" y="0"/>
                    <a:pt x="5145" y="297"/>
                    <a:pt x="4957" y="917"/>
                  </a:cubicBezTo>
                  <a:lnTo>
                    <a:pt x="4957" y="917"/>
                  </a:lnTo>
                  <a:cubicBezTo>
                    <a:pt x="5097" y="452"/>
                    <a:pt x="4961" y="229"/>
                    <a:pt x="4769" y="229"/>
                  </a:cubicBezTo>
                  <a:cubicBezTo>
                    <a:pt x="4511" y="229"/>
                    <a:pt x="4152" y="629"/>
                    <a:pt x="4220" y="1382"/>
                  </a:cubicBezTo>
                  <a:cubicBezTo>
                    <a:pt x="4128" y="1690"/>
                    <a:pt x="3097" y="1922"/>
                    <a:pt x="1992" y="1922"/>
                  </a:cubicBezTo>
                  <a:cubicBezTo>
                    <a:pt x="1282" y="1922"/>
                    <a:pt x="542" y="1826"/>
                    <a:pt x="0" y="1594"/>
                  </a:cubicBezTo>
                  <a:lnTo>
                    <a:pt x="0" y="1594"/>
                  </a:lnTo>
                  <a:lnTo>
                    <a:pt x="731" y="4684"/>
                  </a:lnTo>
                  <a:cubicBezTo>
                    <a:pt x="1361" y="4653"/>
                    <a:pt x="1985" y="4553"/>
                    <a:pt x="2597" y="4385"/>
                  </a:cubicBezTo>
                  <a:cubicBezTo>
                    <a:pt x="3658" y="4104"/>
                    <a:pt x="4987" y="3554"/>
                    <a:pt x="6030" y="2506"/>
                  </a:cubicBezTo>
                  <a:cubicBezTo>
                    <a:pt x="7096" y="2352"/>
                    <a:pt x="6954" y="1521"/>
                    <a:pt x="6546" y="1521"/>
                  </a:cubicBezTo>
                  <a:cubicBezTo>
                    <a:pt x="6507" y="1521"/>
                    <a:pt x="6466" y="1528"/>
                    <a:pt x="6423" y="1545"/>
                  </a:cubicBezTo>
                  <a:cubicBezTo>
                    <a:pt x="7149" y="1256"/>
                    <a:pt x="6969" y="495"/>
                    <a:pt x="6507" y="495"/>
                  </a:cubicBezTo>
                  <a:cubicBezTo>
                    <a:pt x="6349" y="495"/>
                    <a:pt x="6159" y="583"/>
                    <a:pt x="5961" y="808"/>
                  </a:cubicBezTo>
                  <a:cubicBezTo>
                    <a:pt x="6295" y="278"/>
                    <a:pt x="6148" y="0"/>
                    <a:pt x="5867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1529700" y="2595250"/>
              <a:ext cx="19650" cy="12200"/>
            </a:xfrm>
            <a:custGeom>
              <a:avLst/>
              <a:gdLst/>
              <a:ahLst/>
              <a:cxnLst/>
              <a:rect l="l" t="t" r="r" b="b"/>
              <a:pathLst>
                <a:path w="786" h="488" extrusionOk="0">
                  <a:moveTo>
                    <a:pt x="577" y="1"/>
                  </a:moveTo>
                  <a:cubicBezTo>
                    <a:pt x="259" y="1"/>
                    <a:pt x="30" y="358"/>
                    <a:pt x="19" y="375"/>
                  </a:cubicBezTo>
                  <a:cubicBezTo>
                    <a:pt x="0" y="406"/>
                    <a:pt x="7" y="450"/>
                    <a:pt x="38" y="475"/>
                  </a:cubicBezTo>
                  <a:cubicBezTo>
                    <a:pt x="50" y="481"/>
                    <a:pt x="69" y="487"/>
                    <a:pt x="82" y="487"/>
                  </a:cubicBezTo>
                  <a:cubicBezTo>
                    <a:pt x="107" y="487"/>
                    <a:pt x="125" y="475"/>
                    <a:pt x="144" y="450"/>
                  </a:cubicBezTo>
                  <a:cubicBezTo>
                    <a:pt x="144" y="450"/>
                    <a:pt x="342" y="151"/>
                    <a:pt x="577" y="151"/>
                  </a:cubicBezTo>
                  <a:cubicBezTo>
                    <a:pt x="603" y="151"/>
                    <a:pt x="629" y="154"/>
                    <a:pt x="656" y="162"/>
                  </a:cubicBezTo>
                  <a:cubicBezTo>
                    <a:pt x="664" y="165"/>
                    <a:pt x="671" y="166"/>
                    <a:pt x="678" y="166"/>
                  </a:cubicBezTo>
                  <a:cubicBezTo>
                    <a:pt x="756" y="166"/>
                    <a:pt x="785" y="48"/>
                    <a:pt x="700" y="19"/>
                  </a:cubicBezTo>
                  <a:cubicBezTo>
                    <a:pt x="657" y="6"/>
                    <a:pt x="616" y="1"/>
                    <a:pt x="577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1516425" y="2575875"/>
              <a:ext cx="18800" cy="18300"/>
            </a:xfrm>
            <a:custGeom>
              <a:avLst/>
              <a:gdLst/>
              <a:ahLst/>
              <a:cxnLst/>
              <a:rect l="l" t="t" r="r" b="b"/>
              <a:pathLst>
                <a:path w="752" h="732" extrusionOk="0">
                  <a:moveTo>
                    <a:pt x="646" y="0"/>
                  </a:moveTo>
                  <a:cubicBezTo>
                    <a:pt x="635" y="0"/>
                    <a:pt x="624" y="2"/>
                    <a:pt x="613" y="7"/>
                  </a:cubicBezTo>
                  <a:cubicBezTo>
                    <a:pt x="251" y="201"/>
                    <a:pt x="26" y="607"/>
                    <a:pt x="20" y="619"/>
                  </a:cubicBezTo>
                  <a:cubicBezTo>
                    <a:pt x="1" y="657"/>
                    <a:pt x="13" y="700"/>
                    <a:pt x="51" y="719"/>
                  </a:cubicBezTo>
                  <a:cubicBezTo>
                    <a:pt x="57" y="725"/>
                    <a:pt x="70" y="732"/>
                    <a:pt x="82" y="732"/>
                  </a:cubicBezTo>
                  <a:cubicBezTo>
                    <a:pt x="113" y="732"/>
                    <a:pt x="138" y="719"/>
                    <a:pt x="151" y="694"/>
                  </a:cubicBezTo>
                  <a:cubicBezTo>
                    <a:pt x="151" y="688"/>
                    <a:pt x="357" y="313"/>
                    <a:pt x="681" y="139"/>
                  </a:cubicBezTo>
                  <a:cubicBezTo>
                    <a:pt x="752" y="95"/>
                    <a:pt x="714" y="0"/>
                    <a:pt x="646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1501450" y="2572600"/>
              <a:ext cx="10150" cy="17050"/>
            </a:xfrm>
            <a:custGeom>
              <a:avLst/>
              <a:gdLst/>
              <a:ahLst/>
              <a:cxnLst/>
              <a:rect l="l" t="t" r="r" b="b"/>
              <a:pathLst>
                <a:path w="406" h="682" extrusionOk="0">
                  <a:moveTo>
                    <a:pt x="303" y="0"/>
                  </a:moveTo>
                  <a:cubicBezTo>
                    <a:pt x="278" y="0"/>
                    <a:pt x="254" y="13"/>
                    <a:pt x="238" y="45"/>
                  </a:cubicBezTo>
                  <a:cubicBezTo>
                    <a:pt x="144" y="220"/>
                    <a:pt x="69" y="401"/>
                    <a:pt x="13" y="588"/>
                  </a:cubicBezTo>
                  <a:cubicBezTo>
                    <a:pt x="1" y="625"/>
                    <a:pt x="19" y="669"/>
                    <a:pt x="63" y="681"/>
                  </a:cubicBezTo>
                  <a:lnTo>
                    <a:pt x="82" y="681"/>
                  </a:lnTo>
                  <a:cubicBezTo>
                    <a:pt x="113" y="681"/>
                    <a:pt x="144" y="663"/>
                    <a:pt x="157" y="638"/>
                  </a:cubicBezTo>
                  <a:cubicBezTo>
                    <a:pt x="207" y="457"/>
                    <a:pt x="282" y="288"/>
                    <a:pt x="363" y="120"/>
                  </a:cubicBezTo>
                  <a:cubicBezTo>
                    <a:pt x="405" y="60"/>
                    <a:pt x="355" y="0"/>
                    <a:pt x="303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1390200" y="2758475"/>
              <a:ext cx="134225" cy="207100"/>
            </a:xfrm>
            <a:custGeom>
              <a:avLst/>
              <a:gdLst/>
              <a:ahLst/>
              <a:cxnLst/>
              <a:rect l="l" t="t" r="r" b="b"/>
              <a:pathLst>
                <a:path w="5369" h="8284" extrusionOk="0">
                  <a:moveTo>
                    <a:pt x="1286" y="0"/>
                  </a:moveTo>
                  <a:cubicBezTo>
                    <a:pt x="1199" y="712"/>
                    <a:pt x="1205" y="2253"/>
                    <a:pt x="1224" y="3427"/>
                  </a:cubicBezTo>
                  <a:cubicBezTo>
                    <a:pt x="1242" y="4444"/>
                    <a:pt x="1036" y="5462"/>
                    <a:pt x="624" y="6392"/>
                  </a:cubicBezTo>
                  <a:lnTo>
                    <a:pt x="0" y="7777"/>
                  </a:lnTo>
                  <a:cubicBezTo>
                    <a:pt x="0" y="7777"/>
                    <a:pt x="873" y="8284"/>
                    <a:pt x="3005" y="8284"/>
                  </a:cubicBezTo>
                  <a:cubicBezTo>
                    <a:pt x="3654" y="8284"/>
                    <a:pt x="4419" y="8237"/>
                    <a:pt x="5312" y="8114"/>
                  </a:cubicBezTo>
                  <a:cubicBezTo>
                    <a:pt x="5368" y="6829"/>
                    <a:pt x="4476" y="6161"/>
                    <a:pt x="2740" y="6005"/>
                  </a:cubicBezTo>
                  <a:cubicBezTo>
                    <a:pt x="2934" y="5936"/>
                    <a:pt x="3109" y="5849"/>
                    <a:pt x="3271" y="5730"/>
                  </a:cubicBezTo>
                  <a:cubicBezTo>
                    <a:pt x="3958" y="5243"/>
                    <a:pt x="4388" y="4469"/>
                    <a:pt x="4432" y="3627"/>
                  </a:cubicBezTo>
                  <a:lnTo>
                    <a:pt x="4544" y="1960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1446675" y="2928250"/>
              <a:ext cx="38725" cy="38875"/>
            </a:xfrm>
            <a:custGeom>
              <a:avLst/>
              <a:gdLst/>
              <a:ahLst/>
              <a:cxnLst/>
              <a:rect l="l" t="t" r="r" b="b"/>
              <a:pathLst>
                <a:path w="1549" h="1555" extrusionOk="0">
                  <a:moveTo>
                    <a:pt x="85" y="0"/>
                  </a:moveTo>
                  <a:cubicBezTo>
                    <a:pt x="80" y="0"/>
                    <a:pt x="77" y="0"/>
                    <a:pt x="76" y="0"/>
                  </a:cubicBezTo>
                  <a:cubicBezTo>
                    <a:pt x="32" y="0"/>
                    <a:pt x="1" y="31"/>
                    <a:pt x="1" y="75"/>
                  </a:cubicBezTo>
                  <a:cubicBezTo>
                    <a:pt x="1" y="119"/>
                    <a:pt x="38" y="150"/>
                    <a:pt x="82" y="150"/>
                  </a:cubicBezTo>
                  <a:cubicBezTo>
                    <a:pt x="83" y="149"/>
                    <a:pt x="93" y="148"/>
                    <a:pt x="111" y="148"/>
                  </a:cubicBezTo>
                  <a:cubicBezTo>
                    <a:pt x="239" y="148"/>
                    <a:pt x="754" y="187"/>
                    <a:pt x="1087" y="531"/>
                  </a:cubicBezTo>
                  <a:cubicBezTo>
                    <a:pt x="1299" y="755"/>
                    <a:pt x="1399" y="1074"/>
                    <a:pt x="1380" y="1473"/>
                  </a:cubicBezTo>
                  <a:cubicBezTo>
                    <a:pt x="1380" y="1511"/>
                    <a:pt x="1405" y="1548"/>
                    <a:pt x="1449" y="1554"/>
                  </a:cubicBezTo>
                  <a:cubicBezTo>
                    <a:pt x="1486" y="1548"/>
                    <a:pt x="1518" y="1517"/>
                    <a:pt x="1524" y="1479"/>
                  </a:cubicBezTo>
                  <a:cubicBezTo>
                    <a:pt x="1549" y="1036"/>
                    <a:pt x="1436" y="681"/>
                    <a:pt x="1187" y="425"/>
                  </a:cubicBezTo>
                  <a:cubicBezTo>
                    <a:pt x="785" y="11"/>
                    <a:pt x="172" y="0"/>
                    <a:pt x="85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1467600" y="2916675"/>
              <a:ext cx="47300" cy="48725"/>
            </a:xfrm>
            <a:custGeom>
              <a:avLst/>
              <a:gdLst/>
              <a:ahLst/>
              <a:cxnLst/>
              <a:rect l="l" t="t" r="r" b="b"/>
              <a:pathLst>
                <a:path w="1892" h="1949" extrusionOk="0">
                  <a:moveTo>
                    <a:pt x="103" y="0"/>
                  </a:moveTo>
                  <a:cubicBezTo>
                    <a:pt x="23" y="0"/>
                    <a:pt x="0" y="128"/>
                    <a:pt x="94" y="145"/>
                  </a:cubicBezTo>
                  <a:cubicBezTo>
                    <a:pt x="162" y="164"/>
                    <a:pt x="1717" y="619"/>
                    <a:pt x="1423" y="1855"/>
                  </a:cubicBezTo>
                  <a:cubicBezTo>
                    <a:pt x="1411" y="1899"/>
                    <a:pt x="1436" y="1936"/>
                    <a:pt x="1480" y="1949"/>
                  </a:cubicBezTo>
                  <a:lnTo>
                    <a:pt x="1492" y="1949"/>
                  </a:lnTo>
                  <a:cubicBezTo>
                    <a:pt x="1529" y="1942"/>
                    <a:pt x="1554" y="1924"/>
                    <a:pt x="1567" y="1893"/>
                  </a:cubicBezTo>
                  <a:cubicBezTo>
                    <a:pt x="1891" y="513"/>
                    <a:pt x="156" y="7"/>
                    <a:pt x="138" y="7"/>
                  </a:cubicBezTo>
                  <a:cubicBezTo>
                    <a:pt x="125" y="2"/>
                    <a:pt x="113" y="0"/>
                    <a:pt x="103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1273325" y="2726300"/>
              <a:ext cx="90450" cy="113250"/>
            </a:xfrm>
            <a:custGeom>
              <a:avLst/>
              <a:gdLst/>
              <a:ahLst/>
              <a:cxnLst/>
              <a:rect l="l" t="t" r="r" b="b"/>
              <a:pathLst>
                <a:path w="3618" h="4530" extrusionOk="0">
                  <a:moveTo>
                    <a:pt x="1217" y="0"/>
                  </a:moveTo>
                  <a:cubicBezTo>
                    <a:pt x="519" y="0"/>
                    <a:pt x="194" y="801"/>
                    <a:pt x="606" y="1337"/>
                  </a:cubicBezTo>
                  <a:cubicBezTo>
                    <a:pt x="312" y="1424"/>
                    <a:pt x="0" y="2142"/>
                    <a:pt x="787" y="2891"/>
                  </a:cubicBezTo>
                  <a:cubicBezTo>
                    <a:pt x="462" y="2985"/>
                    <a:pt x="25" y="3896"/>
                    <a:pt x="1217" y="4389"/>
                  </a:cubicBezTo>
                  <a:cubicBezTo>
                    <a:pt x="1450" y="4486"/>
                    <a:pt x="1662" y="4530"/>
                    <a:pt x="1854" y="4530"/>
                  </a:cubicBezTo>
                  <a:cubicBezTo>
                    <a:pt x="3361" y="4530"/>
                    <a:pt x="3618" y="1824"/>
                    <a:pt x="2372" y="601"/>
                  </a:cubicBezTo>
                  <a:cubicBezTo>
                    <a:pt x="1932" y="167"/>
                    <a:pt x="1536" y="0"/>
                    <a:pt x="1217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1276525" y="2583550"/>
              <a:ext cx="339500" cy="291350"/>
            </a:xfrm>
            <a:custGeom>
              <a:avLst/>
              <a:gdLst/>
              <a:ahLst/>
              <a:cxnLst/>
              <a:rect l="l" t="t" r="r" b="b"/>
              <a:pathLst>
                <a:path w="13580" h="11654" extrusionOk="0">
                  <a:moveTo>
                    <a:pt x="4660" y="0"/>
                  </a:moveTo>
                  <a:cubicBezTo>
                    <a:pt x="2931" y="1305"/>
                    <a:pt x="1302" y="1654"/>
                    <a:pt x="1302" y="1654"/>
                  </a:cubicBezTo>
                  <a:cubicBezTo>
                    <a:pt x="1302" y="1654"/>
                    <a:pt x="1" y="11653"/>
                    <a:pt x="4928" y="11653"/>
                  </a:cubicBezTo>
                  <a:cubicBezTo>
                    <a:pt x="5589" y="11653"/>
                    <a:pt x="6361" y="11474"/>
                    <a:pt x="7262" y="11067"/>
                  </a:cubicBezTo>
                  <a:cubicBezTo>
                    <a:pt x="13579" y="8208"/>
                    <a:pt x="4953" y="2241"/>
                    <a:pt x="4660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1361950" y="2583550"/>
              <a:ext cx="153725" cy="229600"/>
            </a:xfrm>
            <a:custGeom>
              <a:avLst/>
              <a:gdLst/>
              <a:ahLst/>
              <a:cxnLst/>
              <a:rect l="l" t="t" r="r" b="b"/>
              <a:pathLst>
                <a:path w="6149" h="9184" extrusionOk="0">
                  <a:moveTo>
                    <a:pt x="1243" y="0"/>
                  </a:moveTo>
                  <a:cubicBezTo>
                    <a:pt x="462" y="593"/>
                    <a:pt x="606" y="643"/>
                    <a:pt x="1" y="899"/>
                  </a:cubicBezTo>
                  <a:cubicBezTo>
                    <a:pt x="186" y="2981"/>
                    <a:pt x="397" y="9183"/>
                    <a:pt x="3579" y="9183"/>
                  </a:cubicBezTo>
                  <a:cubicBezTo>
                    <a:pt x="4250" y="9183"/>
                    <a:pt x="5054" y="8907"/>
                    <a:pt x="6018" y="8258"/>
                  </a:cubicBezTo>
                  <a:cubicBezTo>
                    <a:pt x="6061" y="8227"/>
                    <a:pt x="6105" y="8196"/>
                    <a:pt x="6149" y="8164"/>
                  </a:cubicBezTo>
                  <a:cubicBezTo>
                    <a:pt x="6068" y="5224"/>
                    <a:pt x="1455" y="1623"/>
                    <a:pt x="1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1314975" y="2768775"/>
              <a:ext cx="134225" cy="206950"/>
            </a:xfrm>
            <a:custGeom>
              <a:avLst/>
              <a:gdLst/>
              <a:ahLst/>
              <a:cxnLst/>
              <a:rect l="l" t="t" r="r" b="b"/>
              <a:pathLst>
                <a:path w="5369" h="8278" extrusionOk="0">
                  <a:moveTo>
                    <a:pt x="1287" y="0"/>
                  </a:moveTo>
                  <a:cubicBezTo>
                    <a:pt x="1218" y="562"/>
                    <a:pt x="1237" y="1692"/>
                    <a:pt x="1268" y="2672"/>
                  </a:cubicBezTo>
                  <a:cubicBezTo>
                    <a:pt x="1312" y="3876"/>
                    <a:pt x="1099" y="5075"/>
                    <a:pt x="644" y="6192"/>
                  </a:cubicBezTo>
                  <a:lnTo>
                    <a:pt x="1" y="7771"/>
                  </a:lnTo>
                  <a:cubicBezTo>
                    <a:pt x="1" y="7771"/>
                    <a:pt x="878" y="8277"/>
                    <a:pt x="3008" y="8277"/>
                  </a:cubicBezTo>
                  <a:cubicBezTo>
                    <a:pt x="3657" y="8277"/>
                    <a:pt x="4421" y="8230"/>
                    <a:pt x="5313" y="8108"/>
                  </a:cubicBezTo>
                  <a:cubicBezTo>
                    <a:pt x="5369" y="6822"/>
                    <a:pt x="4482" y="6154"/>
                    <a:pt x="2747" y="5998"/>
                  </a:cubicBezTo>
                  <a:cubicBezTo>
                    <a:pt x="3016" y="5874"/>
                    <a:pt x="3340" y="5593"/>
                    <a:pt x="3633" y="5306"/>
                  </a:cubicBezTo>
                  <a:cubicBezTo>
                    <a:pt x="4139" y="4806"/>
                    <a:pt x="4439" y="4138"/>
                    <a:pt x="4470" y="3433"/>
                  </a:cubicBezTo>
                  <a:lnTo>
                    <a:pt x="4551" y="1947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1371475" y="2938075"/>
              <a:ext cx="38725" cy="38875"/>
            </a:xfrm>
            <a:custGeom>
              <a:avLst/>
              <a:gdLst/>
              <a:ahLst/>
              <a:cxnLst/>
              <a:rect l="l" t="t" r="r" b="b"/>
              <a:pathLst>
                <a:path w="1549" h="1555" extrusionOk="0">
                  <a:moveTo>
                    <a:pt x="84" y="0"/>
                  </a:moveTo>
                  <a:cubicBezTo>
                    <a:pt x="80" y="0"/>
                    <a:pt x="76" y="0"/>
                    <a:pt x="75" y="0"/>
                  </a:cubicBezTo>
                  <a:cubicBezTo>
                    <a:pt x="31" y="7"/>
                    <a:pt x="0" y="38"/>
                    <a:pt x="0" y="82"/>
                  </a:cubicBezTo>
                  <a:cubicBezTo>
                    <a:pt x="6" y="119"/>
                    <a:pt x="38" y="150"/>
                    <a:pt x="81" y="150"/>
                  </a:cubicBezTo>
                  <a:cubicBezTo>
                    <a:pt x="82" y="150"/>
                    <a:pt x="82" y="150"/>
                    <a:pt x="84" y="150"/>
                  </a:cubicBezTo>
                  <a:cubicBezTo>
                    <a:pt x="125" y="150"/>
                    <a:pt x="717" y="156"/>
                    <a:pt x="1086" y="537"/>
                  </a:cubicBezTo>
                  <a:cubicBezTo>
                    <a:pt x="1299" y="762"/>
                    <a:pt x="1398" y="1080"/>
                    <a:pt x="1380" y="1480"/>
                  </a:cubicBezTo>
                  <a:cubicBezTo>
                    <a:pt x="1380" y="1517"/>
                    <a:pt x="1405" y="1555"/>
                    <a:pt x="1448" y="1555"/>
                  </a:cubicBezTo>
                  <a:lnTo>
                    <a:pt x="1455" y="1555"/>
                  </a:lnTo>
                  <a:cubicBezTo>
                    <a:pt x="1492" y="1555"/>
                    <a:pt x="1517" y="1523"/>
                    <a:pt x="1523" y="1486"/>
                  </a:cubicBezTo>
                  <a:cubicBezTo>
                    <a:pt x="1548" y="1043"/>
                    <a:pt x="1436" y="687"/>
                    <a:pt x="1186" y="431"/>
                  </a:cubicBezTo>
                  <a:cubicBezTo>
                    <a:pt x="784" y="12"/>
                    <a:pt x="170" y="0"/>
                    <a:pt x="84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1392650" y="2926700"/>
              <a:ext cx="47200" cy="48700"/>
            </a:xfrm>
            <a:custGeom>
              <a:avLst/>
              <a:gdLst/>
              <a:ahLst/>
              <a:cxnLst/>
              <a:rect l="l" t="t" r="r" b="b"/>
              <a:pathLst>
                <a:path w="1888" h="1948" extrusionOk="0">
                  <a:moveTo>
                    <a:pt x="103" y="0"/>
                  </a:moveTo>
                  <a:cubicBezTo>
                    <a:pt x="26" y="0"/>
                    <a:pt x="0" y="127"/>
                    <a:pt x="90" y="150"/>
                  </a:cubicBezTo>
                  <a:cubicBezTo>
                    <a:pt x="158" y="168"/>
                    <a:pt x="1712" y="618"/>
                    <a:pt x="1419" y="1860"/>
                  </a:cubicBezTo>
                  <a:cubicBezTo>
                    <a:pt x="1413" y="1897"/>
                    <a:pt x="1438" y="1935"/>
                    <a:pt x="1475" y="1947"/>
                  </a:cubicBezTo>
                  <a:lnTo>
                    <a:pt x="1494" y="1947"/>
                  </a:lnTo>
                  <a:cubicBezTo>
                    <a:pt x="1525" y="1947"/>
                    <a:pt x="1550" y="1922"/>
                    <a:pt x="1563" y="1891"/>
                  </a:cubicBezTo>
                  <a:cubicBezTo>
                    <a:pt x="1887" y="518"/>
                    <a:pt x="152" y="12"/>
                    <a:pt x="133" y="6"/>
                  </a:cubicBezTo>
                  <a:cubicBezTo>
                    <a:pt x="123" y="2"/>
                    <a:pt x="113" y="0"/>
                    <a:pt x="103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1415775" y="2829325"/>
              <a:ext cx="16575" cy="44650"/>
            </a:xfrm>
            <a:custGeom>
              <a:avLst/>
              <a:gdLst/>
              <a:ahLst/>
              <a:cxnLst/>
              <a:rect l="l" t="t" r="r" b="b"/>
              <a:pathLst>
                <a:path w="663" h="1786" extrusionOk="0">
                  <a:moveTo>
                    <a:pt x="76" y="1"/>
                  </a:moveTo>
                  <a:cubicBezTo>
                    <a:pt x="57" y="1"/>
                    <a:pt x="39" y="8"/>
                    <a:pt x="26" y="25"/>
                  </a:cubicBezTo>
                  <a:cubicBezTo>
                    <a:pt x="1" y="62"/>
                    <a:pt x="7" y="106"/>
                    <a:pt x="32" y="131"/>
                  </a:cubicBezTo>
                  <a:cubicBezTo>
                    <a:pt x="38" y="137"/>
                    <a:pt x="494" y="524"/>
                    <a:pt x="238" y="1698"/>
                  </a:cubicBezTo>
                  <a:cubicBezTo>
                    <a:pt x="232" y="1735"/>
                    <a:pt x="257" y="1773"/>
                    <a:pt x="294" y="1785"/>
                  </a:cubicBezTo>
                  <a:lnTo>
                    <a:pt x="313" y="1785"/>
                  </a:lnTo>
                  <a:cubicBezTo>
                    <a:pt x="344" y="1785"/>
                    <a:pt x="375" y="1760"/>
                    <a:pt x="382" y="1729"/>
                  </a:cubicBezTo>
                  <a:cubicBezTo>
                    <a:pt x="663" y="456"/>
                    <a:pt x="151" y="31"/>
                    <a:pt x="126" y="19"/>
                  </a:cubicBezTo>
                  <a:cubicBezTo>
                    <a:pt x="111" y="7"/>
                    <a:pt x="94" y="1"/>
                    <a:pt x="76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1298750" y="2597275"/>
              <a:ext cx="208500" cy="195225"/>
            </a:xfrm>
            <a:custGeom>
              <a:avLst/>
              <a:gdLst/>
              <a:ahLst/>
              <a:cxnLst/>
              <a:rect l="l" t="t" r="r" b="b"/>
              <a:pathLst>
                <a:path w="8340" h="7809" extrusionOk="0">
                  <a:moveTo>
                    <a:pt x="4470" y="0"/>
                  </a:moveTo>
                  <a:cubicBezTo>
                    <a:pt x="4470" y="0"/>
                    <a:pt x="4751" y="1230"/>
                    <a:pt x="3746" y="1448"/>
                  </a:cubicBezTo>
                  <a:cubicBezTo>
                    <a:pt x="3582" y="1485"/>
                    <a:pt x="3391" y="1501"/>
                    <a:pt x="3187" y="1501"/>
                  </a:cubicBezTo>
                  <a:cubicBezTo>
                    <a:pt x="2139" y="1501"/>
                    <a:pt x="725" y="1099"/>
                    <a:pt x="725" y="1099"/>
                  </a:cubicBezTo>
                  <a:lnTo>
                    <a:pt x="100" y="1099"/>
                  </a:lnTo>
                  <a:cubicBezTo>
                    <a:pt x="38" y="1904"/>
                    <a:pt x="1" y="2772"/>
                    <a:pt x="26" y="3714"/>
                  </a:cubicBezTo>
                  <a:cubicBezTo>
                    <a:pt x="51" y="4994"/>
                    <a:pt x="169" y="6273"/>
                    <a:pt x="381" y="7540"/>
                  </a:cubicBezTo>
                  <a:cubicBezTo>
                    <a:pt x="1049" y="7733"/>
                    <a:pt x="1618" y="7809"/>
                    <a:pt x="2104" y="7809"/>
                  </a:cubicBezTo>
                  <a:cubicBezTo>
                    <a:pt x="2813" y="7809"/>
                    <a:pt x="3343" y="7648"/>
                    <a:pt x="3739" y="7459"/>
                  </a:cubicBezTo>
                  <a:cubicBezTo>
                    <a:pt x="4576" y="7066"/>
                    <a:pt x="4838" y="6517"/>
                    <a:pt x="5974" y="5774"/>
                  </a:cubicBezTo>
                  <a:cubicBezTo>
                    <a:pt x="6711" y="5293"/>
                    <a:pt x="7503" y="4925"/>
                    <a:pt x="8340" y="4675"/>
                  </a:cubicBezTo>
                  <a:cubicBezTo>
                    <a:pt x="7653" y="3583"/>
                    <a:pt x="6879" y="2553"/>
                    <a:pt x="6030" y="1592"/>
                  </a:cubicBezTo>
                  <a:cubicBezTo>
                    <a:pt x="5500" y="999"/>
                    <a:pt x="4975" y="468"/>
                    <a:pt x="4470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1339275" y="2604575"/>
              <a:ext cx="84025" cy="39375"/>
            </a:xfrm>
            <a:custGeom>
              <a:avLst/>
              <a:gdLst/>
              <a:ahLst/>
              <a:cxnLst/>
              <a:rect l="l" t="t" r="r" b="b"/>
              <a:pathLst>
                <a:path w="3361" h="1575" extrusionOk="0">
                  <a:moveTo>
                    <a:pt x="3235" y="0"/>
                  </a:moveTo>
                  <a:cubicBezTo>
                    <a:pt x="3195" y="0"/>
                    <a:pt x="3154" y="29"/>
                    <a:pt x="3161" y="83"/>
                  </a:cubicBezTo>
                  <a:cubicBezTo>
                    <a:pt x="3204" y="507"/>
                    <a:pt x="3098" y="838"/>
                    <a:pt x="2842" y="1057"/>
                  </a:cubicBezTo>
                  <a:cubicBezTo>
                    <a:pt x="2512" y="1342"/>
                    <a:pt x="1983" y="1425"/>
                    <a:pt x="1479" y="1425"/>
                  </a:cubicBezTo>
                  <a:cubicBezTo>
                    <a:pt x="782" y="1425"/>
                    <a:pt x="132" y="1266"/>
                    <a:pt x="121" y="1263"/>
                  </a:cubicBezTo>
                  <a:cubicBezTo>
                    <a:pt x="117" y="1262"/>
                    <a:pt x="113" y="1262"/>
                    <a:pt x="109" y="1262"/>
                  </a:cubicBezTo>
                  <a:cubicBezTo>
                    <a:pt x="25" y="1262"/>
                    <a:pt x="0" y="1382"/>
                    <a:pt x="84" y="1406"/>
                  </a:cubicBezTo>
                  <a:cubicBezTo>
                    <a:pt x="539" y="1512"/>
                    <a:pt x="1007" y="1568"/>
                    <a:pt x="1476" y="1575"/>
                  </a:cubicBezTo>
                  <a:cubicBezTo>
                    <a:pt x="2006" y="1575"/>
                    <a:pt x="2574" y="1487"/>
                    <a:pt x="2936" y="1169"/>
                  </a:cubicBezTo>
                  <a:cubicBezTo>
                    <a:pt x="3236" y="913"/>
                    <a:pt x="3361" y="545"/>
                    <a:pt x="3311" y="64"/>
                  </a:cubicBezTo>
                  <a:cubicBezTo>
                    <a:pt x="3305" y="21"/>
                    <a:pt x="3270" y="0"/>
                    <a:pt x="3235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1050025" y="2071725"/>
              <a:ext cx="249375" cy="309925"/>
            </a:xfrm>
            <a:custGeom>
              <a:avLst/>
              <a:gdLst/>
              <a:ahLst/>
              <a:cxnLst/>
              <a:rect l="l" t="t" r="r" b="b"/>
              <a:pathLst>
                <a:path w="9975" h="12397" extrusionOk="0">
                  <a:moveTo>
                    <a:pt x="2016" y="0"/>
                  </a:moveTo>
                  <a:cubicBezTo>
                    <a:pt x="0" y="0"/>
                    <a:pt x="5636" y="12396"/>
                    <a:pt x="5636" y="12396"/>
                  </a:cubicBezTo>
                  <a:lnTo>
                    <a:pt x="7909" y="12059"/>
                  </a:lnTo>
                  <a:cubicBezTo>
                    <a:pt x="9975" y="6985"/>
                    <a:pt x="3957" y="0"/>
                    <a:pt x="2016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1108525" y="2120450"/>
              <a:ext cx="132000" cy="248875"/>
            </a:xfrm>
            <a:custGeom>
              <a:avLst/>
              <a:gdLst/>
              <a:ahLst/>
              <a:cxnLst/>
              <a:rect l="l" t="t" r="r" b="b"/>
              <a:pathLst>
                <a:path w="5280" h="9955" extrusionOk="0">
                  <a:moveTo>
                    <a:pt x="1047" y="1"/>
                  </a:moveTo>
                  <a:cubicBezTo>
                    <a:pt x="945" y="1"/>
                    <a:pt x="859" y="41"/>
                    <a:pt x="794" y="123"/>
                  </a:cubicBezTo>
                  <a:cubicBezTo>
                    <a:pt x="1" y="1122"/>
                    <a:pt x="4314" y="9517"/>
                    <a:pt x="4351" y="9829"/>
                  </a:cubicBezTo>
                  <a:lnTo>
                    <a:pt x="5119" y="9954"/>
                  </a:lnTo>
                  <a:cubicBezTo>
                    <a:pt x="5279" y="4859"/>
                    <a:pt x="2174" y="1"/>
                    <a:pt x="1047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1081625" y="2293950"/>
              <a:ext cx="542125" cy="357700"/>
            </a:xfrm>
            <a:custGeom>
              <a:avLst/>
              <a:gdLst/>
              <a:ahLst/>
              <a:cxnLst/>
              <a:rect l="l" t="t" r="r" b="b"/>
              <a:pathLst>
                <a:path w="21685" h="14308" extrusionOk="0">
                  <a:moveTo>
                    <a:pt x="10712" y="1"/>
                  </a:moveTo>
                  <a:cubicBezTo>
                    <a:pt x="9085" y="1"/>
                    <a:pt x="7274" y="447"/>
                    <a:pt x="5384" y="1491"/>
                  </a:cubicBezTo>
                  <a:cubicBezTo>
                    <a:pt x="742" y="4056"/>
                    <a:pt x="0" y="14307"/>
                    <a:pt x="7221" y="14307"/>
                  </a:cubicBezTo>
                  <a:cubicBezTo>
                    <a:pt x="8506" y="14307"/>
                    <a:pt x="10044" y="13983"/>
                    <a:pt x="11856" y="13232"/>
                  </a:cubicBezTo>
                  <a:cubicBezTo>
                    <a:pt x="21685" y="9161"/>
                    <a:pt x="18086" y="1"/>
                    <a:pt x="10712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901375" y="2210575"/>
              <a:ext cx="272875" cy="260800"/>
            </a:xfrm>
            <a:custGeom>
              <a:avLst/>
              <a:gdLst/>
              <a:ahLst/>
              <a:cxnLst/>
              <a:rect l="l" t="t" r="r" b="b"/>
              <a:pathLst>
                <a:path w="10915" h="10432" extrusionOk="0">
                  <a:moveTo>
                    <a:pt x="1324" y="1"/>
                  </a:moveTo>
                  <a:cubicBezTo>
                    <a:pt x="1151" y="1"/>
                    <a:pt x="1023" y="64"/>
                    <a:pt x="946" y="201"/>
                  </a:cubicBezTo>
                  <a:cubicBezTo>
                    <a:pt x="0" y="1901"/>
                    <a:pt x="3475" y="10431"/>
                    <a:pt x="9539" y="10431"/>
                  </a:cubicBezTo>
                  <a:cubicBezTo>
                    <a:pt x="9554" y="10431"/>
                    <a:pt x="9570" y="10431"/>
                    <a:pt x="9585" y="10431"/>
                  </a:cubicBezTo>
                  <a:lnTo>
                    <a:pt x="10915" y="8165"/>
                  </a:lnTo>
                  <a:cubicBezTo>
                    <a:pt x="10915" y="8165"/>
                    <a:pt x="3288" y="1"/>
                    <a:pt x="1324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925650" y="2257550"/>
              <a:ext cx="221600" cy="200075"/>
            </a:xfrm>
            <a:custGeom>
              <a:avLst/>
              <a:gdLst/>
              <a:ahLst/>
              <a:cxnLst/>
              <a:rect l="l" t="t" r="r" b="b"/>
              <a:pathLst>
                <a:path w="8864" h="8003" extrusionOk="0">
                  <a:moveTo>
                    <a:pt x="1363" y="0"/>
                  </a:moveTo>
                  <a:cubicBezTo>
                    <a:pt x="1326" y="0"/>
                    <a:pt x="1292" y="4"/>
                    <a:pt x="1261" y="13"/>
                  </a:cubicBezTo>
                  <a:cubicBezTo>
                    <a:pt x="0" y="376"/>
                    <a:pt x="3065" y="5893"/>
                    <a:pt x="8652" y="8003"/>
                  </a:cubicBezTo>
                  <a:lnTo>
                    <a:pt x="8864" y="7135"/>
                  </a:lnTo>
                  <a:cubicBezTo>
                    <a:pt x="8572" y="6977"/>
                    <a:pt x="2821" y="0"/>
                    <a:pt x="1363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1183750" y="2309225"/>
              <a:ext cx="78375" cy="46825"/>
            </a:xfrm>
            <a:custGeom>
              <a:avLst/>
              <a:gdLst/>
              <a:ahLst/>
              <a:cxnLst/>
              <a:rect l="l" t="t" r="r" b="b"/>
              <a:pathLst>
                <a:path w="3135" h="1873" extrusionOk="0">
                  <a:moveTo>
                    <a:pt x="3032" y="0"/>
                  </a:moveTo>
                  <a:cubicBezTo>
                    <a:pt x="3023" y="0"/>
                    <a:pt x="3013" y="2"/>
                    <a:pt x="3003" y="6"/>
                  </a:cubicBezTo>
                  <a:cubicBezTo>
                    <a:pt x="912" y="605"/>
                    <a:pt x="63" y="1710"/>
                    <a:pt x="25" y="1754"/>
                  </a:cubicBezTo>
                  <a:cubicBezTo>
                    <a:pt x="0" y="1791"/>
                    <a:pt x="13" y="1835"/>
                    <a:pt x="44" y="1860"/>
                  </a:cubicBezTo>
                  <a:cubicBezTo>
                    <a:pt x="57" y="1866"/>
                    <a:pt x="69" y="1873"/>
                    <a:pt x="88" y="1873"/>
                  </a:cubicBezTo>
                  <a:cubicBezTo>
                    <a:pt x="113" y="1873"/>
                    <a:pt x="131" y="1866"/>
                    <a:pt x="144" y="1848"/>
                  </a:cubicBezTo>
                  <a:cubicBezTo>
                    <a:pt x="156" y="1835"/>
                    <a:pt x="1005" y="730"/>
                    <a:pt x="3040" y="150"/>
                  </a:cubicBezTo>
                  <a:cubicBezTo>
                    <a:pt x="3135" y="128"/>
                    <a:pt x="3110" y="0"/>
                    <a:pt x="3032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1392075" y="2562775"/>
              <a:ext cx="8450" cy="17500"/>
            </a:xfrm>
            <a:custGeom>
              <a:avLst/>
              <a:gdLst/>
              <a:ahLst/>
              <a:cxnLst/>
              <a:rect l="l" t="t" r="r" b="b"/>
              <a:pathLst>
                <a:path w="338" h="700" extrusionOk="0">
                  <a:moveTo>
                    <a:pt x="237" y="1"/>
                  </a:moveTo>
                  <a:lnTo>
                    <a:pt x="0" y="669"/>
                  </a:lnTo>
                  <a:lnTo>
                    <a:pt x="100" y="700"/>
                  </a:lnTo>
                  <a:lnTo>
                    <a:pt x="337" y="3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1375850" y="2554525"/>
              <a:ext cx="14675" cy="19825"/>
            </a:xfrm>
            <a:custGeom>
              <a:avLst/>
              <a:gdLst/>
              <a:ahLst/>
              <a:cxnLst/>
              <a:rect l="l" t="t" r="r" b="b"/>
              <a:pathLst>
                <a:path w="587" h="793" extrusionOk="0">
                  <a:moveTo>
                    <a:pt x="499" y="0"/>
                  </a:moveTo>
                  <a:lnTo>
                    <a:pt x="0" y="737"/>
                  </a:lnTo>
                  <a:lnTo>
                    <a:pt x="94" y="793"/>
                  </a:lnTo>
                  <a:lnTo>
                    <a:pt x="587" y="56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1364600" y="2547500"/>
              <a:ext cx="16875" cy="14675"/>
            </a:xfrm>
            <a:custGeom>
              <a:avLst/>
              <a:gdLst/>
              <a:ahLst/>
              <a:cxnLst/>
              <a:rect l="l" t="t" r="r" b="b"/>
              <a:pathLst>
                <a:path w="675" h="587" extrusionOk="0">
                  <a:moveTo>
                    <a:pt x="606" y="0"/>
                  </a:moveTo>
                  <a:lnTo>
                    <a:pt x="1" y="500"/>
                  </a:lnTo>
                  <a:lnTo>
                    <a:pt x="69" y="587"/>
                  </a:lnTo>
                  <a:lnTo>
                    <a:pt x="675" y="8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1456050" y="2516125"/>
              <a:ext cx="17650" cy="3450"/>
            </a:xfrm>
            <a:custGeom>
              <a:avLst/>
              <a:gdLst/>
              <a:ahLst/>
              <a:cxnLst/>
              <a:rect l="l" t="t" r="r" b="b"/>
              <a:pathLst>
                <a:path w="706" h="138" extrusionOk="0">
                  <a:moveTo>
                    <a:pt x="0" y="1"/>
                  </a:moveTo>
                  <a:lnTo>
                    <a:pt x="0" y="113"/>
                  </a:lnTo>
                  <a:lnTo>
                    <a:pt x="706" y="138"/>
                  </a:lnTo>
                  <a:lnTo>
                    <a:pt x="7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1452000" y="2499275"/>
              <a:ext cx="22175" cy="7525"/>
            </a:xfrm>
            <a:custGeom>
              <a:avLst/>
              <a:gdLst/>
              <a:ahLst/>
              <a:cxnLst/>
              <a:rect l="l" t="t" r="r" b="b"/>
              <a:pathLst>
                <a:path w="887" h="301" extrusionOk="0">
                  <a:moveTo>
                    <a:pt x="868" y="1"/>
                  </a:moveTo>
                  <a:lnTo>
                    <a:pt x="0" y="194"/>
                  </a:lnTo>
                  <a:lnTo>
                    <a:pt x="19" y="300"/>
                  </a:lnTo>
                  <a:lnTo>
                    <a:pt x="886" y="107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1448550" y="2483975"/>
              <a:ext cx="18600" cy="11900"/>
            </a:xfrm>
            <a:custGeom>
              <a:avLst/>
              <a:gdLst/>
              <a:ahLst/>
              <a:cxnLst/>
              <a:rect l="l" t="t" r="r" b="b"/>
              <a:pathLst>
                <a:path w="744" h="476" extrusionOk="0">
                  <a:moveTo>
                    <a:pt x="687" y="1"/>
                  </a:moveTo>
                  <a:lnTo>
                    <a:pt x="1" y="382"/>
                  </a:lnTo>
                  <a:lnTo>
                    <a:pt x="51" y="475"/>
                  </a:lnTo>
                  <a:lnTo>
                    <a:pt x="743" y="94"/>
                  </a:lnTo>
                  <a:lnTo>
                    <a:pt x="6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1238050" y="2483500"/>
              <a:ext cx="117375" cy="113300"/>
            </a:xfrm>
            <a:custGeom>
              <a:avLst/>
              <a:gdLst/>
              <a:ahLst/>
              <a:cxnLst/>
              <a:rect l="l" t="t" r="r" b="b"/>
              <a:pathLst>
                <a:path w="4695" h="4532" extrusionOk="0">
                  <a:moveTo>
                    <a:pt x="2356" y="1"/>
                  </a:moveTo>
                  <a:cubicBezTo>
                    <a:pt x="2299" y="1"/>
                    <a:pt x="2242" y="3"/>
                    <a:pt x="2185" y="7"/>
                  </a:cubicBezTo>
                  <a:cubicBezTo>
                    <a:pt x="937" y="95"/>
                    <a:pt x="1" y="1181"/>
                    <a:pt x="88" y="2423"/>
                  </a:cubicBezTo>
                  <a:cubicBezTo>
                    <a:pt x="172" y="3617"/>
                    <a:pt x="1170" y="4532"/>
                    <a:pt x="2349" y="4532"/>
                  </a:cubicBezTo>
                  <a:cubicBezTo>
                    <a:pt x="2402" y="4532"/>
                    <a:pt x="2456" y="4530"/>
                    <a:pt x="2510" y="4526"/>
                  </a:cubicBezTo>
                  <a:cubicBezTo>
                    <a:pt x="3758" y="4439"/>
                    <a:pt x="4694" y="3353"/>
                    <a:pt x="4607" y="2105"/>
                  </a:cubicBezTo>
                  <a:cubicBezTo>
                    <a:pt x="4524" y="914"/>
                    <a:pt x="3531" y="1"/>
                    <a:pt x="23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1381300" y="2357175"/>
              <a:ext cx="121750" cy="113325"/>
            </a:xfrm>
            <a:custGeom>
              <a:avLst/>
              <a:gdLst/>
              <a:ahLst/>
              <a:cxnLst/>
              <a:rect l="l" t="t" r="r" b="b"/>
              <a:pathLst>
                <a:path w="4870" h="4533" extrusionOk="0">
                  <a:moveTo>
                    <a:pt x="2442" y="0"/>
                  </a:moveTo>
                  <a:cubicBezTo>
                    <a:pt x="2323" y="0"/>
                    <a:pt x="2201" y="10"/>
                    <a:pt x="2079" y="29"/>
                  </a:cubicBezTo>
                  <a:cubicBezTo>
                    <a:pt x="843" y="223"/>
                    <a:pt x="0" y="1384"/>
                    <a:pt x="194" y="2620"/>
                  </a:cubicBezTo>
                  <a:cubicBezTo>
                    <a:pt x="375" y="3737"/>
                    <a:pt x="1340" y="4532"/>
                    <a:pt x="2437" y="4532"/>
                  </a:cubicBezTo>
                  <a:cubicBezTo>
                    <a:pt x="2553" y="4532"/>
                    <a:pt x="2672" y="4523"/>
                    <a:pt x="2791" y="4505"/>
                  </a:cubicBezTo>
                  <a:cubicBezTo>
                    <a:pt x="4026" y="4305"/>
                    <a:pt x="4869" y="3144"/>
                    <a:pt x="4669" y="1908"/>
                  </a:cubicBezTo>
                  <a:cubicBezTo>
                    <a:pt x="4495" y="795"/>
                    <a:pt x="3535" y="0"/>
                    <a:pt x="2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1247689" y="2492079"/>
              <a:ext cx="113787" cy="101278"/>
            </a:xfrm>
            <a:custGeom>
              <a:avLst/>
              <a:gdLst/>
              <a:ahLst/>
              <a:cxnLst/>
              <a:rect l="l" t="t" r="r" b="b"/>
              <a:pathLst>
                <a:path w="5094" h="4534" extrusionOk="0">
                  <a:moveTo>
                    <a:pt x="2547" y="0"/>
                  </a:moveTo>
                  <a:cubicBezTo>
                    <a:pt x="2307" y="0"/>
                    <a:pt x="2063" y="39"/>
                    <a:pt x="1823" y="119"/>
                  </a:cubicBezTo>
                  <a:cubicBezTo>
                    <a:pt x="637" y="525"/>
                    <a:pt x="0" y="1811"/>
                    <a:pt x="406" y="2997"/>
                  </a:cubicBezTo>
                  <a:cubicBezTo>
                    <a:pt x="724" y="3942"/>
                    <a:pt x="1605" y="4534"/>
                    <a:pt x="2549" y="4534"/>
                  </a:cubicBezTo>
                  <a:cubicBezTo>
                    <a:pt x="2791" y="4534"/>
                    <a:pt x="3036" y="4495"/>
                    <a:pt x="3277" y="4414"/>
                  </a:cubicBezTo>
                  <a:cubicBezTo>
                    <a:pt x="4463" y="4014"/>
                    <a:pt x="5094" y="2722"/>
                    <a:pt x="4694" y="1543"/>
                  </a:cubicBezTo>
                  <a:cubicBezTo>
                    <a:pt x="4376" y="597"/>
                    <a:pt x="3493" y="0"/>
                    <a:pt x="2547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1391554" y="2363245"/>
              <a:ext cx="115753" cy="101278"/>
            </a:xfrm>
            <a:custGeom>
              <a:avLst/>
              <a:gdLst/>
              <a:ahLst/>
              <a:cxnLst/>
              <a:rect l="l" t="t" r="r" b="b"/>
              <a:pathLst>
                <a:path w="5182" h="4534" extrusionOk="0">
                  <a:moveTo>
                    <a:pt x="2589" y="0"/>
                  </a:moveTo>
                  <a:cubicBezTo>
                    <a:pt x="1798" y="0"/>
                    <a:pt x="1032" y="416"/>
                    <a:pt x="618" y="1156"/>
                  </a:cubicBezTo>
                  <a:cubicBezTo>
                    <a:pt x="0" y="2248"/>
                    <a:pt x="387" y="3628"/>
                    <a:pt x="1480" y="4239"/>
                  </a:cubicBezTo>
                  <a:cubicBezTo>
                    <a:pt x="1832" y="4439"/>
                    <a:pt x="2215" y="4534"/>
                    <a:pt x="2592" y="4534"/>
                  </a:cubicBezTo>
                  <a:cubicBezTo>
                    <a:pt x="3383" y="4534"/>
                    <a:pt x="4149" y="4117"/>
                    <a:pt x="4563" y="3378"/>
                  </a:cubicBezTo>
                  <a:cubicBezTo>
                    <a:pt x="5181" y="2286"/>
                    <a:pt x="4794" y="906"/>
                    <a:pt x="3702" y="294"/>
                  </a:cubicBezTo>
                  <a:cubicBezTo>
                    <a:pt x="3349" y="95"/>
                    <a:pt x="2966" y="0"/>
                    <a:pt x="2589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1348375" y="2470500"/>
              <a:ext cx="116975" cy="96825"/>
            </a:xfrm>
            <a:custGeom>
              <a:avLst/>
              <a:gdLst/>
              <a:ahLst/>
              <a:cxnLst/>
              <a:rect l="l" t="t" r="r" b="b"/>
              <a:pathLst>
                <a:path w="4679" h="3873" extrusionOk="0">
                  <a:moveTo>
                    <a:pt x="2449" y="1"/>
                  </a:moveTo>
                  <a:cubicBezTo>
                    <a:pt x="2272" y="1"/>
                    <a:pt x="2090" y="26"/>
                    <a:pt x="1910" y="78"/>
                  </a:cubicBezTo>
                  <a:cubicBezTo>
                    <a:pt x="256" y="552"/>
                    <a:pt x="0" y="2787"/>
                    <a:pt x="1505" y="3623"/>
                  </a:cubicBezTo>
                  <a:cubicBezTo>
                    <a:pt x="1815" y="3795"/>
                    <a:pt x="2136" y="3872"/>
                    <a:pt x="2445" y="3872"/>
                  </a:cubicBezTo>
                  <a:cubicBezTo>
                    <a:pt x="3644" y="3872"/>
                    <a:pt x="4678" y="2716"/>
                    <a:pt x="4301" y="1401"/>
                  </a:cubicBezTo>
                  <a:cubicBezTo>
                    <a:pt x="4059" y="556"/>
                    <a:pt x="3290" y="1"/>
                    <a:pt x="2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1392150" y="2494675"/>
              <a:ext cx="21000" cy="23975"/>
            </a:xfrm>
            <a:custGeom>
              <a:avLst/>
              <a:gdLst/>
              <a:ahLst/>
              <a:cxnLst/>
              <a:rect l="l" t="t" r="r" b="b"/>
              <a:pathLst>
                <a:path w="840" h="959" extrusionOk="0">
                  <a:moveTo>
                    <a:pt x="110" y="1"/>
                  </a:moveTo>
                  <a:cubicBezTo>
                    <a:pt x="54" y="1"/>
                    <a:pt x="1" y="67"/>
                    <a:pt x="47" y="122"/>
                  </a:cubicBezTo>
                  <a:lnTo>
                    <a:pt x="684" y="927"/>
                  </a:lnTo>
                  <a:cubicBezTo>
                    <a:pt x="696" y="946"/>
                    <a:pt x="721" y="958"/>
                    <a:pt x="740" y="958"/>
                  </a:cubicBezTo>
                  <a:cubicBezTo>
                    <a:pt x="802" y="958"/>
                    <a:pt x="840" y="884"/>
                    <a:pt x="796" y="840"/>
                  </a:cubicBezTo>
                  <a:lnTo>
                    <a:pt x="166" y="28"/>
                  </a:lnTo>
                  <a:cubicBezTo>
                    <a:pt x="149" y="9"/>
                    <a:pt x="129" y="1"/>
                    <a:pt x="110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1388175" y="2496725"/>
              <a:ext cx="51500" cy="47525"/>
            </a:xfrm>
            <a:custGeom>
              <a:avLst/>
              <a:gdLst/>
              <a:ahLst/>
              <a:cxnLst/>
              <a:rect l="l" t="t" r="r" b="b"/>
              <a:pathLst>
                <a:path w="2060" h="1901" extrusionOk="0">
                  <a:moveTo>
                    <a:pt x="1704" y="1"/>
                  </a:moveTo>
                  <a:cubicBezTo>
                    <a:pt x="1647" y="1"/>
                    <a:pt x="1597" y="70"/>
                    <a:pt x="1648" y="121"/>
                  </a:cubicBezTo>
                  <a:cubicBezTo>
                    <a:pt x="1879" y="402"/>
                    <a:pt x="1860" y="720"/>
                    <a:pt x="1717" y="858"/>
                  </a:cubicBezTo>
                  <a:cubicBezTo>
                    <a:pt x="1662" y="908"/>
                    <a:pt x="1582" y="942"/>
                    <a:pt x="1481" y="942"/>
                  </a:cubicBezTo>
                  <a:cubicBezTo>
                    <a:pt x="1318" y="942"/>
                    <a:pt x="1101" y="854"/>
                    <a:pt x="843" y="608"/>
                  </a:cubicBezTo>
                  <a:cubicBezTo>
                    <a:pt x="825" y="589"/>
                    <a:pt x="805" y="581"/>
                    <a:pt x="785" y="581"/>
                  </a:cubicBezTo>
                  <a:cubicBezTo>
                    <a:pt x="730" y="581"/>
                    <a:pt x="684" y="646"/>
                    <a:pt x="730" y="702"/>
                  </a:cubicBezTo>
                  <a:cubicBezTo>
                    <a:pt x="1018" y="1114"/>
                    <a:pt x="930" y="1501"/>
                    <a:pt x="705" y="1675"/>
                  </a:cubicBezTo>
                  <a:cubicBezTo>
                    <a:pt x="643" y="1721"/>
                    <a:pt x="562" y="1753"/>
                    <a:pt x="474" y="1753"/>
                  </a:cubicBezTo>
                  <a:cubicBezTo>
                    <a:pt x="367" y="1753"/>
                    <a:pt x="250" y="1705"/>
                    <a:pt x="144" y="1576"/>
                  </a:cubicBezTo>
                  <a:cubicBezTo>
                    <a:pt x="129" y="1557"/>
                    <a:pt x="106" y="1548"/>
                    <a:pt x="83" y="1548"/>
                  </a:cubicBezTo>
                  <a:cubicBezTo>
                    <a:pt x="67" y="1548"/>
                    <a:pt x="51" y="1553"/>
                    <a:pt x="38" y="1563"/>
                  </a:cubicBezTo>
                  <a:cubicBezTo>
                    <a:pt x="6" y="1588"/>
                    <a:pt x="0" y="1638"/>
                    <a:pt x="25" y="1669"/>
                  </a:cubicBezTo>
                  <a:cubicBezTo>
                    <a:pt x="131" y="1813"/>
                    <a:pt x="293" y="1900"/>
                    <a:pt x="468" y="1900"/>
                  </a:cubicBezTo>
                  <a:cubicBezTo>
                    <a:pt x="587" y="1900"/>
                    <a:pt x="699" y="1863"/>
                    <a:pt x="793" y="1794"/>
                  </a:cubicBezTo>
                  <a:cubicBezTo>
                    <a:pt x="1018" y="1625"/>
                    <a:pt x="1130" y="1301"/>
                    <a:pt x="1011" y="933"/>
                  </a:cubicBezTo>
                  <a:lnTo>
                    <a:pt x="1011" y="933"/>
                  </a:lnTo>
                  <a:cubicBezTo>
                    <a:pt x="1188" y="1048"/>
                    <a:pt x="1347" y="1096"/>
                    <a:pt x="1481" y="1096"/>
                  </a:cubicBezTo>
                  <a:cubicBezTo>
                    <a:pt x="1622" y="1096"/>
                    <a:pt x="1737" y="1044"/>
                    <a:pt x="1816" y="964"/>
                  </a:cubicBezTo>
                  <a:cubicBezTo>
                    <a:pt x="2016" y="777"/>
                    <a:pt x="2060" y="383"/>
                    <a:pt x="1760" y="28"/>
                  </a:cubicBezTo>
                  <a:cubicBezTo>
                    <a:pt x="1743" y="9"/>
                    <a:pt x="1723" y="1"/>
                    <a:pt x="1704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1362875" y="2470650"/>
              <a:ext cx="48875" cy="37525"/>
            </a:xfrm>
            <a:custGeom>
              <a:avLst/>
              <a:gdLst/>
              <a:ahLst/>
              <a:cxnLst/>
              <a:rect l="l" t="t" r="r" b="b"/>
              <a:pathLst>
                <a:path w="1955" h="1501" extrusionOk="0">
                  <a:moveTo>
                    <a:pt x="1850" y="0"/>
                  </a:moveTo>
                  <a:cubicBezTo>
                    <a:pt x="981" y="0"/>
                    <a:pt x="217" y="593"/>
                    <a:pt x="1" y="1445"/>
                  </a:cubicBezTo>
                  <a:cubicBezTo>
                    <a:pt x="138" y="1482"/>
                    <a:pt x="275" y="1500"/>
                    <a:pt x="409" y="1500"/>
                  </a:cubicBezTo>
                  <a:cubicBezTo>
                    <a:pt x="1217" y="1500"/>
                    <a:pt x="1928" y="860"/>
                    <a:pt x="1955" y="3"/>
                  </a:cubicBezTo>
                  <a:cubicBezTo>
                    <a:pt x="1920" y="1"/>
                    <a:pt x="1885" y="0"/>
                    <a:pt x="1850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1173250" y="2612825"/>
              <a:ext cx="133650" cy="56700"/>
            </a:xfrm>
            <a:custGeom>
              <a:avLst/>
              <a:gdLst/>
              <a:ahLst/>
              <a:cxnLst/>
              <a:rect l="l" t="t" r="r" b="b"/>
              <a:pathLst>
                <a:path w="5346" h="2268" extrusionOk="0">
                  <a:moveTo>
                    <a:pt x="903" y="1"/>
                  </a:moveTo>
                  <a:cubicBezTo>
                    <a:pt x="516" y="1"/>
                    <a:pt x="249" y="101"/>
                    <a:pt x="196" y="358"/>
                  </a:cubicBezTo>
                  <a:cubicBezTo>
                    <a:pt x="0" y="1291"/>
                    <a:pt x="623" y="1922"/>
                    <a:pt x="1337" y="1922"/>
                  </a:cubicBezTo>
                  <a:cubicBezTo>
                    <a:pt x="1535" y="1922"/>
                    <a:pt x="1740" y="1873"/>
                    <a:pt x="1937" y="1769"/>
                  </a:cubicBezTo>
                  <a:cubicBezTo>
                    <a:pt x="2016" y="2036"/>
                    <a:pt x="2404" y="2267"/>
                    <a:pt x="2823" y="2267"/>
                  </a:cubicBezTo>
                  <a:cubicBezTo>
                    <a:pt x="3098" y="2267"/>
                    <a:pt x="3387" y="2168"/>
                    <a:pt x="3610" y="1913"/>
                  </a:cubicBezTo>
                  <a:cubicBezTo>
                    <a:pt x="3655" y="2072"/>
                    <a:pt x="3878" y="2212"/>
                    <a:pt x="4169" y="2212"/>
                  </a:cubicBezTo>
                  <a:cubicBezTo>
                    <a:pt x="4527" y="2212"/>
                    <a:pt x="4987" y="2001"/>
                    <a:pt x="5345" y="1357"/>
                  </a:cubicBezTo>
                  <a:cubicBezTo>
                    <a:pt x="5345" y="1357"/>
                    <a:pt x="2320" y="1"/>
                    <a:pt x="903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1259575" y="2635650"/>
              <a:ext cx="10475" cy="26725"/>
            </a:xfrm>
            <a:custGeom>
              <a:avLst/>
              <a:gdLst/>
              <a:ahLst/>
              <a:cxnLst/>
              <a:rect l="l" t="t" r="r" b="b"/>
              <a:pathLst>
                <a:path w="419" h="1069" extrusionOk="0">
                  <a:moveTo>
                    <a:pt x="311" y="0"/>
                  </a:moveTo>
                  <a:cubicBezTo>
                    <a:pt x="289" y="0"/>
                    <a:pt x="267" y="11"/>
                    <a:pt x="251" y="38"/>
                  </a:cubicBezTo>
                  <a:cubicBezTo>
                    <a:pt x="57" y="325"/>
                    <a:pt x="1" y="681"/>
                    <a:pt x="82" y="1018"/>
                  </a:cubicBezTo>
                  <a:cubicBezTo>
                    <a:pt x="95" y="1049"/>
                    <a:pt x="126" y="1068"/>
                    <a:pt x="157" y="1068"/>
                  </a:cubicBezTo>
                  <a:lnTo>
                    <a:pt x="176" y="1068"/>
                  </a:lnTo>
                  <a:cubicBezTo>
                    <a:pt x="213" y="1056"/>
                    <a:pt x="238" y="1018"/>
                    <a:pt x="226" y="975"/>
                  </a:cubicBezTo>
                  <a:cubicBezTo>
                    <a:pt x="95" y="519"/>
                    <a:pt x="369" y="126"/>
                    <a:pt x="369" y="126"/>
                  </a:cubicBezTo>
                  <a:cubicBezTo>
                    <a:pt x="418" y="68"/>
                    <a:pt x="366" y="0"/>
                    <a:pt x="311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1216350" y="2637425"/>
              <a:ext cx="10500" cy="21500"/>
            </a:xfrm>
            <a:custGeom>
              <a:avLst/>
              <a:gdLst/>
              <a:ahLst/>
              <a:cxnLst/>
              <a:rect l="l" t="t" r="r" b="b"/>
              <a:pathLst>
                <a:path w="420" h="860" extrusionOk="0">
                  <a:moveTo>
                    <a:pt x="338" y="0"/>
                  </a:moveTo>
                  <a:cubicBezTo>
                    <a:pt x="319" y="0"/>
                    <a:pt x="301" y="8"/>
                    <a:pt x="288" y="23"/>
                  </a:cubicBezTo>
                  <a:cubicBezTo>
                    <a:pt x="276" y="36"/>
                    <a:pt x="1" y="304"/>
                    <a:pt x="144" y="804"/>
                  </a:cubicBezTo>
                  <a:cubicBezTo>
                    <a:pt x="151" y="835"/>
                    <a:pt x="182" y="854"/>
                    <a:pt x="213" y="860"/>
                  </a:cubicBezTo>
                  <a:cubicBezTo>
                    <a:pt x="219" y="854"/>
                    <a:pt x="232" y="854"/>
                    <a:pt x="238" y="854"/>
                  </a:cubicBezTo>
                  <a:cubicBezTo>
                    <a:pt x="276" y="841"/>
                    <a:pt x="301" y="797"/>
                    <a:pt x="288" y="760"/>
                  </a:cubicBezTo>
                  <a:cubicBezTo>
                    <a:pt x="169" y="354"/>
                    <a:pt x="382" y="136"/>
                    <a:pt x="388" y="130"/>
                  </a:cubicBezTo>
                  <a:cubicBezTo>
                    <a:pt x="419" y="98"/>
                    <a:pt x="419" y="55"/>
                    <a:pt x="388" y="23"/>
                  </a:cubicBezTo>
                  <a:cubicBezTo>
                    <a:pt x="375" y="8"/>
                    <a:pt x="357" y="0"/>
                    <a:pt x="338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1236325" y="2481700"/>
              <a:ext cx="124100" cy="117000"/>
            </a:xfrm>
            <a:custGeom>
              <a:avLst/>
              <a:gdLst/>
              <a:ahLst/>
              <a:cxnLst/>
              <a:rect l="l" t="t" r="r" b="b"/>
              <a:pathLst>
                <a:path w="4964" h="4680" extrusionOk="0">
                  <a:moveTo>
                    <a:pt x="2402" y="148"/>
                  </a:moveTo>
                  <a:cubicBezTo>
                    <a:pt x="2407" y="148"/>
                    <a:pt x="2412" y="148"/>
                    <a:pt x="2416" y="148"/>
                  </a:cubicBezTo>
                  <a:cubicBezTo>
                    <a:pt x="3396" y="148"/>
                    <a:pt x="4252" y="791"/>
                    <a:pt x="4526" y="1733"/>
                  </a:cubicBezTo>
                  <a:cubicBezTo>
                    <a:pt x="4782" y="2638"/>
                    <a:pt x="4433" y="3612"/>
                    <a:pt x="3659" y="4149"/>
                  </a:cubicBezTo>
                  <a:cubicBezTo>
                    <a:pt x="3282" y="4405"/>
                    <a:pt x="2847" y="4533"/>
                    <a:pt x="2412" y="4533"/>
                  </a:cubicBezTo>
                  <a:cubicBezTo>
                    <a:pt x="1948" y="4533"/>
                    <a:pt x="1484" y="4386"/>
                    <a:pt x="1093" y="4093"/>
                  </a:cubicBezTo>
                  <a:cubicBezTo>
                    <a:pt x="338" y="3525"/>
                    <a:pt x="32" y="2539"/>
                    <a:pt x="332" y="1640"/>
                  </a:cubicBezTo>
                  <a:cubicBezTo>
                    <a:pt x="630" y="752"/>
                    <a:pt x="1465" y="148"/>
                    <a:pt x="2402" y="148"/>
                  </a:cubicBezTo>
                  <a:close/>
                  <a:moveTo>
                    <a:pt x="2422" y="1"/>
                  </a:moveTo>
                  <a:cubicBezTo>
                    <a:pt x="2315" y="1"/>
                    <a:pt x="2207" y="8"/>
                    <a:pt x="2098" y="23"/>
                  </a:cubicBezTo>
                  <a:cubicBezTo>
                    <a:pt x="881" y="192"/>
                    <a:pt x="1" y="1272"/>
                    <a:pt x="88" y="2495"/>
                  </a:cubicBezTo>
                  <a:cubicBezTo>
                    <a:pt x="169" y="3725"/>
                    <a:pt x="1187" y="4680"/>
                    <a:pt x="2416" y="4680"/>
                  </a:cubicBezTo>
                  <a:cubicBezTo>
                    <a:pt x="2635" y="4680"/>
                    <a:pt x="2853" y="4648"/>
                    <a:pt x="3066" y="4592"/>
                  </a:cubicBezTo>
                  <a:cubicBezTo>
                    <a:pt x="4245" y="4249"/>
                    <a:pt x="4963" y="3057"/>
                    <a:pt x="4713" y="1858"/>
                  </a:cubicBezTo>
                  <a:cubicBezTo>
                    <a:pt x="4480" y="761"/>
                    <a:pt x="3512" y="1"/>
                    <a:pt x="2422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1381600" y="2355275"/>
              <a:ext cx="124250" cy="117025"/>
            </a:xfrm>
            <a:custGeom>
              <a:avLst/>
              <a:gdLst/>
              <a:ahLst/>
              <a:cxnLst/>
              <a:rect l="l" t="t" r="r" b="b"/>
              <a:pathLst>
                <a:path w="4970" h="4681" extrusionOk="0">
                  <a:moveTo>
                    <a:pt x="2416" y="149"/>
                  </a:moveTo>
                  <a:cubicBezTo>
                    <a:pt x="2421" y="149"/>
                    <a:pt x="2425" y="149"/>
                    <a:pt x="2429" y="149"/>
                  </a:cubicBezTo>
                  <a:cubicBezTo>
                    <a:pt x="2797" y="149"/>
                    <a:pt x="3159" y="243"/>
                    <a:pt x="3484" y="424"/>
                  </a:cubicBezTo>
                  <a:cubicBezTo>
                    <a:pt x="4451" y="961"/>
                    <a:pt x="4870" y="2128"/>
                    <a:pt x="4458" y="3158"/>
                  </a:cubicBezTo>
                  <a:cubicBezTo>
                    <a:pt x="4117" y="4004"/>
                    <a:pt x="3303" y="4534"/>
                    <a:pt x="2425" y="4534"/>
                  </a:cubicBezTo>
                  <a:cubicBezTo>
                    <a:pt x="2241" y="4534"/>
                    <a:pt x="2054" y="4511"/>
                    <a:pt x="1867" y="4462"/>
                  </a:cubicBezTo>
                  <a:cubicBezTo>
                    <a:pt x="800" y="4188"/>
                    <a:pt x="101" y="3158"/>
                    <a:pt x="244" y="2059"/>
                  </a:cubicBezTo>
                  <a:cubicBezTo>
                    <a:pt x="387" y="965"/>
                    <a:pt x="1311" y="149"/>
                    <a:pt x="2416" y="149"/>
                  </a:cubicBezTo>
                  <a:close/>
                  <a:moveTo>
                    <a:pt x="2426" y="0"/>
                  </a:moveTo>
                  <a:cubicBezTo>
                    <a:pt x="2316" y="0"/>
                    <a:pt x="2204" y="8"/>
                    <a:pt x="2092" y="24"/>
                  </a:cubicBezTo>
                  <a:cubicBezTo>
                    <a:pt x="875" y="199"/>
                    <a:pt x="1" y="1279"/>
                    <a:pt x="88" y="2509"/>
                  </a:cubicBezTo>
                  <a:cubicBezTo>
                    <a:pt x="176" y="3732"/>
                    <a:pt x="1199" y="4681"/>
                    <a:pt x="2429" y="4681"/>
                  </a:cubicBezTo>
                  <a:cubicBezTo>
                    <a:pt x="2641" y="4681"/>
                    <a:pt x="2860" y="4649"/>
                    <a:pt x="3072" y="4587"/>
                  </a:cubicBezTo>
                  <a:cubicBezTo>
                    <a:pt x="4252" y="4250"/>
                    <a:pt x="4969" y="3052"/>
                    <a:pt x="4714" y="1853"/>
                  </a:cubicBezTo>
                  <a:cubicBezTo>
                    <a:pt x="4481" y="760"/>
                    <a:pt x="3513" y="0"/>
                    <a:pt x="2426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1381450" y="2400700"/>
              <a:ext cx="338800" cy="358300"/>
            </a:xfrm>
            <a:custGeom>
              <a:avLst/>
              <a:gdLst/>
              <a:ahLst/>
              <a:cxnLst/>
              <a:rect l="l" t="t" r="r" b="b"/>
              <a:pathLst>
                <a:path w="13552" h="14332" extrusionOk="0">
                  <a:moveTo>
                    <a:pt x="9697" y="0"/>
                  </a:moveTo>
                  <a:cubicBezTo>
                    <a:pt x="7094" y="0"/>
                    <a:pt x="3569" y="3020"/>
                    <a:pt x="1929" y="6134"/>
                  </a:cubicBezTo>
                  <a:cubicBezTo>
                    <a:pt x="1" y="9792"/>
                    <a:pt x="1405" y="12195"/>
                    <a:pt x="3983" y="13556"/>
                  </a:cubicBezTo>
                  <a:cubicBezTo>
                    <a:pt x="4907" y="14044"/>
                    <a:pt x="5857" y="14332"/>
                    <a:pt x="6784" y="14332"/>
                  </a:cubicBezTo>
                  <a:cubicBezTo>
                    <a:pt x="8443" y="14332"/>
                    <a:pt x="10030" y="13409"/>
                    <a:pt x="11267" y="11059"/>
                  </a:cubicBezTo>
                  <a:cubicBezTo>
                    <a:pt x="13202" y="7395"/>
                    <a:pt x="13552" y="1653"/>
                    <a:pt x="10974" y="298"/>
                  </a:cubicBezTo>
                  <a:cubicBezTo>
                    <a:pt x="10587" y="94"/>
                    <a:pt x="10157" y="0"/>
                    <a:pt x="9697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1376300" y="2553275"/>
              <a:ext cx="294175" cy="209825"/>
            </a:xfrm>
            <a:custGeom>
              <a:avLst/>
              <a:gdLst/>
              <a:ahLst/>
              <a:cxnLst/>
              <a:rect l="l" t="t" r="r" b="b"/>
              <a:pathLst>
                <a:path w="11767" h="8393" extrusionOk="0">
                  <a:moveTo>
                    <a:pt x="1861" y="0"/>
                  </a:moveTo>
                  <a:cubicBezTo>
                    <a:pt x="1" y="3720"/>
                    <a:pt x="1468" y="6180"/>
                    <a:pt x="4120" y="7578"/>
                  </a:cubicBezTo>
                  <a:cubicBezTo>
                    <a:pt x="5092" y="8090"/>
                    <a:pt x="6089" y="8393"/>
                    <a:pt x="7063" y="8393"/>
                  </a:cubicBezTo>
                  <a:cubicBezTo>
                    <a:pt x="8803" y="8393"/>
                    <a:pt x="10466" y="7426"/>
                    <a:pt x="11767" y="4969"/>
                  </a:cubicBezTo>
                  <a:cubicBezTo>
                    <a:pt x="8078" y="4413"/>
                    <a:pt x="4588" y="2578"/>
                    <a:pt x="186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1448075" y="2474925"/>
              <a:ext cx="249550" cy="165125"/>
            </a:xfrm>
            <a:custGeom>
              <a:avLst/>
              <a:gdLst/>
              <a:ahLst/>
              <a:cxnLst/>
              <a:rect l="l" t="t" r="r" b="b"/>
              <a:pathLst>
                <a:path w="9982" h="6605" extrusionOk="0">
                  <a:moveTo>
                    <a:pt x="1274" y="1"/>
                  </a:moveTo>
                  <a:cubicBezTo>
                    <a:pt x="812" y="481"/>
                    <a:pt x="388" y="987"/>
                    <a:pt x="1" y="1518"/>
                  </a:cubicBezTo>
                  <a:cubicBezTo>
                    <a:pt x="2535" y="4139"/>
                    <a:pt x="5981" y="5856"/>
                    <a:pt x="9532" y="6605"/>
                  </a:cubicBezTo>
                  <a:cubicBezTo>
                    <a:pt x="9707" y="6099"/>
                    <a:pt x="9857" y="5593"/>
                    <a:pt x="9982" y="5075"/>
                  </a:cubicBezTo>
                  <a:cubicBezTo>
                    <a:pt x="6698" y="4226"/>
                    <a:pt x="3715" y="2354"/>
                    <a:pt x="1274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1515800" y="2397625"/>
              <a:ext cx="195875" cy="168775"/>
            </a:xfrm>
            <a:custGeom>
              <a:avLst/>
              <a:gdLst/>
              <a:ahLst/>
              <a:cxnLst/>
              <a:rect l="l" t="t" r="r" b="b"/>
              <a:pathLst>
                <a:path w="7835" h="6751" extrusionOk="0">
                  <a:moveTo>
                    <a:pt x="4305" y="0"/>
                  </a:moveTo>
                  <a:cubicBezTo>
                    <a:pt x="2984" y="0"/>
                    <a:pt x="1441" y="742"/>
                    <a:pt x="1" y="1876"/>
                  </a:cubicBezTo>
                  <a:cubicBezTo>
                    <a:pt x="2123" y="3992"/>
                    <a:pt x="4664" y="5652"/>
                    <a:pt x="7460" y="6750"/>
                  </a:cubicBezTo>
                  <a:cubicBezTo>
                    <a:pt x="7834" y="3910"/>
                    <a:pt x="7348" y="1208"/>
                    <a:pt x="5650" y="315"/>
                  </a:cubicBezTo>
                  <a:cubicBezTo>
                    <a:pt x="5242" y="100"/>
                    <a:pt x="4788" y="0"/>
                    <a:pt x="4305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1330425" y="2633225"/>
              <a:ext cx="176275" cy="90550"/>
            </a:xfrm>
            <a:custGeom>
              <a:avLst/>
              <a:gdLst/>
              <a:ahLst/>
              <a:cxnLst/>
              <a:rect l="l" t="t" r="r" b="b"/>
              <a:pathLst>
                <a:path w="7051" h="3622" extrusionOk="0">
                  <a:moveTo>
                    <a:pt x="4835" y="0"/>
                  </a:moveTo>
                  <a:cubicBezTo>
                    <a:pt x="4580" y="0"/>
                    <a:pt x="4200" y="323"/>
                    <a:pt x="4114" y="1022"/>
                  </a:cubicBezTo>
                  <a:cubicBezTo>
                    <a:pt x="4008" y="1211"/>
                    <a:pt x="3559" y="1316"/>
                    <a:pt x="2966" y="1316"/>
                  </a:cubicBezTo>
                  <a:cubicBezTo>
                    <a:pt x="2132" y="1316"/>
                    <a:pt x="1014" y="1109"/>
                    <a:pt x="157" y="635"/>
                  </a:cubicBezTo>
                  <a:lnTo>
                    <a:pt x="1" y="3512"/>
                  </a:lnTo>
                  <a:cubicBezTo>
                    <a:pt x="455" y="3585"/>
                    <a:pt x="915" y="3621"/>
                    <a:pt x="1375" y="3621"/>
                  </a:cubicBezTo>
                  <a:cubicBezTo>
                    <a:pt x="1548" y="3621"/>
                    <a:pt x="1720" y="3616"/>
                    <a:pt x="1892" y="3606"/>
                  </a:cubicBezTo>
                  <a:cubicBezTo>
                    <a:pt x="2990" y="3556"/>
                    <a:pt x="4401" y="3306"/>
                    <a:pt x="5643" y="2495"/>
                  </a:cubicBezTo>
                  <a:cubicBezTo>
                    <a:pt x="5692" y="2498"/>
                    <a:pt x="5738" y="2500"/>
                    <a:pt x="5782" y="2500"/>
                  </a:cubicBezTo>
                  <a:cubicBezTo>
                    <a:pt x="6776" y="2500"/>
                    <a:pt x="6737" y="1630"/>
                    <a:pt x="6280" y="1630"/>
                  </a:cubicBezTo>
                  <a:cubicBezTo>
                    <a:pt x="6264" y="1630"/>
                    <a:pt x="6247" y="1631"/>
                    <a:pt x="6230" y="1633"/>
                  </a:cubicBezTo>
                  <a:cubicBezTo>
                    <a:pt x="7050" y="1504"/>
                    <a:pt x="6980" y="622"/>
                    <a:pt x="6437" y="622"/>
                  </a:cubicBezTo>
                  <a:cubicBezTo>
                    <a:pt x="6299" y="622"/>
                    <a:pt x="6130" y="680"/>
                    <a:pt x="5937" y="822"/>
                  </a:cubicBezTo>
                  <a:cubicBezTo>
                    <a:pt x="6427" y="321"/>
                    <a:pt x="6264" y="1"/>
                    <a:pt x="5913" y="1"/>
                  </a:cubicBezTo>
                  <a:cubicBezTo>
                    <a:pt x="5626" y="1"/>
                    <a:pt x="5213" y="216"/>
                    <a:pt x="4932" y="722"/>
                  </a:cubicBezTo>
                  <a:cubicBezTo>
                    <a:pt x="5190" y="253"/>
                    <a:pt x="5061" y="0"/>
                    <a:pt x="4835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1472125" y="2671725"/>
              <a:ext cx="21175" cy="9525"/>
            </a:xfrm>
            <a:custGeom>
              <a:avLst/>
              <a:gdLst/>
              <a:ahLst/>
              <a:cxnLst/>
              <a:rect l="l" t="t" r="r" b="b"/>
              <a:pathLst>
                <a:path w="847" h="381" extrusionOk="0">
                  <a:moveTo>
                    <a:pt x="554" y="0"/>
                  </a:moveTo>
                  <a:cubicBezTo>
                    <a:pt x="281" y="0"/>
                    <a:pt x="41" y="241"/>
                    <a:pt x="31" y="256"/>
                  </a:cubicBezTo>
                  <a:cubicBezTo>
                    <a:pt x="0" y="281"/>
                    <a:pt x="0" y="330"/>
                    <a:pt x="31" y="355"/>
                  </a:cubicBezTo>
                  <a:cubicBezTo>
                    <a:pt x="44" y="374"/>
                    <a:pt x="63" y="380"/>
                    <a:pt x="81" y="380"/>
                  </a:cubicBezTo>
                  <a:cubicBezTo>
                    <a:pt x="100" y="380"/>
                    <a:pt x="119" y="368"/>
                    <a:pt x="138" y="355"/>
                  </a:cubicBezTo>
                  <a:cubicBezTo>
                    <a:pt x="138" y="355"/>
                    <a:pt x="347" y="146"/>
                    <a:pt x="560" y="146"/>
                  </a:cubicBezTo>
                  <a:cubicBezTo>
                    <a:pt x="607" y="146"/>
                    <a:pt x="654" y="156"/>
                    <a:pt x="699" y="181"/>
                  </a:cubicBezTo>
                  <a:cubicBezTo>
                    <a:pt x="714" y="190"/>
                    <a:pt x="728" y="194"/>
                    <a:pt x="741" y="194"/>
                  </a:cubicBezTo>
                  <a:cubicBezTo>
                    <a:pt x="807" y="194"/>
                    <a:pt x="846" y="92"/>
                    <a:pt x="768" y="56"/>
                  </a:cubicBezTo>
                  <a:cubicBezTo>
                    <a:pt x="697" y="16"/>
                    <a:pt x="624" y="0"/>
                    <a:pt x="554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1461975" y="2650450"/>
              <a:ext cx="21875" cy="15025"/>
            </a:xfrm>
            <a:custGeom>
              <a:avLst/>
              <a:gdLst/>
              <a:ahLst/>
              <a:cxnLst/>
              <a:rect l="l" t="t" r="r" b="b"/>
              <a:pathLst>
                <a:path w="875" h="601" extrusionOk="0">
                  <a:moveTo>
                    <a:pt x="770" y="1"/>
                  </a:moveTo>
                  <a:cubicBezTo>
                    <a:pt x="760" y="1"/>
                    <a:pt x="749" y="3"/>
                    <a:pt x="737" y="8"/>
                  </a:cubicBezTo>
                  <a:cubicBezTo>
                    <a:pt x="338" y="120"/>
                    <a:pt x="38" y="464"/>
                    <a:pt x="25" y="476"/>
                  </a:cubicBezTo>
                  <a:cubicBezTo>
                    <a:pt x="1" y="514"/>
                    <a:pt x="7" y="557"/>
                    <a:pt x="38" y="582"/>
                  </a:cubicBezTo>
                  <a:cubicBezTo>
                    <a:pt x="50" y="595"/>
                    <a:pt x="63" y="601"/>
                    <a:pt x="82" y="601"/>
                  </a:cubicBezTo>
                  <a:cubicBezTo>
                    <a:pt x="107" y="601"/>
                    <a:pt x="125" y="595"/>
                    <a:pt x="138" y="576"/>
                  </a:cubicBezTo>
                  <a:cubicBezTo>
                    <a:pt x="144" y="570"/>
                    <a:pt x="425" y="251"/>
                    <a:pt x="781" y="145"/>
                  </a:cubicBezTo>
                  <a:cubicBezTo>
                    <a:pt x="874" y="129"/>
                    <a:pt x="847" y="1"/>
                    <a:pt x="770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1448250" y="2642200"/>
              <a:ext cx="13075" cy="15650"/>
            </a:xfrm>
            <a:custGeom>
              <a:avLst/>
              <a:gdLst/>
              <a:ahLst/>
              <a:cxnLst/>
              <a:rect l="l" t="t" r="r" b="b"/>
              <a:pathLst>
                <a:path w="523" h="626" extrusionOk="0">
                  <a:moveTo>
                    <a:pt x="415" y="0"/>
                  </a:moveTo>
                  <a:cubicBezTo>
                    <a:pt x="395" y="0"/>
                    <a:pt x="374" y="10"/>
                    <a:pt x="356" y="32"/>
                  </a:cubicBezTo>
                  <a:cubicBezTo>
                    <a:pt x="231" y="182"/>
                    <a:pt x="119" y="344"/>
                    <a:pt x="19" y="519"/>
                  </a:cubicBezTo>
                  <a:cubicBezTo>
                    <a:pt x="0" y="550"/>
                    <a:pt x="13" y="594"/>
                    <a:pt x="50" y="619"/>
                  </a:cubicBezTo>
                  <a:cubicBezTo>
                    <a:pt x="56" y="625"/>
                    <a:pt x="69" y="625"/>
                    <a:pt x="88" y="625"/>
                  </a:cubicBezTo>
                  <a:cubicBezTo>
                    <a:pt x="113" y="625"/>
                    <a:pt x="138" y="613"/>
                    <a:pt x="150" y="594"/>
                  </a:cubicBezTo>
                  <a:cubicBezTo>
                    <a:pt x="244" y="432"/>
                    <a:pt x="344" y="276"/>
                    <a:pt x="462" y="132"/>
                  </a:cubicBezTo>
                  <a:cubicBezTo>
                    <a:pt x="522" y="77"/>
                    <a:pt x="473" y="0"/>
                    <a:pt x="415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1291100" y="2639425"/>
              <a:ext cx="76950" cy="89075"/>
            </a:xfrm>
            <a:custGeom>
              <a:avLst/>
              <a:gdLst/>
              <a:ahLst/>
              <a:cxnLst/>
              <a:rect l="l" t="t" r="r" b="b"/>
              <a:pathLst>
                <a:path w="3078" h="3563" extrusionOk="0">
                  <a:moveTo>
                    <a:pt x="1319" y="0"/>
                  </a:moveTo>
                  <a:cubicBezTo>
                    <a:pt x="648" y="0"/>
                    <a:pt x="40" y="304"/>
                    <a:pt x="26" y="1398"/>
                  </a:cubicBezTo>
                  <a:cubicBezTo>
                    <a:pt x="1" y="3371"/>
                    <a:pt x="1803" y="3562"/>
                    <a:pt x="2501" y="3562"/>
                  </a:cubicBezTo>
                  <a:cubicBezTo>
                    <a:pt x="2668" y="3562"/>
                    <a:pt x="2772" y="3551"/>
                    <a:pt x="2772" y="3551"/>
                  </a:cubicBezTo>
                  <a:lnTo>
                    <a:pt x="3078" y="468"/>
                  </a:lnTo>
                  <a:cubicBezTo>
                    <a:pt x="3078" y="468"/>
                    <a:pt x="2151" y="0"/>
                    <a:pt x="1319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1300475" y="2707300"/>
              <a:ext cx="61800" cy="23100"/>
            </a:xfrm>
            <a:custGeom>
              <a:avLst/>
              <a:gdLst/>
              <a:ahLst/>
              <a:cxnLst/>
              <a:rect l="l" t="t" r="r" b="b"/>
              <a:pathLst>
                <a:path w="2472" h="924" extrusionOk="0">
                  <a:moveTo>
                    <a:pt x="87" y="1"/>
                  </a:moveTo>
                  <a:cubicBezTo>
                    <a:pt x="70" y="1"/>
                    <a:pt x="52" y="7"/>
                    <a:pt x="38" y="19"/>
                  </a:cubicBezTo>
                  <a:cubicBezTo>
                    <a:pt x="6" y="43"/>
                    <a:pt x="0" y="87"/>
                    <a:pt x="25" y="118"/>
                  </a:cubicBezTo>
                  <a:cubicBezTo>
                    <a:pt x="56" y="156"/>
                    <a:pt x="724" y="924"/>
                    <a:pt x="2085" y="924"/>
                  </a:cubicBezTo>
                  <a:cubicBezTo>
                    <a:pt x="2185" y="924"/>
                    <a:pt x="2291" y="924"/>
                    <a:pt x="2403" y="911"/>
                  </a:cubicBezTo>
                  <a:cubicBezTo>
                    <a:pt x="2441" y="905"/>
                    <a:pt x="2472" y="874"/>
                    <a:pt x="2472" y="830"/>
                  </a:cubicBezTo>
                  <a:cubicBezTo>
                    <a:pt x="2466" y="796"/>
                    <a:pt x="2440" y="767"/>
                    <a:pt x="2402" y="767"/>
                  </a:cubicBezTo>
                  <a:cubicBezTo>
                    <a:pt x="2398" y="767"/>
                    <a:pt x="2395" y="767"/>
                    <a:pt x="2391" y="768"/>
                  </a:cubicBezTo>
                  <a:cubicBezTo>
                    <a:pt x="2289" y="776"/>
                    <a:pt x="2191" y="780"/>
                    <a:pt x="2096" y="780"/>
                  </a:cubicBezTo>
                  <a:cubicBezTo>
                    <a:pt x="795" y="780"/>
                    <a:pt x="149" y="36"/>
                    <a:pt x="138" y="25"/>
                  </a:cubicBezTo>
                  <a:cubicBezTo>
                    <a:pt x="124" y="8"/>
                    <a:pt x="106" y="1"/>
                    <a:pt x="87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1332150" y="2638375"/>
              <a:ext cx="38575" cy="14625"/>
            </a:xfrm>
            <a:custGeom>
              <a:avLst/>
              <a:gdLst/>
              <a:ahLst/>
              <a:cxnLst/>
              <a:rect l="l" t="t" r="r" b="b"/>
              <a:pathLst>
                <a:path w="1543" h="585" extrusionOk="0">
                  <a:moveTo>
                    <a:pt x="84" y="1"/>
                  </a:moveTo>
                  <a:cubicBezTo>
                    <a:pt x="50" y="1"/>
                    <a:pt x="23" y="23"/>
                    <a:pt x="13" y="54"/>
                  </a:cubicBezTo>
                  <a:cubicBezTo>
                    <a:pt x="0" y="92"/>
                    <a:pt x="25" y="135"/>
                    <a:pt x="63" y="148"/>
                  </a:cubicBezTo>
                  <a:lnTo>
                    <a:pt x="1411" y="578"/>
                  </a:lnTo>
                  <a:lnTo>
                    <a:pt x="1436" y="578"/>
                  </a:lnTo>
                  <a:lnTo>
                    <a:pt x="1436" y="585"/>
                  </a:lnTo>
                  <a:cubicBezTo>
                    <a:pt x="1523" y="585"/>
                    <a:pt x="1542" y="466"/>
                    <a:pt x="1461" y="441"/>
                  </a:cubicBezTo>
                  <a:lnTo>
                    <a:pt x="106" y="4"/>
                  </a:lnTo>
                  <a:cubicBezTo>
                    <a:pt x="99" y="2"/>
                    <a:pt x="91" y="1"/>
                    <a:pt x="84" y="1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1304050" y="2727475"/>
              <a:ext cx="150150" cy="58175"/>
            </a:xfrm>
            <a:custGeom>
              <a:avLst/>
              <a:gdLst/>
              <a:ahLst/>
              <a:cxnLst/>
              <a:rect l="l" t="t" r="r" b="b"/>
              <a:pathLst>
                <a:path w="6006" h="2327" extrusionOk="0">
                  <a:moveTo>
                    <a:pt x="5924" y="0"/>
                  </a:moveTo>
                  <a:cubicBezTo>
                    <a:pt x="5911" y="0"/>
                    <a:pt x="5898" y="4"/>
                    <a:pt x="5887" y="10"/>
                  </a:cubicBezTo>
                  <a:cubicBezTo>
                    <a:pt x="5132" y="504"/>
                    <a:pt x="4420" y="1053"/>
                    <a:pt x="3752" y="1665"/>
                  </a:cubicBezTo>
                  <a:cubicBezTo>
                    <a:pt x="3321" y="2057"/>
                    <a:pt x="2647" y="2174"/>
                    <a:pt x="1997" y="2174"/>
                  </a:cubicBezTo>
                  <a:cubicBezTo>
                    <a:pt x="1047" y="2174"/>
                    <a:pt x="147" y="1924"/>
                    <a:pt x="132" y="1920"/>
                  </a:cubicBezTo>
                  <a:cubicBezTo>
                    <a:pt x="120" y="1915"/>
                    <a:pt x="109" y="1913"/>
                    <a:pt x="99" y="1913"/>
                  </a:cubicBezTo>
                  <a:cubicBezTo>
                    <a:pt x="24" y="1913"/>
                    <a:pt x="1" y="2041"/>
                    <a:pt x="94" y="2058"/>
                  </a:cubicBezTo>
                  <a:cubicBezTo>
                    <a:pt x="712" y="2226"/>
                    <a:pt x="1349" y="2320"/>
                    <a:pt x="1992" y="2326"/>
                  </a:cubicBezTo>
                  <a:cubicBezTo>
                    <a:pt x="2672" y="2326"/>
                    <a:pt x="3390" y="2195"/>
                    <a:pt x="3858" y="1771"/>
                  </a:cubicBezTo>
                  <a:cubicBezTo>
                    <a:pt x="4514" y="1171"/>
                    <a:pt x="5219" y="622"/>
                    <a:pt x="5962" y="135"/>
                  </a:cubicBezTo>
                  <a:cubicBezTo>
                    <a:pt x="5999" y="110"/>
                    <a:pt x="6005" y="67"/>
                    <a:pt x="5987" y="35"/>
                  </a:cubicBezTo>
                  <a:cubicBezTo>
                    <a:pt x="5971" y="11"/>
                    <a:pt x="5947" y="0"/>
                    <a:pt x="5924" y="0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1348525" y="2648250"/>
              <a:ext cx="13875" cy="82150"/>
            </a:xfrm>
            <a:custGeom>
              <a:avLst/>
              <a:gdLst/>
              <a:ahLst/>
              <a:cxnLst/>
              <a:rect l="l" t="t" r="r" b="b"/>
              <a:pathLst>
                <a:path w="555" h="3286" extrusionOk="0">
                  <a:moveTo>
                    <a:pt x="470" y="0"/>
                  </a:moveTo>
                  <a:cubicBezTo>
                    <a:pt x="439" y="0"/>
                    <a:pt x="408" y="18"/>
                    <a:pt x="400" y="59"/>
                  </a:cubicBezTo>
                  <a:cubicBezTo>
                    <a:pt x="394" y="84"/>
                    <a:pt x="1" y="2118"/>
                    <a:pt x="26" y="3211"/>
                  </a:cubicBezTo>
                  <a:cubicBezTo>
                    <a:pt x="26" y="3253"/>
                    <a:pt x="61" y="3284"/>
                    <a:pt x="104" y="3286"/>
                  </a:cubicBezTo>
                  <a:lnTo>
                    <a:pt x="104" y="3286"/>
                  </a:lnTo>
                  <a:cubicBezTo>
                    <a:pt x="146" y="3284"/>
                    <a:pt x="175" y="3253"/>
                    <a:pt x="175" y="3211"/>
                  </a:cubicBezTo>
                  <a:cubicBezTo>
                    <a:pt x="151" y="2131"/>
                    <a:pt x="544" y="109"/>
                    <a:pt x="544" y="90"/>
                  </a:cubicBezTo>
                  <a:cubicBezTo>
                    <a:pt x="554" y="33"/>
                    <a:pt x="512" y="0"/>
                    <a:pt x="470" y="0"/>
                  </a:cubicBezTo>
                  <a:close/>
                  <a:moveTo>
                    <a:pt x="104" y="3286"/>
                  </a:moveTo>
                  <a:cubicBezTo>
                    <a:pt x="103" y="3286"/>
                    <a:pt x="102" y="3286"/>
                    <a:pt x="101" y="3286"/>
                  </a:cubicBezTo>
                  <a:lnTo>
                    <a:pt x="107" y="3286"/>
                  </a:lnTo>
                  <a:cubicBezTo>
                    <a:pt x="106" y="3286"/>
                    <a:pt x="105" y="3286"/>
                    <a:pt x="104" y="3286"/>
                  </a:cubicBezTo>
                  <a:close/>
                </a:path>
              </a:pathLst>
            </a:custGeom>
            <a:solidFill>
              <a:srgbClr val="0B4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12"/>
          <p:cNvSpPr txBox="1">
            <a:spLocks noGrp="1"/>
          </p:cNvSpPr>
          <p:nvPr>
            <p:ph type="title" idx="6"/>
          </p:nvPr>
        </p:nvSpPr>
        <p:spPr>
          <a:xfrm>
            <a:off x="1245475" y="356125"/>
            <a:ext cx="7473012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rgbClr val="317A8C"/>
                </a:solidFill>
                <a:latin typeface="Arial"/>
                <a:ea typeface="Arial"/>
                <a:cs typeface="Arial"/>
                <a:sym typeface="Arial"/>
              </a:rPr>
              <a:t>WHAT DO PEOPLE EAT IN PORTUGAL?</a:t>
            </a:r>
            <a:endParaRPr>
              <a:solidFill>
                <a:srgbClr val="317A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12"/>
          <p:cNvSpPr txBox="1">
            <a:spLocks noGrp="1"/>
          </p:cNvSpPr>
          <p:nvPr>
            <p:ph type="ctrTitle"/>
          </p:nvPr>
        </p:nvSpPr>
        <p:spPr>
          <a:xfrm flipH="1">
            <a:off x="654050" y="1543606"/>
            <a:ext cx="201377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Roasted Lamb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12"/>
          <p:cNvSpPr txBox="1">
            <a:spLocks noGrp="1"/>
          </p:cNvSpPr>
          <p:nvPr>
            <p:ph type="ctrTitle" idx="2"/>
          </p:nvPr>
        </p:nvSpPr>
        <p:spPr>
          <a:xfrm flipH="1">
            <a:off x="3791700" y="1543606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Almonds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3" name="Google Shape;1563;p12" descr="Cabrito assado no forno | Receitas | Pingo Do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591" y="2398769"/>
            <a:ext cx="2574581" cy="154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12" descr="Os melhores sítios para comprar amêndoas para a Páscoa no Port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6408" y="2422710"/>
            <a:ext cx="2701236" cy="151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p12"/>
          <p:cNvSpPr txBox="1">
            <a:spLocks noGrp="1"/>
          </p:cNvSpPr>
          <p:nvPr>
            <p:ph type="ctrTitle" idx="4"/>
          </p:nvPr>
        </p:nvSpPr>
        <p:spPr>
          <a:xfrm flipH="1">
            <a:off x="6929350" y="1543606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“Folar”</a:t>
            </a:r>
            <a:endParaRPr/>
          </a:p>
        </p:txBody>
      </p:sp>
      <p:pic>
        <p:nvPicPr>
          <p:cNvPr id="1566" name="Google Shape;1566;p12" descr="Páscoa em Portugal: sabores e tradições de norte a su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1827" y="2398767"/>
            <a:ext cx="2574582" cy="1543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 flipH="1">
            <a:off x="1125573" y="2663094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1572" name="Google Shape;1572;p13"/>
          <p:cNvSpPr txBox="1">
            <a:spLocks noGrp="1"/>
          </p:cNvSpPr>
          <p:nvPr>
            <p:ph type="subTitle" idx="1"/>
          </p:nvPr>
        </p:nvSpPr>
        <p:spPr>
          <a:xfrm flipH="1">
            <a:off x="788675" y="3099800"/>
            <a:ext cx="22344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573" name="Google Shape;1573;p13"/>
          <p:cNvSpPr txBox="1">
            <a:spLocks noGrp="1"/>
          </p:cNvSpPr>
          <p:nvPr>
            <p:ph type="ctrTitle" idx="2"/>
          </p:nvPr>
        </p:nvSpPr>
        <p:spPr>
          <a:xfrm flipH="1">
            <a:off x="3792986" y="1849743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1574" name="Google Shape;1574;p13"/>
          <p:cNvSpPr txBox="1">
            <a:spLocks noGrp="1"/>
          </p:cNvSpPr>
          <p:nvPr>
            <p:ph type="subTitle" idx="3"/>
          </p:nvPr>
        </p:nvSpPr>
        <p:spPr>
          <a:xfrm flipH="1">
            <a:off x="3434488" y="2917500"/>
            <a:ext cx="2131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575" name="Google Shape;1575;p13"/>
          <p:cNvSpPr txBox="1">
            <a:spLocks noGrp="1"/>
          </p:cNvSpPr>
          <p:nvPr>
            <p:ph type="ctrTitle" idx="4"/>
          </p:nvPr>
        </p:nvSpPr>
        <p:spPr>
          <a:xfrm flipH="1">
            <a:off x="6458497" y="2660486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1576" name="Google Shape;1576;p13"/>
          <p:cNvSpPr txBox="1">
            <a:spLocks noGrp="1"/>
          </p:cNvSpPr>
          <p:nvPr>
            <p:ph type="subTitle" idx="5"/>
          </p:nvPr>
        </p:nvSpPr>
        <p:spPr>
          <a:xfrm flipH="1">
            <a:off x="6121597" y="3103575"/>
            <a:ext cx="22344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577" name="Google Shape;1577;p13"/>
          <p:cNvSpPr txBox="1">
            <a:spLocks noGrp="1"/>
          </p:cNvSpPr>
          <p:nvPr>
            <p:ph type="title" idx="6"/>
          </p:nvPr>
        </p:nvSpPr>
        <p:spPr>
          <a:xfrm>
            <a:off x="1728975" y="356125"/>
            <a:ext cx="56859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1578" name="Google Shape;157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4"/>
          <p:cNvSpPr txBox="1">
            <a:spLocks noGrp="1"/>
          </p:cNvSpPr>
          <p:nvPr>
            <p:ph type="body" idx="1"/>
          </p:nvPr>
        </p:nvSpPr>
        <p:spPr>
          <a:xfrm>
            <a:off x="719999" y="1401575"/>
            <a:ext cx="5507092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/>
              <a:t>São João do Porto is a popular festival that takes place from the 23rd to the 24th of June in the city of Porto.</a:t>
            </a:r>
            <a:endParaRPr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/>
              <a:t>It celebrates the birth of John the Baptist.</a:t>
            </a:r>
            <a:endParaRPr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/>
              <a:t>This festival traditionally celebrates fertility, derived from the joy of the harvests and its abundance.</a:t>
            </a:r>
            <a:endParaRPr/>
          </a:p>
          <a:p>
            <a:pPr marL="13335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1585" name="Google Shape;1585;p1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About the street festival</a:t>
            </a:r>
            <a:endParaRPr/>
          </a:p>
        </p:txBody>
      </p:sp>
      <p:cxnSp>
        <p:nvCxnSpPr>
          <p:cNvPr id="1586" name="Google Shape;1586;p14"/>
          <p:cNvCxnSpPr/>
          <p:nvPr/>
        </p:nvCxnSpPr>
        <p:spPr>
          <a:xfrm>
            <a:off x="6476200" y="4456325"/>
            <a:ext cx="3214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587" name="Google Shape;1587;p14"/>
          <p:cNvGrpSpPr/>
          <p:nvPr/>
        </p:nvGrpSpPr>
        <p:grpSpPr>
          <a:xfrm>
            <a:off x="6687630" y="2211892"/>
            <a:ext cx="1736378" cy="2244425"/>
            <a:chOff x="7115768" y="2229093"/>
            <a:chExt cx="721417" cy="932457"/>
          </a:xfrm>
        </p:grpSpPr>
        <p:sp>
          <p:nvSpPr>
            <p:cNvPr id="1588" name="Google Shape;1588;p14"/>
            <p:cNvSpPr/>
            <p:nvPr/>
          </p:nvSpPr>
          <p:spPr>
            <a:xfrm>
              <a:off x="7419034" y="2987230"/>
              <a:ext cx="28237" cy="145855"/>
            </a:xfrm>
            <a:custGeom>
              <a:avLst/>
              <a:gdLst/>
              <a:ahLst/>
              <a:cxnLst/>
              <a:rect l="l" t="t" r="r" b="b"/>
              <a:pathLst>
                <a:path w="496" h="2562" extrusionOk="0">
                  <a:moveTo>
                    <a:pt x="462" y="0"/>
                  </a:moveTo>
                  <a:lnTo>
                    <a:pt x="1" y="4"/>
                  </a:lnTo>
                  <a:lnTo>
                    <a:pt x="34" y="2561"/>
                  </a:lnTo>
                  <a:lnTo>
                    <a:pt x="495" y="2553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4"/>
            <p:cNvSpPr/>
            <p:nvPr/>
          </p:nvSpPr>
          <p:spPr>
            <a:xfrm>
              <a:off x="7417156" y="2985066"/>
              <a:ext cx="30571" cy="149555"/>
            </a:xfrm>
            <a:custGeom>
              <a:avLst/>
              <a:gdLst/>
              <a:ahLst/>
              <a:cxnLst/>
              <a:rect l="l" t="t" r="r" b="b"/>
              <a:pathLst>
                <a:path w="537" h="2627" extrusionOk="0">
                  <a:moveTo>
                    <a:pt x="495" y="0"/>
                  </a:moveTo>
                  <a:cubicBezTo>
                    <a:pt x="340" y="5"/>
                    <a:pt x="189" y="5"/>
                    <a:pt x="34" y="9"/>
                  </a:cubicBezTo>
                  <a:cubicBezTo>
                    <a:pt x="17" y="9"/>
                    <a:pt x="0" y="21"/>
                    <a:pt x="0" y="42"/>
                  </a:cubicBezTo>
                  <a:cubicBezTo>
                    <a:pt x="4" y="327"/>
                    <a:pt x="8" y="617"/>
                    <a:pt x="13" y="906"/>
                  </a:cubicBezTo>
                  <a:cubicBezTo>
                    <a:pt x="21" y="1363"/>
                    <a:pt x="25" y="1824"/>
                    <a:pt x="34" y="2281"/>
                  </a:cubicBezTo>
                  <a:cubicBezTo>
                    <a:pt x="34" y="2385"/>
                    <a:pt x="34" y="2490"/>
                    <a:pt x="38" y="2595"/>
                  </a:cubicBezTo>
                  <a:cubicBezTo>
                    <a:pt x="38" y="2616"/>
                    <a:pt x="54" y="2626"/>
                    <a:pt x="69" y="2626"/>
                  </a:cubicBezTo>
                  <a:cubicBezTo>
                    <a:pt x="85" y="2626"/>
                    <a:pt x="101" y="2616"/>
                    <a:pt x="101" y="2595"/>
                  </a:cubicBezTo>
                  <a:cubicBezTo>
                    <a:pt x="96" y="2310"/>
                    <a:pt x="92" y="2021"/>
                    <a:pt x="88" y="1731"/>
                  </a:cubicBezTo>
                  <a:cubicBezTo>
                    <a:pt x="84" y="1275"/>
                    <a:pt x="76" y="814"/>
                    <a:pt x="71" y="357"/>
                  </a:cubicBezTo>
                  <a:cubicBezTo>
                    <a:pt x="68" y="262"/>
                    <a:pt x="67" y="167"/>
                    <a:pt x="67" y="72"/>
                  </a:cubicBezTo>
                  <a:lnTo>
                    <a:pt x="67" y="72"/>
                  </a:lnTo>
                  <a:cubicBezTo>
                    <a:pt x="210" y="71"/>
                    <a:pt x="351" y="67"/>
                    <a:pt x="495" y="67"/>
                  </a:cubicBezTo>
                  <a:cubicBezTo>
                    <a:pt x="537" y="67"/>
                    <a:pt x="537" y="0"/>
                    <a:pt x="495" y="0"/>
                  </a:cubicBezTo>
                  <a:close/>
                </a:path>
              </a:pathLst>
            </a:custGeom>
            <a:solidFill>
              <a:srgbClr val="494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4"/>
            <p:cNvSpPr/>
            <p:nvPr/>
          </p:nvSpPr>
          <p:spPr>
            <a:xfrm>
              <a:off x="7381347" y="3106270"/>
              <a:ext cx="106004" cy="53514"/>
            </a:xfrm>
            <a:custGeom>
              <a:avLst/>
              <a:gdLst/>
              <a:ahLst/>
              <a:cxnLst/>
              <a:rect l="l" t="t" r="r" b="b"/>
              <a:pathLst>
                <a:path w="1862" h="940" extrusionOk="0">
                  <a:moveTo>
                    <a:pt x="938" y="1"/>
                  </a:moveTo>
                  <a:cubicBezTo>
                    <a:pt x="933" y="1"/>
                    <a:pt x="928" y="1"/>
                    <a:pt x="922" y="1"/>
                  </a:cubicBezTo>
                  <a:cubicBezTo>
                    <a:pt x="407" y="5"/>
                    <a:pt x="0" y="428"/>
                    <a:pt x="5" y="940"/>
                  </a:cubicBezTo>
                  <a:lnTo>
                    <a:pt x="1861" y="914"/>
                  </a:lnTo>
                  <a:cubicBezTo>
                    <a:pt x="1857" y="408"/>
                    <a:pt x="1442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4"/>
            <p:cNvSpPr/>
            <p:nvPr/>
          </p:nvSpPr>
          <p:spPr>
            <a:xfrm>
              <a:off x="7379696" y="3104392"/>
              <a:ext cx="56588" cy="57158"/>
            </a:xfrm>
            <a:custGeom>
              <a:avLst/>
              <a:gdLst/>
              <a:ahLst/>
              <a:cxnLst/>
              <a:rect l="l" t="t" r="r" b="b"/>
              <a:pathLst>
                <a:path w="994" h="1004" extrusionOk="0">
                  <a:moveTo>
                    <a:pt x="951" y="0"/>
                  </a:moveTo>
                  <a:cubicBezTo>
                    <a:pt x="696" y="4"/>
                    <a:pt x="453" y="109"/>
                    <a:pt x="277" y="289"/>
                  </a:cubicBezTo>
                  <a:cubicBezTo>
                    <a:pt x="96" y="474"/>
                    <a:pt x="0" y="721"/>
                    <a:pt x="4" y="973"/>
                  </a:cubicBezTo>
                  <a:cubicBezTo>
                    <a:pt x="4" y="993"/>
                    <a:pt x="20" y="1004"/>
                    <a:pt x="36" y="1004"/>
                  </a:cubicBezTo>
                  <a:cubicBezTo>
                    <a:pt x="51" y="1004"/>
                    <a:pt x="67" y="993"/>
                    <a:pt x="67" y="973"/>
                  </a:cubicBezTo>
                  <a:cubicBezTo>
                    <a:pt x="63" y="482"/>
                    <a:pt x="461" y="76"/>
                    <a:pt x="951" y="67"/>
                  </a:cubicBezTo>
                  <a:cubicBezTo>
                    <a:pt x="993" y="63"/>
                    <a:pt x="993" y="0"/>
                    <a:pt x="951" y="0"/>
                  </a:cubicBezTo>
                  <a:close/>
                </a:path>
              </a:pathLst>
            </a:custGeom>
            <a:solidFill>
              <a:srgbClr val="494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4"/>
            <p:cNvSpPr/>
            <p:nvPr/>
          </p:nvSpPr>
          <p:spPr>
            <a:xfrm>
              <a:off x="7171617" y="2231028"/>
              <a:ext cx="257267" cy="176198"/>
            </a:xfrm>
            <a:custGeom>
              <a:avLst/>
              <a:gdLst/>
              <a:ahLst/>
              <a:cxnLst/>
              <a:rect l="l" t="t" r="r" b="b"/>
              <a:pathLst>
                <a:path w="4519" h="3095" extrusionOk="0">
                  <a:moveTo>
                    <a:pt x="2249" y="0"/>
                  </a:moveTo>
                  <a:cubicBezTo>
                    <a:pt x="2248" y="0"/>
                    <a:pt x="2248" y="0"/>
                    <a:pt x="2247" y="0"/>
                  </a:cubicBezTo>
                  <a:cubicBezTo>
                    <a:pt x="1974" y="0"/>
                    <a:pt x="1765" y="642"/>
                    <a:pt x="1773" y="1430"/>
                  </a:cubicBezTo>
                  <a:cubicBezTo>
                    <a:pt x="1773" y="1476"/>
                    <a:pt x="1777" y="1526"/>
                    <a:pt x="1777" y="1572"/>
                  </a:cubicBezTo>
                  <a:cubicBezTo>
                    <a:pt x="1710" y="1493"/>
                    <a:pt x="1635" y="1413"/>
                    <a:pt x="1551" y="1333"/>
                  </a:cubicBezTo>
                  <a:cubicBezTo>
                    <a:pt x="1109" y="901"/>
                    <a:pt x="636" y="630"/>
                    <a:pt x="362" y="630"/>
                  </a:cubicBezTo>
                  <a:cubicBezTo>
                    <a:pt x="288" y="630"/>
                    <a:pt x="229" y="650"/>
                    <a:pt x="189" y="692"/>
                  </a:cubicBezTo>
                  <a:cubicBezTo>
                    <a:pt x="0" y="885"/>
                    <a:pt x="302" y="1488"/>
                    <a:pt x="863" y="2037"/>
                  </a:cubicBezTo>
                  <a:cubicBezTo>
                    <a:pt x="905" y="2075"/>
                    <a:pt x="943" y="2109"/>
                    <a:pt x="981" y="2146"/>
                  </a:cubicBezTo>
                  <a:cubicBezTo>
                    <a:pt x="729" y="2251"/>
                    <a:pt x="583" y="2385"/>
                    <a:pt x="583" y="2532"/>
                  </a:cubicBezTo>
                  <a:cubicBezTo>
                    <a:pt x="587" y="2847"/>
                    <a:pt x="1313" y="3094"/>
                    <a:pt x="2221" y="3094"/>
                  </a:cubicBezTo>
                  <a:cubicBezTo>
                    <a:pt x="2244" y="3094"/>
                    <a:pt x="2266" y="3094"/>
                    <a:pt x="2289" y="3094"/>
                  </a:cubicBezTo>
                  <a:cubicBezTo>
                    <a:pt x="3227" y="3081"/>
                    <a:pt x="3982" y="2809"/>
                    <a:pt x="3978" y="2486"/>
                  </a:cubicBezTo>
                  <a:cubicBezTo>
                    <a:pt x="3978" y="2339"/>
                    <a:pt x="3823" y="2209"/>
                    <a:pt x="3571" y="2109"/>
                  </a:cubicBezTo>
                  <a:cubicBezTo>
                    <a:pt x="3609" y="2075"/>
                    <a:pt x="3647" y="2037"/>
                    <a:pt x="3684" y="2000"/>
                  </a:cubicBezTo>
                  <a:cubicBezTo>
                    <a:pt x="4233" y="1434"/>
                    <a:pt x="4518" y="826"/>
                    <a:pt x="4326" y="633"/>
                  </a:cubicBezTo>
                  <a:cubicBezTo>
                    <a:pt x="4286" y="595"/>
                    <a:pt x="4230" y="578"/>
                    <a:pt x="4162" y="578"/>
                  </a:cubicBezTo>
                  <a:cubicBezTo>
                    <a:pt x="3889" y="578"/>
                    <a:pt x="3416" y="863"/>
                    <a:pt x="2980" y="1312"/>
                  </a:cubicBezTo>
                  <a:cubicBezTo>
                    <a:pt x="2901" y="1392"/>
                    <a:pt x="2825" y="1476"/>
                    <a:pt x="2758" y="1560"/>
                  </a:cubicBezTo>
                  <a:cubicBezTo>
                    <a:pt x="2758" y="1513"/>
                    <a:pt x="2758" y="1463"/>
                    <a:pt x="2758" y="1417"/>
                  </a:cubicBezTo>
                  <a:cubicBezTo>
                    <a:pt x="2750" y="632"/>
                    <a:pt x="2521" y="0"/>
                    <a:pt x="2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4"/>
            <p:cNvSpPr/>
            <p:nvPr/>
          </p:nvSpPr>
          <p:spPr>
            <a:xfrm>
              <a:off x="7172300" y="2268545"/>
              <a:ext cx="228688" cy="140731"/>
            </a:xfrm>
            <a:custGeom>
              <a:avLst/>
              <a:gdLst/>
              <a:ahLst/>
              <a:cxnLst/>
              <a:rect l="l" t="t" r="r" b="b"/>
              <a:pathLst>
                <a:path w="4017" h="2472" extrusionOk="0">
                  <a:moveTo>
                    <a:pt x="175" y="0"/>
                  </a:moveTo>
                  <a:cubicBezTo>
                    <a:pt x="167" y="0"/>
                    <a:pt x="159" y="4"/>
                    <a:pt x="152" y="12"/>
                  </a:cubicBezTo>
                  <a:lnTo>
                    <a:pt x="152" y="8"/>
                  </a:lnTo>
                  <a:lnTo>
                    <a:pt x="152" y="8"/>
                  </a:lnTo>
                  <a:cubicBezTo>
                    <a:pt x="1" y="171"/>
                    <a:pt x="131" y="452"/>
                    <a:pt x="214" y="611"/>
                  </a:cubicBezTo>
                  <a:cubicBezTo>
                    <a:pt x="387" y="940"/>
                    <a:pt x="639" y="1226"/>
                    <a:pt x="910" y="1477"/>
                  </a:cubicBezTo>
                  <a:lnTo>
                    <a:pt x="910" y="1477"/>
                  </a:lnTo>
                  <a:cubicBezTo>
                    <a:pt x="767" y="1543"/>
                    <a:pt x="603" y="1637"/>
                    <a:pt x="554" y="1789"/>
                  </a:cubicBezTo>
                  <a:cubicBezTo>
                    <a:pt x="516" y="1890"/>
                    <a:pt x="554" y="1990"/>
                    <a:pt x="625" y="2066"/>
                  </a:cubicBezTo>
                  <a:cubicBezTo>
                    <a:pt x="713" y="2162"/>
                    <a:pt x="839" y="2225"/>
                    <a:pt x="956" y="2271"/>
                  </a:cubicBezTo>
                  <a:cubicBezTo>
                    <a:pt x="1132" y="2342"/>
                    <a:pt x="1321" y="2389"/>
                    <a:pt x="1514" y="2418"/>
                  </a:cubicBezTo>
                  <a:cubicBezTo>
                    <a:pt x="1742" y="2454"/>
                    <a:pt x="1975" y="2471"/>
                    <a:pt x="2207" y="2471"/>
                  </a:cubicBezTo>
                  <a:cubicBezTo>
                    <a:pt x="2440" y="2471"/>
                    <a:pt x="2673" y="2454"/>
                    <a:pt x="2901" y="2418"/>
                  </a:cubicBezTo>
                  <a:cubicBezTo>
                    <a:pt x="3102" y="2389"/>
                    <a:pt x="3303" y="2347"/>
                    <a:pt x="3492" y="2275"/>
                  </a:cubicBezTo>
                  <a:cubicBezTo>
                    <a:pt x="3622" y="2229"/>
                    <a:pt x="3756" y="2166"/>
                    <a:pt x="3865" y="2074"/>
                  </a:cubicBezTo>
                  <a:cubicBezTo>
                    <a:pt x="3949" y="2003"/>
                    <a:pt x="4016" y="1898"/>
                    <a:pt x="3995" y="1781"/>
                  </a:cubicBezTo>
                  <a:cubicBezTo>
                    <a:pt x="3953" y="1588"/>
                    <a:pt x="3727" y="1483"/>
                    <a:pt x="3568" y="1420"/>
                  </a:cubicBezTo>
                  <a:cubicBezTo>
                    <a:pt x="3563" y="1419"/>
                    <a:pt x="3559" y="1418"/>
                    <a:pt x="3555" y="1418"/>
                  </a:cubicBezTo>
                  <a:cubicBezTo>
                    <a:pt x="3523" y="1418"/>
                    <a:pt x="3513" y="1472"/>
                    <a:pt x="3547" y="1483"/>
                  </a:cubicBezTo>
                  <a:cubicBezTo>
                    <a:pt x="3685" y="1538"/>
                    <a:pt x="3899" y="1630"/>
                    <a:pt x="3932" y="1798"/>
                  </a:cubicBezTo>
                  <a:cubicBezTo>
                    <a:pt x="3949" y="1890"/>
                    <a:pt x="3886" y="1969"/>
                    <a:pt x="3823" y="2028"/>
                  </a:cubicBezTo>
                  <a:cubicBezTo>
                    <a:pt x="3723" y="2112"/>
                    <a:pt x="3597" y="2171"/>
                    <a:pt x="3475" y="2213"/>
                  </a:cubicBezTo>
                  <a:cubicBezTo>
                    <a:pt x="3316" y="2271"/>
                    <a:pt x="3148" y="2313"/>
                    <a:pt x="2981" y="2342"/>
                  </a:cubicBezTo>
                  <a:cubicBezTo>
                    <a:pt x="2731" y="2385"/>
                    <a:pt x="2474" y="2406"/>
                    <a:pt x="2218" y="2406"/>
                  </a:cubicBezTo>
                  <a:cubicBezTo>
                    <a:pt x="2050" y="2406"/>
                    <a:pt x="1881" y="2397"/>
                    <a:pt x="1715" y="2380"/>
                  </a:cubicBezTo>
                  <a:cubicBezTo>
                    <a:pt x="1401" y="2347"/>
                    <a:pt x="1053" y="2288"/>
                    <a:pt x="784" y="2112"/>
                  </a:cubicBezTo>
                  <a:cubicBezTo>
                    <a:pt x="701" y="2062"/>
                    <a:pt x="608" y="1982"/>
                    <a:pt x="604" y="1877"/>
                  </a:cubicBezTo>
                  <a:cubicBezTo>
                    <a:pt x="596" y="1689"/>
                    <a:pt x="847" y="1575"/>
                    <a:pt x="986" y="1517"/>
                  </a:cubicBezTo>
                  <a:cubicBezTo>
                    <a:pt x="1007" y="1508"/>
                    <a:pt x="1007" y="1479"/>
                    <a:pt x="994" y="1466"/>
                  </a:cubicBezTo>
                  <a:cubicBezTo>
                    <a:pt x="730" y="1228"/>
                    <a:pt x="483" y="955"/>
                    <a:pt x="307" y="645"/>
                  </a:cubicBezTo>
                  <a:cubicBezTo>
                    <a:pt x="244" y="532"/>
                    <a:pt x="189" y="414"/>
                    <a:pt x="164" y="293"/>
                  </a:cubicBezTo>
                  <a:cubicBezTo>
                    <a:pt x="147" y="213"/>
                    <a:pt x="143" y="117"/>
                    <a:pt x="198" y="58"/>
                  </a:cubicBezTo>
                  <a:cubicBezTo>
                    <a:pt x="220" y="33"/>
                    <a:pt x="19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4"/>
            <p:cNvSpPr/>
            <p:nvPr/>
          </p:nvSpPr>
          <p:spPr>
            <a:xfrm>
              <a:off x="7326068" y="2261828"/>
              <a:ext cx="94504" cy="59890"/>
            </a:xfrm>
            <a:custGeom>
              <a:avLst/>
              <a:gdLst/>
              <a:ahLst/>
              <a:cxnLst/>
              <a:rect l="l" t="t" r="r" b="b"/>
              <a:pathLst>
                <a:path w="1660" h="1052" extrusionOk="0">
                  <a:moveTo>
                    <a:pt x="1438" y="1"/>
                  </a:moveTo>
                  <a:cubicBezTo>
                    <a:pt x="1276" y="1"/>
                    <a:pt x="1091" y="97"/>
                    <a:pt x="976" y="164"/>
                  </a:cubicBezTo>
                  <a:cubicBezTo>
                    <a:pt x="607" y="369"/>
                    <a:pt x="288" y="671"/>
                    <a:pt x="20" y="993"/>
                  </a:cubicBezTo>
                  <a:cubicBezTo>
                    <a:pt x="1" y="1019"/>
                    <a:pt x="22" y="1051"/>
                    <a:pt x="45" y="1051"/>
                  </a:cubicBezTo>
                  <a:cubicBezTo>
                    <a:pt x="52" y="1051"/>
                    <a:pt x="60" y="1048"/>
                    <a:pt x="66" y="1040"/>
                  </a:cubicBezTo>
                  <a:cubicBezTo>
                    <a:pt x="317" y="742"/>
                    <a:pt x="611" y="461"/>
                    <a:pt x="946" y="256"/>
                  </a:cubicBezTo>
                  <a:cubicBezTo>
                    <a:pt x="1064" y="185"/>
                    <a:pt x="1193" y="117"/>
                    <a:pt x="1328" y="84"/>
                  </a:cubicBezTo>
                  <a:cubicBezTo>
                    <a:pt x="1364" y="77"/>
                    <a:pt x="1404" y="70"/>
                    <a:pt x="1444" y="70"/>
                  </a:cubicBezTo>
                  <a:cubicBezTo>
                    <a:pt x="1497" y="70"/>
                    <a:pt x="1549" y="82"/>
                    <a:pt x="1587" y="117"/>
                  </a:cubicBezTo>
                  <a:cubicBezTo>
                    <a:pt x="1594" y="124"/>
                    <a:pt x="1602" y="127"/>
                    <a:pt x="1609" y="127"/>
                  </a:cubicBezTo>
                  <a:cubicBezTo>
                    <a:pt x="1635" y="127"/>
                    <a:pt x="1660" y="94"/>
                    <a:pt x="1634" y="71"/>
                  </a:cubicBezTo>
                  <a:cubicBezTo>
                    <a:pt x="1579" y="20"/>
                    <a:pt x="1511" y="1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4"/>
            <p:cNvSpPr/>
            <p:nvPr/>
          </p:nvSpPr>
          <p:spPr>
            <a:xfrm>
              <a:off x="7270162" y="2229093"/>
              <a:ext cx="31767" cy="93251"/>
            </a:xfrm>
            <a:custGeom>
              <a:avLst/>
              <a:gdLst/>
              <a:ahLst/>
              <a:cxnLst/>
              <a:rect l="l" t="t" r="r" b="b"/>
              <a:pathLst>
                <a:path w="558" h="1638" extrusionOk="0">
                  <a:moveTo>
                    <a:pt x="519" y="1"/>
                  </a:moveTo>
                  <a:cubicBezTo>
                    <a:pt x="518" y="1"/>
                    <a:pt x="517" y="1"/>
                    <a:pt x="516" y="1"/>
                  </a:cubicBezTo>
                  <a:cubicBezTo>
                    <a:pt x="298" y="9"/>
                    <a:pt x="193" y="290"/>
                    <a:pt x="138" y="462"/>
                  </a:cubicBezTo>
                  <a:cubicBezTo>
                    <a:pt x="21" y="827"/>
                    <a:pt x="0" y="1225"/>
                    <a:pt x="17" y="1606"/>
                  </a:cubicBezTo>
                  <a:cubicBezTo>
                    <a:pt x="17" y="1627"/>
                    <a:pt x="34" y="1638"/>
                    <a:pt x="50" y="1638"/>
                  </a:cubicBezTo>
                  <a:cubicBezTo>
                    <a:pt x="66" y="1638"/>
                    <a:pt x="82" y="1627"/>
                    <a:pt x="80" y="1606"/>
                  </a:cubicBezTo>
                  <a:cubicBezTo>
                    <a:pt x="63" y="1254"/>
                    <a:pt x="84" y="889"/>
                    <a:pt x="180" y="546"/>
                  </a:cubicBezTo>
                  <a:cubicBezTo>
                    <a:pt x="214" y="428"/>
                    <a:pt x="256" y="307"/>
                    <a:pt x="327" y="202"/>
                  </a:cubicBezTo>
                  <a:cubicBezTo>
                    <a:pt x="369" y="139"/>
                    <a:pt x="432" y="68"/>
                    <a:pt x="516" y="64"/>
                  </a:cubicBezTo>
                  <a:cubicBezTo>
                    <a:pt x="556" y="64"/>
                    <a:pt x="558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4"/>
            <p:cNvSpPr/>
            <p:nvPr/>
          </p:nvSpPr>
          <p:spPr>
            <a:xfrm>
              <a:off x="7115768" y="2524047"/>
              <a:ext cx="104808" cy="128662"/>
            </a:xfrm>
            <a:custGeom>
              <a:avLst/>
              <a:gdLst/>
              <a:ahLst/>
              <a:cxnLst/>
              <a:rect l="l" t="t" r="r" b="b"/>
              <a:pathLst>
                <a:path w="1841" h="2260" extrusionOk="0">
                  <a:moveTo>
                    <a:pt x="1217" y="1"/>
                  </a:moveTo>
                  <a:cubicBezTo>
                    <a:pt x="883" y="1"/>
                    <a:pt x="490" y="336"/>
                    <a:pt x="264" y="843"/>
                  </a:cubicBezTo>
                  <a:cubicBezTo>
                    <a:pt x="0" y="1447"/>
                    <a:pt x="76" y="2063"/>
                    <a:pt x="440" y="2222"/>
                  </a:cubicBezTo>
                  <a:cubicBezTo>
                    <a:pt x="498" y="2247"/>
                    <a:pt x="559" y="2260"/>
                    <a:pt x="623" y="2260"/>
                  </a:cubicBezTo>
                  <a:cubicBezTo>
                    <a:pt x="957" y="2260"/>
                    <a:pt x="1350" y="1924"/>
                    <a:pt x="1572" y="1417"/>
                  </a:cubicBezTo>
                  <a:cubicBezTo>
                    <a:pt x="1840" y="814"/>
                    <a:pt x="1761" y="197"/>
                    <a:pt x="1400" y="38"/>
                  </a:cubicBezTo>
                  <a:cubicBezTo>
                    <a:pt x="1342" y="13"/>
                    <a:pt x="1281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4"/>
            <p:cNvSpPr/>
            <p:nvPr/>
          </p:nvSpPr>
          <p:spPr>
            <a:xfrm>
              <a:off x="7119070" y="2522510"/>
              <a:ext cx="97464" cy="132135"/>
            </a:xfrm>
            <a:custGeom>
              <a:avLst/>
              <a:gdLst/>
              <a:ahLst/>
              <a:cxnLst/>
              <a:rect l="l" t="t" r="r" b="b"/>
              <a:pathLst>
                <a:path w="1712" h="2321" extrusionOk="0">
                  <a:moveTo>
                    <a:pt x="1157" y="59"/>
                  </a:moveTo>
                  <a:cubicBezTo>
                    <a:pt x="1235" y="59"/>
                    <a:pt x="1314" y="80"/>
                    <a:pt x="1388" y="128"/>
                  </a:cubicBezTo>
                  <a:cubicBezTo>
                    <a:pt x="1560" y="241"/>
                    <a:pt x="1623" y="459"/>
                    <a:pt x="1636" y="656"/>
                  </a:cubicBezTo>
                  <a:cubicBezTo>
                    <a:pt x="1657" y="920"/>
                    <a:pt x="1594" y="1189"/>
                    <a:pt x="1485" y="1432"/>
                  </a:cubicBezTo>
                  <a:cubicBezTo>
                    <a:pt x="1483" y="1436"/>
                    <a:pt x="1482" y="1439"/>
                    <a:pt x="1482" y="1443"/>
                  </a:cubicBezTo>
                  <a:lnTo>
                    <a:pt x="1482" y="1443"/>
                  </a:lnTo>
                  <a:cubicBezTo>
                    <a:pt x="1330" y="1774"/>
                    <a:pt x="1068" y="2141"/>
                    <a:pt x="697" y="2236"/>
                  </a:cubicBezTo>
                  <a:cubicBezTo>
                    <a:pt x="654" y="2247"/>
                    <a:pt x="610" y="2253"/>
                    <a:pt x="568" y="2253"/>
                  </a:cubicBezTo>
                  <a:cubicBezTo>
                    <a:pt x="463" y="2253"/>
                    <a:pt x="363" y="2220"/>
                    <a:pt x="286" y="2148"/>
                  </a:cubicBezTo>
                  <a:cubicBezTo>
                    <a:pt x="148" y="2027"/>
                    <a:pt x="97" y="1834"/>
                    <a:pt x="85" y="1662"/>
                  </a:cubicBezTo>
                  <a:cubicBezTo>
                    <a:pt x="55" y="1214"/>
                    <a:pt x="240" y="736"/>
                    <a:pt x="537" y="405"/>
                  </a:cubicBezTo>
                  <a:cubicBezTo>
                    <a:pt x="685" y="241"/>
                    <a:pt x="922" y="59"/>
                    <a:pt x="1157" y="59"/>
                  </a:cubicBezTo>
                  <a:close/>
                  <a:moveTo>
                    <a:pt x="1166" y="0"/>
                  </a:moveTo>
                  <a:cubicBezTo>
                    <a:pt x="977" y="0"/>
                    <a:pt x="780" y="96"/>
                    <a:pt x="634" y="220"/>
                  </a:cubicBezTo>
                  <a:cubicBezTo>
                    <a:pt x="269" y="530"/>
                    <a:pt x="39" y="1029"/>
                    <a:pt x="18" y="1503"/>
                  </a:cubicBezTo>
                  <a:cubicBezTo>
                    <a:pt x="1" y="1851"/>
                    <a:pt x="135" y="2312"/>
                    <a:pt x="554" y="2320"/>
                  </a:cubicBezTo>
                  <a:cubicBezTo>
                    <a:pt x="558" y="2320"/>
                    <a:pt x="562" y="2320"/>
                    <a:pt x="566" y="2320"/>
                  </a:cubicBezTo>
                  <a:cubicBezTo>
                    <a:pt x="758" y="2320"/>
                    <a:pt x="938" y="2217"/>
                    <a:pt x="1078" y="2098"/>
                  </a:cubicBezTo>
                  <a:cubicBezTo>
                    <a:pt x="1283" y="1931"/>
                    <a:pt x="1433" y="1706"/>
                    <a:pt x="1542" y="1464"/>
                  </a:cubicBezTo>
                  <a:lnTo>
                    <a:pt x="1542" y="1464"/>
                  </a:lnTo>
                  <a:cubicBezTo>
                    <a:pt x="1542" y="1463"/>
                    <a:pt x="1543" y="1462"/>
                    <a:pt x="1543" y="1461"/>
                  </a:cubicBezTo>
                  <a:lnTo>
                    <a:pt x="1543" y="1461"/>
                  </a:lnTo>
                  <a:cubicBezTo>
                    <a:pt x="1543" y="1461"/>
                    <a:pt x="1543" y="1461"/>
                    <a:pt x="1543" y="1461"/>
                  </a:cubicBezTo>
                  <a:cubicBezTo>
                    <a:pt x="1543" y="1461"/>
                    <a:pt x="1544" y="1461"/>
                    <a:pt x="1544" y="1460"/>
                  </a:cubicBezTo>
                  <a:lnTo>
                    <a:pt x="1544" y="1460"/>
                  </a:lnTo>
                  <a:cubicBezTo>
                    <a:pt x="1644" y="1230"/>
                    <a:pt x="1711" y="979"/>
                    <a:pt x="1707" y="723"/>
                  </a:cubicBezTo>
                  <a:cubicBezTo>
                    <a:pt x="1703" y="530"/>
                    <a:pt x="1661" y="325"/>
                    <a:pt x="1535" y="174"/>
                  </a:cubicBezTo>
                  <a:cubicBezTo>
                    <a:pt x="1432" y="50"/>
                    <a:pt x="130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4"/>
            <p:cNvSpPr/>
            <p:nvPr/>
          </p:nvSpPr>
          <p:spPr>
            <a:xfrm>
              <a:off x="7138199" y="2439335"/>
              <a:ext cx="86875" cy="61143"/>
            </a:xfrm>
            <a:custGeom>
              <a:avLst/>
              <a:gdLst/>
              <a:ahLst/>
              <a:cxnLst/>
              <a:rect l="l" t="t" r="r" b="b"/>
              <a:pathLst>
                <a:path w="1526" h="1074" extrusionOk="0">
                  <a:moveTo>
                    <a:pt x="1526" y="1"/>
                  </a:moveTo>
                  <a:lnTo>
                    <a:pt x="0" y="847"/>
                  </a:lnTo>
                  <a:lnTo>
                    <a:pt x="1379" y="1074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4"/>
            <p:cNvSpPr/>
            <p:nvPr/>
          </p:nvSpPr>
          <p:spPr>
            <a:xfrm>
              <a:off x="7136035" y="2437400"/>
              <a:ext cx="91088" cy="65014"/>
            </a:xfrm>
            <a:custGeom>
              <a:avLst/>
              <a:gdLst/>
              <a:ahLst/>
              <a:cxnLst/>
              <a:rect l="l" t="t" r="r" b="b"/>
              <a:pathLst>
                <a:path w="1600" h="1142" extrusionOk="0">
                  <a:moveTo>
                    <a:pt x="1523" y="95"/>
                  </a:moveTo>
                  <a:cubicBezTo>
                    <a:pt x="1480" y="420"/>
                    <a:pt x="1435" y="747"/>
                    <a:pt x="1392" y="1072"/>
                  </a:cubicBezTo>
                  <a:lnTo>
                    <a:pt x="1392" y="1072"/>
                  </a:lnTo>
                  <a:cubicBezTo>
                    <a:pt x="999" y="1007"/>
                    <a:pt x="609" y="942"/>
                    <a:pt x="218" y="877"/>
                  </a:cubicBezTo>
                  <a:lnTo>
                    <a:pt x="134" y="863"/>
                  </a:lnTo>
                  <a:lnTo>
                    <a:pt x="134" y="863"/>
                  </a:lnTo>
                  <a:cubicBezTo>
                    <a:pt x="552" y="630"/>
                    <a:pt x="970" y="401"/>
                    <a:pt x="1392" y="169"/>
                  </a:cubicBezTo>
                  <a:cubicBezTo>
                    <a:pt x="1436" y="143"/>
                    <a:pt x="1479" y="118"/>
                    <a:pt x="1523" y="95"/>
                  </a:cubicBezTo>
                  <a:close/>
                  <a:moveTo>
                    <a:pt x="1562" y="1"/>
                  </a:moveTo>
                  <a:cubicBezTo>
                    <a:pt x="1557" y="1"/>
                    <a:pt x="1552" y="2"/>
                    <a:pt x="1547" y="5"/>
                  </a:cubicBezTo>
                  <a:cubicBezTo>
                    <a:pt x="1103" y="252"/>
                    <a:pt x="654" y="500"/>
                    <a:pt x="210" y="747"/>
                  </a:cubicBezTo>
                  <a:cubicBezTo>
                    <a:pt x="147" y="781"/>
                    <a:pt x="84" y="818"/>
                    <a:pt x="21" y="852"/>
                  </a:cubicBezTo>
                  <a:cubicBezTo>
                    <a:pt x="1" y="864"/>
                    <a:pt x="1" y="906"/>
                    <a:pt x="30" y="911"/>
                  </a:cubicBezTo>
                  <a:cubicBezTo>
                    <a:pt x="432" y="978"/>
                    <a:pt x="835" y="1045"/>
                    <a:pt x="1237" y="1112"/>
                  </a:cubicBezTo>
                  <a:lnTo>
                    <a:pt x="1409" y="1141"/>
                  </a:lnTo>
                  <a:cubicBezTo>
                    <a:pt x="1412" y="1142"/>
                    <a:pt x="1415" y="1142"/>
                    <a:pt x="1418" y="1142"/>
                  </a:cubicBezTo>
                  <a:cubicBezTo>
                    <a:pt x="1438" y="1142"/>
                    <a:pt x="1451" y="1129"/>
                    <a:pt x="1451" y="1108"/>
                  </a:cubicBezTo>
                  <a:cubicBezTo>
                    <a:pt x="1501" y="751"/>
                    <a:pt x="1547" y="391"/>
                    <a:pt x="1597" y="35"/>
                  </a:cubicBezTo>
                  <a:cubicBezTo>
                    <a:pt x="1599" y="16"/>
                    <a:pt x="1588" y="6"/>
                    <a:pt x="1574" y="4"/>
                  </a:cubicBezTo>
                  <a:lnTo>
                    <a:pt x="1574" y="4"/>
                  </a:lnTo>
                  <a:cubicBezTo>
                    <a:pt x="1570" y="2"/>
                    <a:pt x="1566" y="1"/>
                    <a:pt x="1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7161312" y="2376314"/>
              <a:ext cx="537191" cy="637445"/>
            </a:xfrm>
            <a:custGeom>
              <a:avLst/>
              <a:gdLst/>
              <a:ahLst/>
              <a:cxnLst/>
              <a:rect l="l" t="t" r="r" b="b"/>
              <a:pathLst>
                <a:path w="9436" h="11197" extrusionOk="0">
                  <a:moveTo>
                    <a:pt x="2611" y="1"/>
                  </a:moveTo>
                  <a:cubicBezTo>
                    <a:pt x="2600" y="1"/>
                    <a:pt x="2589" y="1"/>
                    <a:pt x="2579" y="1"/>
                  </a:cubicBezTo>
                  <a:cubicBezTo>
                    <a:pt x="1849" y="14"/>
                    <a:pt x="1346" y="299"/>
                    <a:pt x="1346" y="299"/>
                  </a:cubicBezTo>
                  <a:cubicBezTo>
                    <a:pt x="1346" y="299"/>
                    <a:pt x="5" y="2759"/>
                    <a:pt x="1" y="6569"/>
                  </a:cubicBezTo>
                  <a:cubicBezTo>
                    <a:pt x="34" y="9136"/>
                    <a:pt x="2130" y="11197"/>
                    <a:pt x="4693" y="11197"/>
                  </a:cubicBezTo>
                  <a:cubicBezTo>
                    <a:pt x="4716" y="11197"/>
                    <a:pt x="4739" y="11197"/>
                    <a:pt x="4762" y="11196"/>
                  </a:cubicBezTo>
                  <a:cubicBezTo>
                    <a:pt x="7110" y="11167"/>
                    <a:pt x="9033" y="9411"/>
                    <a:pt x="9348" y="7152"/>
                  </a:cubicBezTo>
                  <a:cubicBezTo>
                    <a:pt x="9436" y="6691"/>
                    <a:pt x="9386" y="6129"/>
                    <a:pt x="9386" y="6129"/>
                  </a:cubicBezTo>
                  <a:lnTo>
                    <a:pt x="9386" y="6129"/>
                  </a:lnTo>
                  <a:cubicBezTo>
                    <a:pt x="9385" y="6129"/>
                    <a:pt x="4708" y="6192"/>
                    <a:pt x="4222" y="6200"/>
                  </a:cubicBezTo>
                  <a:cubicBezTo>
                    <a:pt x="4219" y="6200"/>
                    <a:pt x="4216" y="6200"/>
                    <a:pt x="4213" y="6200"/>
                  </a:cubicBezTo>
                  <a:cubicBezTo>
                    <a:pt x="3740" y="6200"/>
                    <a:pt x="3756" y="5848"/>
                    <a:pt x="3756" y="5848"/>
                  </a:cubicBezTo>
                  <a:lnTo>
                    <a:pt x="3681" y="269"/>
                  </a:lnTo>
                  <a:cubicBezTo>
                    <a:pt x="3681" y="269"/>
                    <a:pt x="3315" y="1"/>
                    <a:pt x="2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7157726" y="2374378"/>
              <a:ext cx="540550" cy="641373"/>
            </a:xfrm>
            <a:custGeom>
              <a:avLst/>
              <a:gdLst/>
              <a:ahLst/>
              <a:cxnLst/>
              <a:rect l="l" t="t" r="r" b="b"/>
              <a:pathLst>
                <a:path w="9495" h="11266" extrusionOk="0">
                  <a:moveTo>
                    <a:pt x="2662" y="0"/>
                  </a:moveTo>
                  <a:cubicBezTo>
                    <a:pt x="2254" y="0"/>
                    <a:pt x="1843" y="95"/>
                    <a:pt x="1485" y="261"/>
                  </a:cubicBezTo>
                  <a:cubicBezTo>
                    <a:pt x="1451" y="278"/>
                    <a:pt x="1401" y="291"/>
                    <a:pt x="1380" y="324"/>
                  </a:cubicBezTo>
                  <a:cubicBezTo>
                    <a:pt x="1363" y="345"/>
                    <a:pt x="1351" y="374"/>
                    <a:pt x="1338" y="400"/>
                  </a:cubicBezTo>
                  <a:cubicBezTo>
                    <a:pt x="1271" y="538"/>
                    <a:pt x="1208" y="676"/>
                    <a:pt x="1149" y="819"/>
                  </a:cubicBezTo>
                  <a:cubicBezTo>
                    <a:pt x="902" y="1393"/>
                    <a:pt x="705" y="1992"/>
                    <a:pt x="546" y="2600"/>
                  </a:cubicBezTo>
                  <a:cubicBezTo>
                    <a:pt x="299" y="3539"/>
                    <a:pt x="139" y="4503"/>
                    <a:pt x="72" y="5475"/>
                  </a:cubicBezTo>
                  <a:cubicBezTo>
                    <a:pt x="34" y="6004"/>
                    <a:pt x="1" y="6549"/>
                    <a:pt x="60" y="7077"/>
                  </a:cubicBezTo>
                  <a:cubicBezTo>
                    <a:pt x="110" y="7508"/>
                    <a:pt x="219" y="7936"/>
                    <a:pt x="387" y="8338"/>
                  </a:cubicBezTo>
                  <a:cubicBezTo>
                    <a:pt x="705" y="9109"/>
                    <a:pt x="1229" y="9793"/>
                    <a:pt x="1895" y="10300"/>
                  </a:cubicBezTo>
                  <a:cubicBezTo>
                    <a:pt x="2574" y="10820"/>
                    <a:pt x="3392" y="11142"/>
                    <a:pt x="4239" y="11239"/>
                  </a:cubicBezTo>
                  <a:cubicBezTo>
                    <a:pt x="4400" y="11256"/>
                    <a:pt x="4565" y="11265"/>
                    <a:pt x="4731" y="11265"/>
                  </a:cubicBezTo>
                  <a:cubicBezTo>
                    <a:pt x="5441" y="11265"/>
                    <a:pt x="6180" y="11106"/>
                    <a:pt x="6829" y="10790"/>
                  </a:cubicBezTo>
                  <a:cubicBezTo>
                    <a:pt x="7600" y="10413"/>
                    <a:pt x="8262" y="9826"/>
                    <a:pt x="8728" y="9109"/>
                  </a:cubicBezTo>
                  <a:cubicBezTo>
                    <a:pt x="9193" y="8389"/>
                    <a:pt x="9490" y="7454"/>
                    <a:pt x="9495" y="6557"/>
                  </a:cubicBezTo>
                  <a:cubicBezTo>
                    <a:pt x="9495" y="6427"/>
                    <a:pt x="9495" y="6293"/>
                    <a:pt x="9482" y="6163"/>
                  </a:cubicBezTo>
                  <a:cubicBezTo>
                    <a:pt x="9482" y="6146"/>
                    <a:pt x="9469" y="6129"/>
                    <a:pt x="9449" y="6129"/>
                  </a:cubicBezTo>
                  <a:cubicBezTo>
                    <a:pt x="9029" y="6138"/>
                    <a:pt x="8610" y="6142"/>
                    <a:pt x="8191" y="6146"/>
                  </a:cubicBezTo>
                  <a:cubicBezTo>
                    <a:pt x="7470" y="6159"/>
                    <a:pt x="6749" y="6167"/>
                    <a:pt x="6028" y="6175"/>
                  </a:cubicBezTo>
                  <a:cubicBezTo>
                    <a:pt x="5789" y="6180"/>
                    <a:pt x="5555" y="6184"/>
                    <a:pt x="5320" y="6188"/>
                  </a:cubicBezTo>
                  <a:cubicBezTo>
                    <a:pt x="5278" y="6188"/>
                    <a:pt x="5278" y="6251"/>
                    <a:pt x="5320" y="6251"/>
                  </a:cubicBezTo>
                  <a:lnTo>
                    <a:pt x="6925" y="6230"/>
                  </a:lnTo>
                  <a:cubicBezTo>
                    <a:pt x="7613" y="6222"/>
                    <a:pt x="8304" y="6213"/>
                    <a:pt x="8992" y="6201"/>
                  </a:cubicBezTo>
                  <a:lnTo>
                    <a:pt x="9422" y="6197"/>
                  </a:lnTo>
                  <a:lnTo>
                    <a:pt x="9422" y="6197"/>
                  </a:lnTo>
                  <a:cubicBezTo>
                    <a:pt x="9482" y="6991"/>
                    <a:pt x="9314" y="7820"/>
                    <a:pt x="8971" y="8539"/>
                  </a:cubicBezTo>
                  <a:cubicBezTo>
                    <a:pt x="8610" y="9298"/>
                    <a:pt x="8040" y="9956"/>
                    <a:pt x="7340" y="10421"/>
                  </a:cubicBezTo>
                  <a:cubicBezTo>
                    <a:pt x="6611" y="10908"/>
                    <a:pt x="5752" y="11176"/>
                    <a:pt x="4880" y="11197"/>
                  </a:cubicBezTo>
                  <a:cubicBezTo>
                    <a:pt x="4835" y="11198"/>
                    <a:pt x="4789" y="11199"/>
                    <a:pt x="4744" y="11199"/>
                  </a:cubicBezTo>
                  <a:cubicBezTo>
                    <a:pt x="3922" y="11199"/>
                    <a:pt x="3135" y="10982"/>
                    <a:pt x="2432" y="10576"/>
                  </a:cubicBezTo>
                  <a:cubicBezTo>
                    <a:pt x="1711" y="10162"/>
                    <a:pt x="1112" y="9554"/>
                    <a:pt x="701" y="8833"/>
                  </a:cubicBezTo>
                  <a:cubicBezTo>
                    <a:pt x="491" y="8464"/>
                    <a:pt x="332" y="8070"/>
                    <a:pt x="231" y="7659"/>
                  </a:cubicBezTo>
                  <a:cubicBezTo>
                    <a:pt x="122" y="7207"/>
                    <a:pt x="93" y="6750"/>
                    <a:pt x="102" y="6284"/>
                  </a:cubicBezTo>
                  <a:cubicBezTo>
                    <a:pt x="122" y="5258"/>
                    <a:pt x="240" y="4239"/>
                    <a:pt x="458" y="3237"/>
                  </a:cubicBezTo>
                  <a:cubicBezTo>
                    <a:pt x="609" y="2546"/>
                    <a:pt x="810" y="1858"/>
                    <a:pt x="1066" y="1200"/>
                  </a:cubicBezTo>
                  <a:cubicBezTo>
                    <a:pt x="1141" y="1003"/>
                    <a:pt x="1221" y="806"/>
                    <a:pt x="1309" y="618"/>
                  </a:cubicBezTo>
                  <a:cubicBezTo>
                    <a:pt x="1334" y="559"/>
                    <a:pt x="1363" y="500"/>
                    <a:pt x="1388" y="446"/>
                  </a:cubicBezTo>
                  <a:cubicBezTo>
                    <a:pt x="1405" y="421"/>
                    <a:pt x="1426" y="391"/>
                    <a:pt x="1434" y="362"/>
                  </a:cubicBezTo>
                  <a:cubicBezTo>
                    <a:pt x="1435" y="359"/>
                    <a:pt x="1436" y="357"/>
                    <a:pt x="1437" y="356"/>
                  </a:cubicBezTo>
                  <a:lnTo>
                    <a:pt x="1437" y="356"/>
                  </a:lnTo>
                  <a:cubicBezTo>
                    <a:pt x="1456" y="346"/>
                    <a:pt x="1476" y="339"/>
                    <a:pt x="1493" y="328"/>
                  </a:cubicBezTo>
                  <a:cubicBezTo>
                    <a:pt x="1636" y="261"/>
                    <a:pt x="1786" y="211"/>
                    <a:pt x="1937" y="169"/>
                  </a:cubicBezTo>
                  <a:cubicBezTo>
                    <a:pt x="2172" y="104"/>
                    <a:pt x="2421" y="68"/>
                    <a:pt x="2668" y="68"/>
                  </a:cubicBezTo>
                  <a:cubicBezTo>
                    <a:pt x="2787" y="68"/>
                    <a:pt x="2906" y="76"/>
                    <a:pt x="3023" y="94"/>
                  </a:cubicBezTo>
                  <a:cubicBezTo>
                    <a:pt x="3270" y="131"/>
                    <a:pt x="3509" y="207"/>
                    <a:pt x="3727" y="333"/>
                  </a:cubicBezTo>
                  <a:cubicBezTo>
                    <a:pt x="3732" y="336"/>
                    <a:pt x="3737" y="337"/>
                    <a:pt x="3742" y="337"/>
                  </a:cubicBezTo>
                  <a:cubicBezTo>
                    <a:pt x="3769" y="337"/>
                    <a:pt x="3789" y="292"/>
                    <a:pt x="3761" y="274"/>
                  </a:cubicBezTo>
                  <a:cubicBezTo>
                    <a:pt x="3429" y="85"/>
                    <a:pt x="3047" y="0"/>
                    <a:pt x="2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7242950" y="2417190"/>
              <a:ext cx="47992" cy="43153"/>
            </a:xfrm>
            <a:custGeom>
              <a:avLst/>
              <a:gdLst/>
              <a:ahLst/>
              <a:cxnLst/>
              <a:rect l="l" t="t" r="r" b="b"/>
              <a:pathLst>
                <a:path w="843" h="758" extrusionOk="0">
                  <a:moveTo>
                    <a:pt x="421" y="1"/>
                  </a:moveTo>
                  <a:cubicBezTo>
                    <a:pt x="386" y="1"/>
                    <a:pt x="350" y="6"/>
                    <a:pt x="315" y="16"/>
                  </a:cubicBezTo>
                  <a:cubicBezTo>
                    <a:pt x="113" y="79"/>
                    <a:pt x="0" y="289"/>
                    <a:pt x="63" y="490"/>
                  </a:cubicBezTo>
                  <a:cubicBezTo>
                    <a:pt x="111" y="652"/>
                    <a:pt x="261" y="757"/>
                    <a:pt x="425" y="757"/>
                  </a:cubicBezTo>
                  <a:cubicBezTo>
                    <a:pt x="460" y="757"/>
                    <a:pt x="497" y="752"/>
                    <a:pt x="533" y="742"/>
                  </a:cubicBezTo>
                  <a:cubicBezTo>
                    <a:pt x="730" y="679"/>
                    <a:pt x="843" y="469"/>
                    <a:pt x="784" y="268"/>
                  </a:cubicBezTo>
                  <a:cubicBezTo>
                    <a:pt x="732" y="106"/>
                    <a:pt x="582" y="1"/>
                    <a:pt x="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7256784" y="2429657"/>
              <a:ext cx="20552" cy="18218"/>
            </a:xfrm>
            <a:custGeom>
              <a:avLst/>
              <a:gdLst/>
              <a:ahLst/>
              <a:cxnLst/>
              <a:rect l="l" t="t" r="r" b="b"/>
              <a:pathLst>
                <a:path w="361" h="320" extrusionOk="0">
                  <a:moveTo>
                    <a:pt x="181" y="0"/>
                  </a:moveTo>
                  <a:cubicBezTo>
                    <a:pt x="166" y="0"/>
                    <a:pt x="150" y="2"/>
                    <a:pt x="135" y="7"/>
                  </a:cubicBezTo>
                  <a:cubicBezTo>
                    <a:pt x="46" y="32"/>
                    <a:pt x="0" y="120"/>
                    <a:pt x="26" y="208"/>
                  </a:cubicBezTo>
                  <a:cubicBezTo>
                    <a:pt x="46" y="277"/>
                    <a:pt x="111" y="320"/>
                    <a:pt x="180" y="320"/>
                  </a:cubicBezTo>
                  <a:cubicBezTo>
                    <a:pt x="196" y="320"/>
                    <a:pt x="211" y="318"/>
                    <a:pt x="227" y="313"/>
                  </a:cubicBezTo>
                  <a:cubicBezTo>
                    <a:pt x="311" y="288"/>
                    <a:pt x="361" y="200"/>
                    <a:pt x="332" y="112"/>
                  </a:cubicBezTo>
                  <a:cubicBezTo>
                    <a:pt x="311" y="43"/>
                    <a:pt x="249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7542174" y="2604432"/>
              <a:ext cx="293076" cy="122969"/>
            </a:xfrm>
            <a:custGeom>
              <a:avLst/>
              <a:gdLst/>
              <a:ahLst/>
              <a:cxnLst/>
              <a:rect l="l" t="t" r="r" b="b"/>
              <a:pathLst>
                <a:path w="5148" h="2160" extrusionOk="0">
                  <a:moveTo>
                    <a:pt x="2600" y="1"/>
                  </a:moveTo>
                  <a:cubicBezTo>
                    <a:pt x="2584" y="1"/>
                    <a:pt x="2569" y="1"/>
                    <a:pt x="2553" y="1"/>
                  </a:cubicBezTo>
                  <a:cubicBezTo>
                    <a:pt x="1136" y="22"/>
                    <a:pt x="0" y="986"/>
                    <a:pt x="17" y="2160"/>
                  </a:cubicBezTo>
                  <a:lnTo>
                    <a:pt x="5148" y="2088"/>
                  </a:lnTo>
                  <a:cubicBezTo>
                    <a:pt x="5135" y="932"/>
                    <a:pt x="3995" y="1"/>
                    <a:pt x="2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7540978" y="2602554"/>
              <a:ext cx="296207" cy="126783"/>
            </a:xfrm>
            <a:custGeom>
              <a:avLst/>
              <a:gdLst/>
              <a:ahLst/>
              <a:cxnLst/>
              <a:rect l="l" t="t" r="r" b="b"/>
              <a:pathLst>
                <a:path w="5203" h="2227" extrusionOk="0">
                  <a:moveTo>
                    <a:pt x="2559" y="64"/>
                  </a:moveTo>
                  <a:cubicBezTo>
                    <a:pt x="2563" y="66"/>
                    <a:pt x="2568" y="68"/>
                    <a:pt x="2574" y="68"/>
                  </a:cubicBezTo>
                  <a:cubicBezTo>
                    <a:pt x="2587" y="67"/>
                    <a:pt x="2600" y="67"/>
                    <a:pt x="2613" y="67"/>
                  </a:cubicBezTo>
                  <a:cubicBezTo>
                    <a:pt x="3554" y="67"/>
                    <a:pt x="4554" y="512"/>
                    <a:pt x="4972" y="1400"/>
                  </a:cubicBezTo>
                  <a:cubicBezTo>
                    <a:pt x="5072" y="1618"/>
                    <a:pt x="5126" y="1855"/>
                    <a:pt x="5138" y="2092"/>
                  </a:cubicBezTo>
                  <a:lnTo>
                    <a:pt x="5138" y="2092"/>
                  </a:lnTo>
                  <a:cubicBezTo>
                    <a:pt x="4980" y="2093"/>
                    <a:pt x="4819" y="2096"/>
                    <a:pt x="4657" y="2096"/>
                  </a:cubicBezTo>
                  <a:lnTo>
                    <a:pt x="3433" y="2113"/>
                  </a:lnTo>
                  <a:lnTo>
                    <a:pt x="1949" y="2134"/>
                  </a:lnTo>
                  <a:cubicBezTo>
                    <a:pt x="1522" y="2138"/>
                    <a:pt x="1094" y="2147"/>
                    <a:pt x="667" y="2151"/>
                  </a:cubicBezTo>
                  <a:lnTo>
                    <a:pt x="248" y="2159"/>
                  </a:lnTo>
                  <a:lnTo>
                    <a:pt x="114" y="2159"/>
                  </a:lnTo>
                  <a:cubicBezTo>
                    <a:pt x="100" y="2159"/>
                    <a:pt x="83" y="2157"/>
                    <a:pt x="68" y="2157"/>
                  </a:cubicBezTo>
                  <a:lnTo>
                    <a:pt x="68" y="2157"/>
                  </a:lnTo>
                  <a:cubicBezTo>
                    <a:pt x="78" y="1206"/>
                    <a:pt x="841" y="479"/>
                    <a:pt x="1702" y="206"/>
                  </a:cubicBezTo>
                  <a:cubicBezTo>
                    <a:pt x="1978" y="115"/>
                    <a:pt x="2266" y="73"/>
                    <a:pt x="2559" y="64"/>
                  </a:cubicBezTo>
                  <a:close/>
                  <a:moveTo>
                    <a:pt x="2616" y="0"/>
                  </a:moveTo>
                  <a:cubicBezTo>
                    <a:pt x="2602" y="0"/>
                    <a:pt x="2588" y="0"/>
                    <a:pt x="2574" y="0"/>
                  </a:cubicBezTo>
                  <a:cubicBezTo>
                    <a:pt x="2574" y="0"/>
                    <a:pt x="2573" y="0"/>
                    <a:pt x="2573" y="1"/>
                  </a:cubicBezTo>
                  <a:lnTo>
                    <a:pt x="2573" y="1"/>
                  </a:lnTo>
                  <a:cubicBezTo>
                    <a:pt x="1596" y="18"/>
                    <a:pt x="554" y="508"/>
                    <a:pt x="151" y="1447"/>
                  </a:cubicBezTo>
                  <a:cubicBezTo>
                    <a:pt x="51" y="1681"/>
                    <a:pt x="0" y="1937"/>
                    <a:pt x="5" y="2193"/>
                  </a:cubicBezTo>
                  <a:cubicBezTo>
                    <a:pt x="5" y="2209"/>
                    <a:pt x="17" y="2226"/>
                    <a:pt x="38" y="2226"/>
                  </a:cubicBezTo>
                  <a:cubicBezTo>
                    <a:pt x="206" y="2222"/>
                    <a:pt x="378" y="2222"/>
                    <a:pt x="545" y="2218"/>
                  </a:cubicBezTo>
                  <a:lnTo>
                    <a:pt x="1773" y="2201"/>
                  </a:lnTo>
                  <a:lnTo>
                    <a:pt x="3257" y="2180"/>
                  </a:lnTo>
                  <a:cubicBezTo>
                    <a:pt x="3685" y="2176"/>
                    <a:pt x="4112" y="2172"/>
                    <a:pt x="4540" y="2163"/>
                  </a:cubicBezTo>
                  <a:lnTo>
                    <a:pt x="4959" y="2159"/>
                  </a:lnTo>
                  <a:cubicBezTo>
                    <a:pt x="4992" y="2159"/>
                    <a:pt x="5026" y="2160"/>
                    <a:pt x="5060" y="2160"/>
                  </a:cubicBezTo>
                  <a:cubicBezTo>
                    <a:pt x="5093" y="2160"/>
                    <a:pt x="5127" y="2159"/>
                    <a:pt x="5160" y="2155"/>
                  </a:cubicBezTo>
                  <a:lnTo>
                    <a:pt x="5173" y="2155"/>
                  </a:lnTo>
                  <a:cubicBezTo>
                    <a:pt x="5189" y="2155"/>
                    <a:pt x="5202" y="2142"/>
                    <a:pt x="5202" y="2121"/>
                  </a:cubicBezTo>
                  <a:cubicBezTo>
                    <a:pt x="5185" y="1136"/>
                    <a:pt x="4385" y="390"/>
                    <a:pt x="3484" y="122"/>
                  </a:cubicBezTo>
                  <a:cubicBezTo>
                    <a:pt x="3204" y="42"/>
                    <a:pt x="2908" y="0"/>
                    <a:pt x="2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7540694" y="2641778"/>
              <a:ext cx="175344" cy="85452"/>
            </a:xfrm>
            <a:custGeom>
              <a:avLst/>
              <a:gdLst/>
              <a:ahLst/>
              <a:cxnLst/>
              <a:rect l="l" t="t" r="r" b="b"/>
              <a:pathLst>
                <a:path w="3080" h="1501" extrusionOk="0">
                  <a:moveTo>
                    <a:pt x="2578" y="0"/>
                  </a:moveTo>
                  <a:cubicBezTo>
                    <a:pt x="1819" y="0"/>
                    <a:pt x="1071" y="378"/>
                    <a:pt x="521" y="883"/>
                  </a:cubicBezTo>
                  <a:cubicBezTo>
                    <a:pt x="332" y="1055"/>
                    <a:pt x="165" y="1248"/>
                    <a:pt x="18" y="1453"/>
                  </a:cubicBezTo>
                  <a:cubicBezTo>
                    <a:pt x="0" y="1477"/>
                    <a:pt x="24" y="1501"/>
                    <a:pt x="49" y="1501"/>
                  </a:cubicBezTo>
                  <a:cubicBezTo>
                    <a:pt x="59" y="1501"/>
                    <a:pt x="69" y="1497"/>
                    <a:pt x="77" y="1487"/>
                  </a:cubicBezTo>
                  <a:cubicBezTo>
                    <a:pt x="584" y="778"/>
                    <a:pt x="1372" y="221"/>
                    <a:pt x="2240" y="91"/>
                  </a:cubicBezTo>
                  <a:cubicBezTo>
                    <a:pt x="2352" y="75"/>
                    <a:pt x="2465" y="66"/>
                    <a:pt x="2579" y="66"/>
                  </a:cubicBezTo>
                  <a:cubicBezTo>
                    <a:pt x="2728" y="66"/>
                    <a:pt x="2878" y="81"/>
                    <a:pt x="3023" y="112"/>
                  </a:cubicBezTo>
                  <a:cubicBezTo>
                    <a:pt x="3026" y="113"/>
                    <a:pt x="3028" y="113"/>
                    <a:pt x="3031" y="113"/>
                  </a:cubicBezTo>
                  <a:cubicBezTo>
                    <a:pt x="3067" y="113"/>
                    <a:pt x="3079" y="57"/>
                    <a:pt x="3040" y="49"/>
                  </a:cubicBezTo>
                  <a:cubicBezTo>
                    <a:pt x="2887" y="16"/>
                    <a:pt x="2732" y="0"/>
                    <a:pt x="2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7543199" y="2696033"/>
              <a:ext cx="123994" cy="32621"/>
            </a:xfrm>
            <a:custGeom>
              <a:avLst/>
              <a:gdLst/>
              <a:ahLst/>
              <a:cxnLst/>
              <a:rect l="l" t="t" r="r" b="b"/>
              <a:pathLst>
                <a:path w="2178" h="573" extrusionOk="0">
                  <a:moveTo>
                    <a:pt x="1711" y="1"/>
                  </a:moveTo>
                  <a:cubicBezTo>
                    <a:pt x="1117" y="1"/>
                    <a:pt x="526" y="177"/>
                    <a:pt x="29" y="509"/>
                  </a:cubicBezTo>
                  <a:cubicBezTo>
                    <a:pt x="0" y="530"/>
                    <a:pt x="20" y="572"/>
                    <a:pt x="47" y="572"/>
                  </a:cubicBezTo>
                  <a:cubicBezTo>
                    <a:pt x="52" y="572"/>
                    <a:pt x="57" y="571"/>
                    <a:pt x="62" y="567"/>
                  </a:cubicBezTo>
                  <a:cubicBezTo>
                    <a:pt x="549" y="240"/>
                    <a:pt x="1130" y="66"/>
                    <a:pt x="1713" y="66"/>
                  </a:cubicBezTo>
                  <a:cubicBezTo>
                    <a:pt x="1848" y="66"/>
                    <a:pt x="1982" y="75"/>
                    <a:pt x="2116" y="94"/>
                  </a:cubicBezTo>
                  <a:cubicBezTo>
                    <a:pt x="2117" y="94"/>
                    <a:pt x="2119" y="94"/>
                    <a:pt x="2120" y="94"/>
                  </a:cubicBezTo>
                  <a:cubicBezTo>
                    <a:pt x="2159" y="94"/>
                    <a:pt x="2177" y="35"/>
                    <a:pt x="2133" y="31"/>
                  </a:cubicBezTo>
                  <a:cubicBezTo>
                    <a:pt x="1993" y="11"/>
                    <a:pt x="1852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7290373" y="2670073"/>
              <a:ext cx="240643" cy="212975"/>
            </a:xfrm>
            <a:custGeom>
              <a:avLst/>
              <a:gdLst/>
              <a:ahLst/>
              <a:cxnLst/>
              <a:rect l="l" t="t" r="r" b="b"/>
              <a:pathLst>
                <a:path w="4227" h="3741" extrusionOk="0">
                  <a:moveTo>
                    <a:pt x="923" y="1"/>
                  </a:moveTo>
                  <a:cubicBezTo>
                    <a:pt x="293" y="1"/>
                    <a:pt x="0" y="3740"/>
                    <a:pt x="1769" y="3740"/>
                  </a:cubicBezTo>
                  <a:cubicBezTo>
                    <a:pt x="1881" y="3740"/>
                    <a:pt x="2002" y="3725"/>
                    <a:pt x="2131" y="3693"/>
                  </a:cubicBezTo>
                  <a:cubicBezTo>
                    <a:pt x="4226" y="3178"/>
                    <a:pt x="2047" y="9"/>
                    <a:pt x="924" y="1"/>
                  </a:cubicBezTo>
                  <a:cubicBezTo>
                    <a:pt x="923" y="1"/>
                    <a:pt x="923" y="1"/>
                    <a:pt x="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7308078" y="2667568"/>
              <a:ext cx="157070" cy="214911"/>
            </a:xfrm>
            <a:custGeom>
              <a:avLst/>
              <a:gdLst/>
              <a:ahLst/>
              <a:cxnLst/>
              <a:rect l="l" t="t" r="r" b="b"/>
              <a:pathLst>
                <a:path w="2759" h="3775" extrusionOk="0">
                  <a:moveTo>
                    <a:pt x="678" y="1"/>
                  </a:moveTo>
                  <a:cubicBezTo>
                    <a:pt x="592" y="1"/>
                    <a:pt x="507" y="24"/>
                    <a:pt x="436" y="74"/>
                  </a:cubicBezTo>
                  <a:cubicBezTo>
                    <a:pt x="252" y="208"/>
                    <a:pt x="202" y="468"/>
                    <a:pt x="156" y="673"/>
                  </a:cubicBezTo>
                  <a:cubicBezTo>
                    <a:pt x="38" y="1197"/>
                    <a:pt x="1" y="1738"/>
                    <a:pt x="80" y="2266"/>
                  </a:cubicBezTo>
                  <a:cubicBezTo>
                    <a:pt x="151" y="2748"/>
                    <a:pt x="298" y="3247"/>
                    <a:pt x="713" y="3536"/>
                  </a:cubicBezTo>
                  <a:cubicBezTo>
                    <a:pt x="944" y="3697"/>
                    <a:pt x="1215" y="3774"/>
                    <a:pt x="1487" y="3774"/>
                  </a:cubicBezTo>
                  <a:cubicBezTo>
                    <a:pt x="1690" y="3774"/>
                    <a:pt x="1894" y="3732"/>
                    <a:pt x="2084" y="3649"/>
                  </a:cubicBezTo>
                  <a:cubicBezTo>
                    <a:pt x="2306" y="3553"/>
                    <a:pt x="2520" y="3398"/>
                    <a:pt x="2633" y="3171"/>
                  </a:cubicBezTo>
                  <a:cubicBezTo>
                    <a:pt x="2759" y="2924"/>
                    <a:pt x="2742" y="2635"/>
                    <a:pt x="2696" y="2367"/>
                  </a:cubicBezTo>
                  <a:cubicBezTo>
                    <a:pt x="2692" y="2350"/>
                    <a:pt x="2680" y="2342"/>
                    <a:pt x="2667" y="2342"/>
                  </a:cubicBezTo>
                  <a:cubicBezTo>
                    <a:pt x="2648" y="2342"/>
                    <a:pt x="2628" y="2359"/>
                    <a:pt x="2633" y="2383"/>
                  </a:cubicBezTo>
                  <a:cubicBezTo>
                    <a:pt x="2671" y="2614"/>
                    <a:pt x="2691" y="2857"/>
                    <a:pt x="2603" y="3079"/>
                  </a:cubicBezTo>
                  <a:cubicBezTo>
                    <a:pt x="2528" y="3276"/>
                    <a:pt x="2360" y="3427"/>
                    <a:pt x="2176" y="3532"/>
                  </a:cubicBezTo>
                  <a:cubicBezTo>
                    <a:pt x="1964" y="3649"/>
                    <a:pt x="1725" y="3710"/>
                    <a:pt x="1486" y="3710"/>
                  </a:cubicBezTo>
                  <a:cubicBezTo>
                    <a:pt x="1271" y="3710"/>
                    <a:pt x="1057" y="3660"/>
                    <a:pt x="864" y="3557"/>
                  </a:cubicBezTo>
                  <a:cubicBezTo>
                    <a:pt x="684" y="3457"/>
                    <a:pt x="524" y="3310"/>
                    <a:pt x="416" y="3130"/>
                  </a:cubicBezTo>
                  <a:cubicBezTo>
                    <a:pt x="294" y="2928"/>
                    <a:pt x="227" y="2694"/>
                    <a:pt x="181" y="2463"/>
                  </a:cubicBezTo>
                  <a:cubicBezTo>
                    <a:pt x="80" y="1985"/>
                    <a:pt x="80" y="1487"/>
                    <a:pt x="160" y="1000"/>
                  </a:cubicBezTo>
                  <a:cubicBezTo>
                    <a:pt x="181" y="870"/>
                    <a:pt x="206" y="740"/>
                    <a:pt x="235" y="611"/>
                  </a:cubicBezTo>
                  <a:cubicBezTo>
                    <a:pt x="265" y="493"/>
                    <a:pt x="294" y="372"/>
                    <a:pt x="357" y="267"/>
                  </a:cubicBezTo>
                  <a:cubicBezTo>
                    <a:pt x="416" y="162"/>
                    <a:pt x="499" y="95"/>
                    <a:pt x="617" y="74"/>
                  </a:cubicBezTo>
                  <a:cubicBezTo>
                    <a:pt x="640" y="70"/>
                    <a:pt x="663" y="68"/>
                    <a:pt x="686" y="68"/>
                  </a:cubicBezTo>
                  <a:cubicBezTo>
                    <a:pt x="780" y="68"/>
                    <a:pt x="870" y="101"/>
                    <a:pt x="944" y="158"/>
                  </a:cubicBezTo>
                  <a:cubicBezTo>
                    <a:pt x="949" y="162"/>
                    <a:pt x="955" y="164"/>
                    <a:pt x="960" y="164"/>
                  </a:cubicBezTo>
                  <a:cubicBezTo>
                    <a:pt x="987" y="164"/>
                    <a:pt x="1005" y="120"/>
                    <a:pt x="977" y="99"/>
                  </a:cubicBezTo>
                  <a:cubicBezTo>
                    <a:pt x="893" y="36"/>
                    <a:pt x="785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7356070" y="2767651"/>
              <a:ext cx="63022" cy="53628"/>
            </a:xfrm>
            <a:custGeom>
              <a:avLst/>
              <a:gdLst/>
              <a:ahLst/>
              <a:cxnLst/>
              <a:rect l="l" t="t" r="r" b="b"/>
              <a:pathLst>
                <a:path w="1107" h="942" extrusionOk="0">
                  <a:moveTo>
                    <a:pt x="768" y="0"/>
                  </a:moveTo>
                  <a:cubicBezTo>
                    <a:pt x="762" y="0"/>
                    <a:pt x="756" y="1"/>
                    <a:pt x="750" y="1"/>
                  </a:cubicBezTo>
                  <a:cubicBezTo>
                    <a:pt x="633" y="9"/>
                    <a:pt x="524" y="72"/>
                    <a:pt x="511" y="194"/>
                  </a:cubicBezTo>
                  <a:cubicBezTo>
                    <a:pt x="511" y="199"/>
                    <a:pt x="510" y="201"/>
                    <a:pt x="508" y="201"/>
                  </a:cubicBezTo>
                  <a:cubicBezTo>
                    <a:pt x="506" y="201"/>
                    <a:pt x="505" y="200"/>
                    <a:pt x="503" y="198"/>
                  </a:cubicBezTo>
                  <a:cubicBezTo>
                    <a:pt x="464" y="120"/>
                    <a:pt x="388" y="87"/>
                    <a:pt x="308" y="87"/>
                  </a:cubicBezTo>
                  <a:cubicBezTo>
                    <a:pt x="277" y="87"/>
                    <a:pt x="245" y="92"/>
                    <a:pt x="214" y="102"/>
                  </a:cubicBezTo>
                  <a:cubicBezTo>
                    <a:pt x="75" y="148"/>
                    <a:pt x="0" y="282"/>
                    <a:pt x="8" y="420"/>
                  </a:cubicBezTo>
                  <a:cubicBezTo>
                    <a:pt x="21" y="588"/>
                    <a:pt x="155" y="672"/>
                    <a:pt x="298" y="730"/>
                  </a:cubicBezTo>
                  <a:cubicBezTo>
                    <a:pt x="415" y="781"/>
                    <a:pt x="528" y="831"/>
                    <a:pt x="608" y="927"/>
                  </a:cubicBezTo>
                  <a:cubicBezTo>
                    <a:pt x="618" y="937"/>
                    <a:pt x="630" y="942"/>
                    <a:pt x="642" y="942"/>
                  </a:cubicBezTo>
                  <a:cubicBezTo>
                    <a:pt x="661" y="942"/>
                    <a:pt x="678" y="931"/>
                    <a:pt x="683" y="911"/>
                  </a:cubicBezTo>
                  <a:cubicBezTo>
                    <a:pt x="725" y="793"/>
                    <a:pt x="813" y="705"/>
                    <a:pt x="905" y="617"/>
                  </a:cubicBezTo>
                  <a:lnTo>
                    <a:pt x="901" y="617"/>
                  </a:lnTo>
                  <a:cubicBezTo>
                    <a:pt x="1010" y="508"/>
                    <a:pt x="1107" y="378"/>
                    <a:pt x="1056" y="219"/>
                  </a:cubicBezTo>
                  <a:cubicBezTo>
                    <a:pt x="1016" y="94"/>
                    <a:pt x="903" y="0"/>
                    <a:pt x="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7634514" y="2780460"/>
              <a:ext cx="22943" cy="21520"/>
            </a:xfrm>
            <a:custGeom>
              <a:avLst/>
              <a:gdLst/>
              <a:ahLst/>
              <a:cxnLst/>
              <a:rect l="l" t="t" r="r" b="b"/>
              <a:pathLst>
                <a:path w="403" h="378" extrusionOk="0">
                  <a:moveTo>
                    <a:pt x="204" y="1"/>
                  </a:moveTo>
                  <a:cubicBezTo>
                    <a:pt x="112" y="1"/>
                    <a:pt x="29" y="69"/>
                    <a:pt x="17" y="166"/>
                  </a:cubicBezTo>
                  <a:cubicBezTo>
                    <a:pt x="1" y="266"/>
                    <a:pt x="72" y="363"/>
                    <a:pt x="177" y="375"/>
                  </a:cubicBezTo>
                  <a:cubicBezTo>
                    <a:pt x="186" y="377"/>
                    <a:pt x="196" y="378"/>
                    <a:pt x="206" y="378"/>
                  </a:cubicBezTo>
                  <a:cubicBezTo>
                    <a:pt x="295" y="378"/>
                    <a:pt x="375" y="311"/>
                    <a:pt x="390" y="216"/>
                  </a:cubicBezTo>
                  <a:cubicBezTo>
                    <a:pt x="403" y="111"/>
                    <a:pt x="332" y="19"/>
                    <a:pt x="227" y="2"/>
                  </a:cubicBezTo>
                  <a:cubicBezTo>
                    <a:pt x="219" y="1"/>
                    <a:pt x="211" y="1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7584644" y="2841204"/>
              <a:ext cx="48960" cy="46056"/>
            </a:xfrm>
            <a:custGeom>
              <a:avLst/>
              <a:gdLst/>
              <a:ahLst/>
              <a:cxnLst/>
              <a:rect l="l" t="t" r="r" b="b"/>
              <a:pathLst>
                <a:path w="860" h="809" extrusionOk="0">
                  <a:moveTo>
                    <a:pt x="432" y="0"/>
                  </a:moveTo>
                  <a:cubicBezTo>
                    <a:pt x="232" y="0"/>
                    <a:pt x="61" y="144"/>
                    <a:pt x="30" y="348"/>
                  </a:cubicBezTo>
                  <a:cubicBezTo>
                    <a:pt x="0" y="570"/>
                    <a:pt x="151" y="771"/>
                    <a:pt x="374" y="805"/>
                  </a:cubicBezTo>
                  <a:cubicBezTo>
                    <a:pt x="392" y="807"/>
                    <a:pt x="410" y="808"/>
                    <a:pt x="429" y="808"/>
                  </a:cubicBezTo>
                  <a:cubicBezTo>
                    <a:pt x="628" y="808"/>
                    <a:pt x="800" y="665"/>
                    <a:pt x="830" y="461"/>
                  </a:cubicBezTo>
                  <a:cubicBezTo>
                    <a:pt x="860" y="239"/>
                    <a:pt x="705" y="38"/>
                    <a:pt x="487" y="4"/>
                  </a:cubicBezTo>
                  <a:cubicBezTo>
                    <a:pt x="468" y="2"/>
                    <a:pt x="450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7552421" y="2914359"/>
              <a:ext cx="20324" cy="19072"/>
            </a:xfrm>
            <a:custGeom>
              <a:avLst/>
              <a:gdLst/>
              <a:ahLst/>
              <a:cxnLst/>
              <a:rect l="l" t="t" r="r" b="b"/>
              <a:pathLst>
                <a:path w="357" h="335" extrusionOk="0">
                  <a:moveTo>
                    <a:pt x="179" y="0"/>
                  </a:moveTo>
                  <a:cubicBezTo>
                    <a:pt x="99" y="0"/>
                    <a:pt x="25" y="60"/>
                    <a:pt x="13" y="144"/>
                  </a:cubicBezTo>
                  <a:cubicBezTo>
                    <a:pt x="1" y="236"/>
                    <a:pt x="68" y="320"/>
                    <a:pt x="156" y="333"/>
                  </a:cubicBezTo>
                  <a:cubicBezTo>
                    <a:pt x="164" y="334"/>
                    <a:pt x="171" y="334"/>
                    <a:pt x="179" y="334"/>
                  </a:cubicBezTo>
                  <a:cubicBezTo>
                    <a:pt x="262" y="334"/>
                    <a:pt x="333" y="275"/>
                    <a:pt x="344" y="190"/>
                  </a:cubicBezTo>
                  <a:cubicBezTo>
                    <a:pt x="357" y="98"/>
                    <a:pt x="294" y="14"/>
                    <a:pt x="202" y="2"/>
                  </a:cubicBezTo>
                  <a:cubicBezTo>
                    <a:pt x="194" y="1"/>
                    <a:pt x="187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7184255" y="2678498"/>
              <a:ext cx="58239" cy="51749"/>
            </a:xfrm>
            <a:custGeom>
              <a:avLst/>
              <a:gdLst/>
              <a:ahLst/>
              <a:cxnLst/>
              <a:rect l="l" t="t" r="r" b="b"/>
              <a:pathLst>
                <a:path w="1023" h="909" extrusionOk="0">
                  <a:moveTo>
                    <a:pt x="514" y="0"/>
                  </a:moveTo>
                  <a:cubicBezTo>
                    <a:pt x="462" y="0"/>
                    <a:pt x="408" y="9"/>
                    <a:pt x="356" y="29"/>
                  </a:cubicBezTo>
                  <a:cubicBezTo>
                    <a:pt x="122" y="113"/>
                    <a:pt x="0" y="372"/>
                    <a:pt x="84" y="611"/>
                  </a:cubicBezTo>
                  <a:cubicBezTo>
                    <a:pt x="153" y="794"/>
                    <a:pt x="325" y="908"/>
                    <a:pt x="509" y="908"/>
                  </a:cubicBezTo>
                  <a:cubicBezTo>
                    <a:pt x="562" y="908"/>
                    <a:pt x="615" y="899"/>
                    <a:pt x="667" y="880"/>
                  </a:cubicBezTo>
                  <a:cubicBezTo>
                    <a:pt x="906" y="792"/>
                    <a:pt x="1023" y="532"/>
                    <a:pt x="939" y="297"/>
                  </a:cubicBezTo>
                  <a:cubicBezTo>
                    <a:pt x="871" y="114"/>
                    <a:pt x="698" y="0"/>
                    <a:pt x="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7197861" y="2785754"/>
              <a:ext cx="36037" cy="32165"/>
            </a:xfrm>
            <a:custGeom>
              <a:avLst/>
              <a:gdLst/>
              <a:ahLst/>
              <a:cxnLst/>
              <a:rect l="l" t="t" r="r" b="b"/>
              <a:pathLst>
                <a:path w="633" h="565" extrusionOk="0">
                  <a:moveTo>
                    <a:pt x="316" y="1"/>
                  </a:moveTo>
                  <a:cubicBezTo>
                    <a:pt x="284" y="1"/>
                    <a:pt x="250" y="6"/>
                    <a:pt x="218" y="18"/>
                  </a:cubicBezTo>
                  <a:cubicBezTo>
                    <a:pt x="76" y="73"/>
                    <a:pt x="0" y="232"/>
                    <a:pt x="50" y="379"/>
                  </a:cubicBezTo>
                  <a:cubicBezTo>
                    <a:pt x="93" y="493"/>
                    <a:pt x="202" y="564"/>
                    <a:pt x="315" y="564"/>
                  </a:cubicBezTo>
                  <a:cubicBezTo>
                    <a:pt x="347" y="564"/>
                    <a:pt x="379" y="558"/>
                    <a:pt x="411" y="546"/>
                  </a:cubicBezTo>
                  <a:cubicBezTo>
                    <a:pt x="558" y="492"/>
                    <a:pt x="633" y="333"/>
                    <a:pt x="579" y="186"/>
                  </a:cubicBezTo>
                  <a:cubicBezTo>
                    <a:pt x="539" y="72"/>
                    <a:pt x="431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7234581" y="2869498"/>
              <a:ext cx="18673" cy="16680"/>
            </a:xfrm>
            <a:custGeom>
              <a:avLst/>
              <a:gdLst/>
              <a:ahLst/>
              <a:cxnLst/>
              <a:rect l="l" t="t" r="r" b="b"/>
              <a:pathLst>
                <a:path w="328" h="293" extrusionOk="0">
                  <a:moveTo>
                    <a:pt x="164" y="1"/>
                  </a:moveTo>
                  <a:cubicBezTo>
                    <a:pt x="147" y="1"/>
                    <a:pt x="130" y="4"/>
                    <a:pt x="114" y="10"/>
                  </a:cubicBezTo>
                  <a:cubicBezTo>
                    <a:pt x="38" y="39"/>
                    <a:pt x="1" y="123"/>
                    <a:pt x="26" y="199"/>
                  </a:cubicBezTo>
                  <a:cubicBezTo>
                    <a:pt x="48" y="257"/>
                    <a:pt x="103" y="293"/>
                    <a:pt x="162" y="293"/>
                  </a:cubicBezTo>
                  <a:cubicBezTo>
                    <a:pt x="179" y="293"/>
                    <a:pt x="197" y="289"/>
                    <a:pt x="214" y="283"/>
                  </a:cubicBezTo>
                  <a:cubicBezTo>
                    <a:pt x="290" y="257"/>
                    <a:pt x="328" y="174"/>
                    <a:pt x="302" y="98"/>
                  </a:cubicBezTo>
                  <a:cubicBezTo>
                    <a:pt x="279" y="39"/>
                    <a:pt x="223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7277791" y="2920963"/>
              <a:ext cx="15086" cy="13492"/>
            </a:xfrm>
            <a:custGeom>
              <a:avLst/>
              <a:gdLst/>
              <a:ahLst/>
              <a:cxnLst/>
              <a:rect l="l" t="t" r="r" b="b"/>
              <a:pathLst>
                <a:path w="265" h="237" extrusionOk="0">
                  <a:moveTo>
                    <a:pt x="131" y="1"/>
                  </a:moveTo>
                  <a:cubicBezTo>
                    <a:pt x="118" y="1"/>
                    <a:pt x="105" y="3"/>
                    <a:pt x="92" y="7"/>
                  </a:cubicBezTo>
                  <a:cubicBezTo>
                    <a:pt x="30" y="28"/>
                    <a:pt x="0" y="99"/>
                    <a:pt x="21" y="158"/>
                  </a:cubicBezTo>
                  <a:cubicBezTo>
                    <a:pt x="38" y="207"/>
                    <a:pt x="85" y="236"/>
                    <a:pt x="133" y="236"/>
                  </a:cubicBezTo>
                  <a:cubicBezTo>
                    <a:pt x="146" y="236"/>
                    <a:pt x="159" y="234"/>
                    <a:pt x="172" y="229"/>
                  </a:cubicBezTo>
                  <a:cubicBezTo>
                    <a:pt x="235" y="208"/>
                    <a:pt x="264" y="137"/>
                    <a:pt x="243" y="79"/>
                  </a:cubicBezTo>
                  <a:cubicBezTo>
                    <a:pt x="224" y="29"/>
                    <a:pt x="178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8" name="Google Shape;1618;p14"/>
          <p:cNvSpPr/>
          <p:nvPr/>
        </p:nvSpPr>
        <p:spPr>
          <a:xfrm>
            <a:off x="7559450" y="1401574"/>
            <a:ext cx="354932" cy="499966"/>
          </a:xfrm>
          <a:custGeom>
            <a:avLst/>
            <a:gdLst/>
            <a:ahLst/>
            <a:cxnLst/>
            <a:rect l="l" t="t" r="r" b="b"/>
            <a:pathLst>
              <a:path w="6468" h="9111" extrusionOk="0">
                <a:moveTo>
                  <a:pt x="3170" y="3510"/>
                </a:moveTo>
                <a:cubicBezTo>
                  <a:pt x="3170" y="3517"/>
                  <a:pt x="3177" y="3523"/>
                  <a:pt x="3177" y="3530"/>
                </a:cubicBezTo>
                <a:lnTo>
                  <a:pt x="3163" y="3523"/>
                </a:lnTo>
                <a:cubicBezTo>
                  <a:pt x="3170" y="3523"/>
                  <a:pt x="3170" y="3517"/>
                  <a:pt x="3170" y="3510"/>
                </a:cubicBezTo>
                <a:close/>
                <a:moveTo>
                  <a:pt x="1666" y="0"/>
                </a:moveTo>
                <a:cubicBezTo>
                  <a:pt x="1602" y="0"/>
                  <a:pt x="1540" y="13"/>
                  <a:pt x="1484" y="43"/>
                </a:cubicBezTo>
                <a:cubicBezTo>
                  <a:pt x="1348" y="117"/>
                  <a:pt x="1280" y="273"/>
                  <a:pt x="1274" y="429"/>
                </a:cubicBezTo>
                <a:cubicBezTo>
                  <a:pt x="1267" y="578"/>
                  <a:pt x="1314" y="727"/>
                  <a:pt x="1375" y="869"/>
                </a:cubicBezTo>
                <a:cubicBezTo>
                  <a:pt x="1612" y="1424"/>
                  <a:pt x="1917" y="1851"/>
                  <a:pt x="2479" y="2210"/>
                </a:cubicBezTo>
                <a:cubicBezTo>
                  <a:pt x="2479" y="2210"/>
                  <a:pt x="2574" y="2264"/>
                  <a:pt x="2635" y="2271"/>
                </a:cubicBezTo>
                <a:cubicBezTo>
                  <a:pt x="2730" y="2474"/>
                  <a:pt x="2824" y="2684"/>
                  <a:pt x="2912" y="2894"/>
                </a:cubicBezTo>
                <a:cubicBezTo>
                  <a:pt x="2987" y="3056"/>
                  <a:pt x="3055" y="3226"/>
                  <a:pt x="3122" y="3395"/>
                </a:cubicBezTo>
                <a:cubicBezTo>
                  <a:pt x="3034" y="3381"/>
                  <a:pt x="2946" y="3368"/>
                  <a:pt x="2858" y="3334"/>
                </a:cubicBezTo>
                <a:cubicBezTo>
                  <a:pt x="2723" y="3300"/>
                  <a:pt x="2587" y="3246"/>
                  <a:pt x="2452" y="3192"/>
                </a:cubicBezTo>
                <a:cubicBezTo>
                  <a:pt x="2405" y="3171"/>
                  <a:pt x="2350" y="3144"/>
                  <a:pt x="2303" y="3124"/>
                </a:cubicBezTo>
                <a:cubicBezTo>
                  <a:pt x="2283" y="3070"/>
                  <a:pt x="2256" y="3022"/>
                  <a:pt x="2256" y="3022"/>
                </a:cubicBezTo>
                <a:cubicBezTo>
                  <a:pt x="1883" y="2474"/>
                  <a:pt x="1450" y="2169"/>
                  <a:pt x="894" y="1946"/>
                </a:cubicBezTo>
                <a:cubicBezTo>
                  <a:pt x="761" y="1895"/>
                  <a:pt x="622" y="1850"/>
                  <a:pt x="477" y="1850"/>
                </a:cubicBezTo>
                <a:cubicBezTo>
                  <a:pt x="467" y="1850"/>
                  <a:pt x="457" y="1850"/>
                  <a:pt x="447" y="1851"/>
                </a:cubicBezTo>
                <a:cubicBezTo>
                  <a:pt x="298" y="1864"/>
                  <a:pt x="143" y="1939"/>
                  <a:pt x="68" y="2074"/>
                </a:cubicBezTo>
                <a:cubicBezTo>
                  <a:pt x="1" y="2203"/>
                  <a:pt x="21" y="2365"/>
                  <a:pt x="89" y="2501"/>
                </a:cubicBezTo>
                <a:cubicBezTo>
                  <a:pt x="190" y="2718"/>
                  <a:pt x="393" y="2873"/>
                  <a:pt x="610" y="2995"/>
                </a:cubicBezTo>
                <a:cubicBezTo>
                  <a:pt x="1010" y="3226"/>
                  <a:pt x="1477" y="3347"/>
                  <a:pt x="1937" y="3354"/>
                </a:cubicBezTo>
                <a:cubicBezTo>
                  <a:pt x="1950" y="3355"/>
                  <a:pt x="1962" y="3355"/>
                  <a:pt x="1975" y="3355"/>
                </a:cubicBezTo>
                <a:cubicBezTo>
                  <a:pt x="2065" y="3355"/>
                  <a:pt x="2158" y="3334"/>
                  <a:pt x="2235" y="3286"/>
                </a:cubicBezTo>
                <a:cubicBezTo>
                  <a:pt x="2283" y="3314"/>
                  <a:pt x="2330" y="3334"/>
                  <a:pt x="2371" y="3361"/>
                </a:cubicBezTo>
                <a:cubicBezTo>
                  <a:pt x="2506" y="3422"/>
                  <a:pt x="2642" y="3490"/>
                  <a:pt x="2784" y="3544"/>
                </a:cubicBezTo>
                <a:cubicBezTo>
                  <a:pt x="2926" y="3598"/>
                  <a:pt x="3075" y="3639"/>
                  <a:pt x="3231" y="3652"/>
                </a:cubicBezTo>
                <a:cubicBezTo>
                  <a:pt x="3400" y="4079"/>
                  <a:pt x="3569" y="4499"/>
                  <a:pt x="3732" y="4925"/>
                </a:cubicBezTo>
                <a:cubicBezTo>
                  <a:pt x="3739" y="4946"/>
                  <a:pt x="3752" y="4973"/>
                  <a:pt x="3759" y="4993"/>
                </a:cubicBezTo>
                <a:cubicBezTo>
                  <a:pt x="3339" y="4844"/>
                  <a:pt x="2912" y="4702"/>
                  <a:pt x="2493" y="4560"/>
                </a:cubicBezTo>
                <a:cubicBezTo>
                  <a:pt x="2493" y="4560"/>
                  <a:pt x="2486" y="4553"/>
                  <a:pt x="2486" y="4553"/>
                </a:cubicBezTo>
                <a:cubicBezTo>
                  <a:pt x="2066" y="4038"/>
                  <a:pt x="1612" y="3781"/>
                  <a:pt x="1037" y="3605"/>
                </a:cubicBezTo>
                <a:cubicBezTo>
                  <a:pt x="924" y="3569"/>
                  <a:pt x="812" y="3541"/>
                  <a:pt x="697" y="3541"/>
                </a:cubicBezTo>
                <a:cubicBezTo>
                  <a:pt x="659" y="3541"/>
                  <a:pt x="621" y="3544"/>
                  <a:pt x="583" y="3551"/>
                </a:cubicBezTo>
                <a:cubicBezTo>
                  <a:pt x="434" y="3571"/>
                  <a:pt x="285" y="3659"/>
                  <a:pt x="231" y="3801"/>
                </a:cubicBezTo>
                <a:cubicBezTo>
                  <a:pt x="224" y="3815"/>
                  <a:pt x="217" y="3821"/>
                  <a:pt x="217" y="3835"/>
                </a:cubicBezTo>
                <a:lnTo>
                  <a:pt x="197" y="3835"/>
                </a:lnTo>
                <a:cubicBezTo>
                  <a:pt x="204" y="3835"/>
                  <a:pt x="210" y="3835"/>
                  <a:pt x="217" y="3842"/>
                </a:cubicBezTo>
                <a:cubicBezTo>
                  <a:pt x="177" y="3964"/>
                  <a:pt x="217" y="4113"/>
                  <a:pt x="285" y="4228"/>
                </a:cubicBezTo>
                <a:cubicBezTo>
                  <a:pt x="407" y="4431"/>
                  <a:pt x="624" y="4573"/>
                  <a:pt x="847" y="4668"/>
                </a:cubicBezTo>
                <a:cubicBezTo>
                  <a:pt x="1215" y="4840"/>
                  <a:pt x="1624" y="4924"/>
                  <a:pt x="2029" y="4924"/>
                </a:cubicBezTo>
                <a:cubicBezTo>
                  <a:pt x="2087" y="4924"/>
                  <a:pt x="2144" y="4922"/>
                  <a:pt x="2201" y="4918"/>
                </a:cubicBezTo>
                <a:cubicBezTo>
                  <a:pt x="2337" y="4905"/>
                  <a:pt x="2472" y="4864"/>
                  <a:pt x="2554" y="4763"/>
                </a:cubicBezTo>
                <a:cubicBezTo>
                  <a:pt x="2560" y="4756"/>
                  <a:pt x="2560" y="4756"/>
                  <a:pt x="2560" y="4749"/>
                </a:cubicBezTo>
                <a:cubicBezTo>
                  <a:pt x="3000" y="4925"/>
                  <a:pt x="3434" y="5108"/>
                  <a:pt x="3874" y="5291"/>
                </a:cubicBezTo>
                <a:cubicBezTo>
                  <a:pt x="3996" y="5623"/>
                  <a:pt x="4118" y="5955"/>
                  <a:pt x="4233" y="6286"/>
                </a:cubicBezTo>
                <a:cubicBezTo>
                  <a:pt x="3833" y="6205"/>
                  <a:pt x="3434" y="6124"/>
                  <a:pt x="3041" y="6029"/>
                </a:cubicBezTo>
                <a:cubicBezTo>
                  <a:pt x="3021" y="5995"/>
                  <a:pt x="3000" y="5968"/>
                  <a:pt x="3000" y="5968"/>
                </a:cubicBezTo>
                <a:cubicBezTo>
                  <a:pt x="2533" y="5494"/>
                  <a:pt x="2059" y="5271"/>
                  <a:pt x="1470" y="5142"/>
                </a:cubicBezTo>
                <a:cubicBezTo>
                  <a:pt x="1380" y="5121"/>
                  <a:pt x="1287" y="5106"/>
                  <a:pt x="1195" y="5106"/>
                </a:cubicBezTo>
                <a:cubicBezTo>
                  <a:pt x="1135" y="5106"/>
                  <a:pt x="1075" y="5112"/>
                  <a:pt x="1016" y="5128"/>
                </a:cubicBezTo>
                <a:cubicBezTo>
                  <a:pt x="867" y="5162"/>
                  <a:pt x="732" y="5264"/>
                  <a:pt x="684" y="5406"/>
                </a:cubicBezTo>
                <a:cubicBezTo>
                  <a:pt x="637" y="5548"/>
                  <a:pt x="684" y="5704"/>
                  <a:pt x="773" y="5826"/>
                </a:cubicBezTo>
                <a:cubicBezTo>
                  <a:pt x="915" y="6022"/>
                  <a:pt x="1138" y="6144"/>
                  <a:pt x="1368" y="6225"/>
                </a:cubicBezTo>
                <a:cubicBezTo>
                  <a:pt x="1672" y="6333"/>
                  <a:pt x="1991" y="6389"/>
                  <a:pt x="2311" y="6389"/>
                </a:cubicBezTo>
                <a:cubicBezTo>
                  <a:pt x="2455" y="6389"/>
                  <a:pt x="2600" y="6377"/>
                  <a:pt x="2743" y="6354"/>
                </a:cubicBezTo>
                <a:cubicBezTo>
                  <a:pt x="2865" y="6341"/>
                  <a:pt x="2987" y="6293"/>
                  <a:pt x="3061" y="6198"/>
                </a:cubicBezTo>
                <a:cubicBezTo>
                  <a:pt x="3481" y="6320"/>
                  <a:pt x="3894" y="6435"/>
                  <a:pt x="4314" y="6544"/>
                </a:cubicBezTo>
                <a:cubicBezTo>
                  <a:pt x="4362" y="6693"/>
                  <a:pt x="4402" y="6835"/>
                  <a:pt x="4443" y="6984"/>
                </a:cubicBezTo>
                <a:cubicBezTo>
                  <a:pt x="4490" y="7153"/>
                  <a:pt x="4538" y="7329"/>
                  <a:pt x="4572" y="7505"/>
                </a:cubicBezTo>
                <a:cubicBezTo>
                  <a:pt x="4612" y="7675"/>
                  <a:pt x="4646" y="7851"/>
                  <a:pt x="4666" y="8027"/>
                </a:cubicBezTo>
                <a:cubicBezTo>
                  <a:pt x="4714" y="8365"/>
                  <a:pt x="4727" y="8711"/>
                  <a:pt x="4666" y="9029"/>
                </a:cubicBezTo>
                <a:lnTo>
                  <a:pt x="5283" y="9110"/>
                </a:lnTo>
                <a:cubicBezTo>
                  <a:pt x="5289" y="9009"/>
                  <a:pt x="5296" y="8907"/>
                  <a:pt x="5296" y="8806"/>
                </a:cubicBezTo>
                <a:cubicBezTo>
                  <a:pt x="5296" y="8711"/>
                  <a:pt x="5296" y="8609"/>
                  <a:pt x="5283" y="8508"/>
                </a:cubicBezTo>
                <a:cubicBezTo>
                  <a:pt x="5276" y="8413"/>
                  <a:pt x="5269" y="8311"/>
                  <a:pt x="5249" y="8216"/>
                </a:cubicBezTo>
                <a:cubicBezTo>
                  <a:pt x="5235" y="8122"/>
                  <a:pt x="5222" y="8027"/>
                  <a:pt x="5201" y="7932"/>
                </a:cubicBezTo>
                <a:cubicBezTo>
                  <a:pt x="5161" y="7742"/>
                  <a:pt x="5113" y="7560"/>
                  <a:pt x="5059" y="7377"/>
                </a:cubicBezTo>
                <a:cubicBezTo>
                  <a:pt x="5005" y="7201"/>
                  <a:pt x="4951" y="7018"/>
                  <a:pt x="4890" y="6842"/>
                </a:cubicBezTo>
                <a:cubicBezTo>
                  <a:pt x="4829" y="6672"/>
                  <a:pt x="4768" y="6510"/>
                  <a:pt x="4700" y="6341"/>
                </a:cubicBezTo>
                <a:cubicBezTo>
                  <a:pt x="4815" y="6117"/>
                  <a:pt x="4924" y="5894"/>
                  <a:pt x="5032" y="5670"/>
                </a:cubicBezTo>
                <a:cubicBezTo>
                  <a:pt x="5093" y="5528"/>
                  <a:pt x="5154" y="5393"/>
                  <a:pt x="5215" y="5250"/>
                </a:cubicBezTo>
                <a:cubicBezTo>
                  <a:pt x="5303" y="5237"/>
                  <a:pt x="5377" y="5189"/>
                  <a:pt x="5452" y="5135"/>
                </a:cubicBezTo>
                <a:cubicBezTo>
                  <a:pt x="5818" y="4851"/>
                  <a:pt x="6109" y="4478"/>
                  <a:pt x="6298" y="4052"/>
                </a:cubicBezTo>
                <a:cubicBezTo>
                  <a:pt x="6400" y="3835"/>
                  <a:pt x="6468" y="3584"/>
                  <a:pt x="6427" y="3347"/>
                </a:cubicBezTo>
                <a:cubicBezTo>
                  <a:pt x="6400" y="3205"/>
                  <a:pt x="6319" y="3056"/>
                  <a:pt x="6183" y="2995"/>
                </a:cubicBezTo>
                <a:cubicBezTo>
                  <a:pt x="6133" y="2970"/>
                  <a:pt x="6078" y="2959"/>
                  <a:pt x="6023" y="2959"/>
                </a:cubicBezTo>
                <a:cubicBezTo>
                  <a:pt x="5928" y="2959"/>
                  <a:pt x="5831" y="2991"/>
                  <a:pt x="5750" y="3043"/>
                </a:cubicBezTo>
                <a:cubicBezTo>
                  <a:pt x="5621" y="3124"/>
                  <a:pt x="5526" y="3253"/>
                  <a:pt x="5452" y="3381"/>
                </a:cubicBezTo>
                <a:cubicBezTo>
                  <a:pt x="5134" y="3896"/>
                  <a:pt x="4964" y="4390"/>
                  <a:pt x="4991" y="5061"/>
                </a:cubicBezTo>
                <a:cubicBezTo>
                  <a:pt x="4991" y="5061"/>
                  <a:pt x="5012" y="5176"/>
                  <a:pt x="5052" y="5230"/>
                </a:cubicBezTo>
                <a:cubicBezTo>
                  <a:pt x="4985" y="5352"/>
                  <a:pt x="4924" y="5467"/>
                  <a:pt x="4863" y="5582"/>
                </a:cubicBezTo>
                <a:cubicBezTo>
                  <a:pt x="4775" y="5751"/>
                  <a:pt x="4680" y="5907"/>
                  <a:pt x="4585" y="6070"/>
                </a:cubicBezTo>
                <a:cubicBezTo>
                  <a:pt x="4456" y="5765"/>
                  <a:pt x="4321" y="5467"/>
                  <a:pt x="4186" y="5169"/>
                </a:cubicBezTo>
                <a:cubicBezTo>
                  <a:pt x="4287" y="4763"/>
                  <a:pt x="4396" y="4363"/>
                  <a:pt x="4504" y="3957"/>
                </a:cubicBezTo>
                <a:cubicBezTo>
                  <a:pt x="4626" y="3950"/>
                  <a:pt x="4734" y="3876"/>
                  <a:pt x="4822" y="3788"/>
                </a:cubicBezTo>
                <a:cubicBezTo>
                  <a:pt x="5140" y="3449"/>
                  <a:pt x="5377" y="3036"/>
                  <a:pt x="5499" y="2582"/>
                </a:cubicBezTo>
                <a:cubicBezTo>
                  <a:pt x="5560" y="2352"/>
                  <a:pt x="5594" y="2095"/>
                  <a:pt x="5513" y="1864"/>
                </a:cubicBezTo>
                <a:cubicBezTo>
                  <a:pt x="5459" y="1729"/>
                  <a:pt x="5364" y="1600"/>
                  <a:pt x="5222" y="1553"/>
                </a:cubicBezTo>
                <a:lnTo>
                  <a:pt x="5222" y="1560"/>
                </a:lnTo>
                <a:cubicBezTo>
                  <a:pt x="5186" y="1548"/>
                  <a:pt x="5151" y="1543"/>
                  <a:pt x="5115" y="1543"/>
                </a:cubicBezTo>
                <a:cubicBezTo>
                  <a:pt x="4999" y="1543"/>
                  <a:pt x="4883" y="1597"/>
                  <a:pt x="4795" y="1675"/>
                </a:cubicBezTo>
                <a:cubicBezTo>
                  <a:pt x="4680" y="1776"/>
                  <a:pt x="4612" y="1912"/>
                  <a:pt x="4551" y="2054"/>
                </a:cubicBezTo>
                <a:cubicBezTo>
                  <a:pt x="4321" y="2609"/>
                  <a:pt x="4226" y="3124"/>
                  <a:pt x="4362" y="3781"/>
                </a:cubicBezTo>
                <a:cubicBezTo>
                  <a:pt x="4362" y="3781"/>
                  <a:pt x="4368" y="3801"/>
                  <a:pt x="4375" y="3828"/>
                </a:cubicBezTo>
                <a:cubicBezTo>
                  <a:pt x="4260" y="4167"/>
                  <a:pt x="4145" y="4505"/>
                  <a:pt x="4037" y="4844"/>
                </a:cubicBezTo>
                <a:cubicBezTo>
                  <a:pt x="4030" y="4830"/>
                  <a:pt x="4023" y="4824"/>
                  <a:pt x="4016" y="4803"/>
                </a:cubicBezTo>
                <a:cubicBezTo>
                  <a:pt x="3820" y="4384"/>
                  <a:pt x="3617" y="3970"/>
                  <a:pt x="3414" y="3551"/>
                </a:cubicBezTo>
                <a:cubicBezTo>
                  <a:pt x="3454" y="3320"/>
                  <a:pt x="3488" y="3097"/>
                  <a:pt x="3522" y="2867"/>
                </a:cubicBezTo>
                <a:lnTo>
                  <a:pt x="3529" y="2867"/>
                </a:lnTo>
                <a:cubicBezTo>
                  <a:pt x="3657" y="2833"/>
                  <a:pt x="3752" y="2731"/>
                  <a:pt x="3820" y="2616"/>
                </a:cubicBezTo>
                <a:cubicBezTo>
                  <a:pt x="4057" y="2217"/>
                  <a:pt x="4192" y="1763"/>
                  <a:pt x="4213" y="1296"/>
                </a:cubicBezTo>
                <a:cubicBezTo>
                  <a:pt x="4219" y="1052"/>
                  <a:pt x="4192" y="801"/>
                  <a:pt x="4064" y="598"/>
                </a:cubicBezTo>
                <a:cubicBezTo>
                  <a:pt x="3982" y="469"/>
                  <a:pt x="3854" y="368"/>
                  <a:pt x="3712" y="354"/>
                </a:cubicBezTo>
                <a:lnTo>
                  <a:pt x="3698" y="354"/>
                </a:lnTo>
                <a:cubicBezTo>
                  <a:pt x="3693" y="354"/>
                  <a:pt x="3688" y="354"/>
                  <a:pt x="3683" y="354"/>
                </a:cubicBezTo>
                <a:cubicBezTo>
                  <a:pt x="3539" y="354"/>
                  <a:pt x="3404" y="446"/>
                  <a:pt x="3326" y="564"/>
                </a:cubicBezTo>
                <a:cubicBezTo>
                  <a:pt x="3238" y="686"/>
                  <a:pt x="3197" y="842"/>
                  <a:pt x="3170" y="991"/>
                </a:cubicBezTo>
                <a:cubicBezTo>
                  <a:pt x="3068" y="1573"/>
                  <a:pt x="3095" y="2095"/>
                  <a:pt x="3359" y="2691"/>
                </a:cubicBezTo>
                <a:cubicBezTo>
                  <a:pt x="3326" y="2860"/>
                  <a:pt x="3285" y="3036"/>
                  <a:pt x="3244" y="3205"/>
                </a:cubicBezTo>
                <a:cubicBezTo>
                  <a:pt x="3183" y="3077"/>
                  <a:pt x="3116" y="2948"/>
                  <a:pt x="3055" y="2826"/>
                </a:cubicBezTo>
                <a:cubicBezTo>
                  <a:pt x="2946" y="2616"/>
                  <a:pt x="2838" y="2413"/>
                  <a:pt x="2730" y="2210"/>
                </a:cubicBezTo>
                <a:cubicBezTo>
                  <a:pt x="2791" y="2122"/>
                  <a:pt x="2811" y="2000"/>
                  <a:pt x="2804" y="1885"/>
                </a:cubicBezTo>
                <a:cubicBezTo>
                  <a:pt x="2791" y="1424"/>
                  <a:pt x="2655" y="964"/>
                  <a:pt x="2418" y="564"/>
                </a:cubicBezTo>
                <a:cubicBezTo>
                  <a:pt x="2296" y="354"/>
                  <a:pt x="2134" y="158"/>
                  <a:pt x="1910" y="56"/>
                </a:cubicBezTo>
                <a:cubicBezTo>
                  <a:pt x="1834" y="22"/>
                  <a:pt x="1749" y="0"/>
                  <a:pt x="16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9" name="Google Shape;16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158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5"/>
          <p:cNvSpPr txBox="1">
            <a:spLocks noGrp="1"/>
          </p:cNvSpPr>
          <p:nvPr>
            <p:ph type="body" idx="1"/>
          </p:nvPr>
        </p:nvSpPr>
        <p:spPr>
          <a:xfrm>
            <a:off x="719999" y="1401575"/>
            <a:ext cx="5507092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/>
              <a:t>São João do Porto is a popular festival that takes place from the 23rd to the 24th of June in the city of Porto.</a:t>
            </a:r>
            <a:endParaRPr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/>
              <a:t>It celebrates the birth of John the Baptist.</a:t>
            </a:r>
            <a:endParaRPr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/>
              <a:t>This festival traditionally celebrates fertility, derived from the joy of the harvests and its abundance.</a:t>
            </a:r>
            <a:endParaRPr/>
          </a:p>
          <a:p>
            <a:pPr marL="13335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1625" name="Google Shape;1625;p1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About the street festival</a:t>
            </a:r>
            <a:endParaRPr/>
          </a:p>
        </p:txBody>
      </p:sp>
      <p:cxnSp>
        <p:nvCxnSpPr>
          <p:cNvPr id="1626" name="Google Shape;1626;p15"/>
          <p:cNvCxnSpPr/>
          <p:nvPr/>
        </p:nvCxnSpPr>
        <p:spPr>
          <a:xfrm>
            <a:off x="6476200" y="4456325"/>
            <a:ext cx="3214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627" name="Google Shape;1627;p15"/>
          <p:cNvGrpSpPr/>
          <p:nvPr/>
        </p:nvGrpSpPr>
        <p:grpSpPr>
          <a:xfrm>
            <a:off x="6687630" y="2211892"/>
            <a:ext cx="1736378" cy="2244425"/>
            <a:chOff x="7115768" y="2229093"/>
            <a:chExt cx="721417" cy="932457"/>
          </a:xfrm>
        </p:grpSpPr>
        <p:sp>
          <p:nvSpPr>
            <p:cNvPr id="1628" name="Google Shape;1628;p15"/>
            <p:cNvSpPr/>
            <p:nvPr/>
          </p:nvSpPr>
          <p:spPr>
            <a:xfrm>
              <a:off x="7419034" y="2987230"/>
              <a:ext cx="28237" cy="145855"/>
            </a:xfrm>
            <a:custGeom>
              <a:avLst/>
              <a:gdLst/>
              <a:ahLst/>
              <a:cxnLst/>
              <a:rect l="l" t="t" r="r" b="b"/>
              <a:pathLst>
                <a:path w="496" h="2562" extrusionOk="0">
                  <a:moveTo>
                    <a:pt x="462" y="0"/>
                  </a:moveTo>
                  <a:lnTo>
                    <a:pt x="1" y="4"/>
                  </a:lnTo>
                  <a:lnTo>
                    <a:pt x="34" y="2561"/>
                  </a:lnTo>
                  <a:lnTo>
                    <a:pt x="495" y="2553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5"/>
            <p:cNvSpPr/>
            <p:nvPr/>
          </p:nvSpPr>
          <p:spPr>
            <a:xfrm>
              <a:off x="7417156" y="2985066"/>
              <a:ext cx="30571" cy="149555"/>
            </a:xfrm>
            <a:custGeom>
              <a:avLst/>
              <a:gdLst/>
              <a:ahLst/>
              <a:cxnLst/>
              <a:rect l="l" t="t" r="r" b="b"/>
              <a:pathLst>
                <a:path w="537" h="2627" extrusionOk="0">
                  <a:moveTo>
                    <a:pt x="495" y="0"/>
                  </a:moveTo>
                  <a:cubicBezTo>
                    <a:pt x="340" y="5"/>
                    <a:pt x="189" y="5"/>
                    <a:pt x="34" y="9"/>
                  </a:cubicBezTo>
                  <a:cubicBezTo>
                    <a:pt x="17" y="9"/>
                    <a:pt x="0" y="21"/>
                    <a:pt x="0" y="42"/>
                  </a:cubicBezTo>
                  <a:cubicBezTo>
                    <a:pt x="4" y="327"/>
                    <a:pt x="8" y="617"/>
                    <a:pt x="13" y="906"/>
                  </a:cubicBezTo>
                  <a:cubicBezTo>
                    <a:pt x="21" y="1363"/>
                    <a:pt x="25" y="1824"/>
                    <a:pt x="34" y="2281"/>
                  </a:cubicBezTo>
                  <a:cubicBezTo>
                    <a:pt x="34" y="2385"/>
                    <a:pt x="34" y="2490"/>
                    <a:pt x="38" y="2595"/>
                  </a:cubicBezTo>
                  <a:cubicBezTo>
                    <a:pt x="38" y="2616"/>
                    <a:pt x="54" y="2626"/>
                    <a:pt x="69" y="2626"/>
                  </a:cubicBezTo>
                  <a:cubicBezTo>
                    <a:pt x="85" y="2626"/>
                    <a:pt x="101" y="2616"/>
                    <a:pt x="101" y="2595"/>
                  </a:cubicBezTo>
                  <a:cubicBezTo>
                    <a:pt x="96" y="2310"/>
                    <a:pt x="92" y="2021"/>
                    <a:pt x="88" y="1731"/>
                  </a:cubicBezTo>
                  <a:cubicBezTo>
                    <a:pt x="84" y="1275"/>
                    <a:pt x="76" y="814"/>
                    <a:pt x="71" y="357"/>
                  </a:cubicBezTo>
                  <a:cubicBezTo>
                    <a:pt x="68" y="262"/>
                    <a:pt x="67" y="167"/>
                    <a:pt x="67" y="72"/>
                  </a:cubicBezTo>
                  <a:lnTo>
                    <a:pt x="67" y="72"/>
                  </a:lnTo>
                  <a:cubicBezTo>
                    <a:pt x="210" y="71"/>
                    <a:pt x="351" y="67"/>
                    <a:pt x="495" y="67"/>
                  </a:cubicBezTo>
                  <a:cubicBezTo>
                    <a:pt x="537" y="67"/>
                    <a:pt x="537" y="0"/>
                    <a:pt x="495" y="0"/>
                  </a:cubicBezTo>
                  <a:close/>
                </a:path>
              </a:pathLst>
            </a:custGeom>
            <a:solidFill>
              <a:srgbClr val="494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5"/>
            <p:cNvSpPr/>
            <p:nvPr/>
          </p:nvSpPr>
          <p:spPr>
            <a:xfrm>
              <a:off x="7381347" y="3106270"/>
              <a:ext cx="106004" cy="53514"/>
            </a:xfrm>
            <a:custGeom>
              <a:avLst/>
              <a:gdLst/>
              <a:ahLst/>
              <a:cxnLst/>
              <a:rect l="l" t="t" r="r" b="b"/>
              <a:pathLst>
                <a:path w="1862" h="940" extrusionOk="0">
                  <a:moveTo>
                    <a:pt x="938" y="1"/>
                  </a:moveTo>
                  <a:cubicBezTo>
                    <a:pt x="933" y="1"/>
                    <a:pt x="928" y="1"/>
                    <a:pt x="922" y="1"/>
                  </a:cubicBezTo>
                  <a:cubicBezTo>
                    <a:pt x="407" y="5"/>
                    <a:pt x="0" y="428"/>
                    <a:pt x="5" y="940"/>
                  </a:cubicBezTo>
                  <a:lnTo>
                    <a:pt x="1861" y="914"/>
                  </a:lnTo>
                  <a:cubicBezTo>
                    <a:pt x="1857" y="408"/>
                    <a:pt x="1442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5"/>
            <p:cNvSpPr/>
            <p:nvPr/>
          </p:nvSpPr>
          <p:spPr>
            <a:xfrm>
              <a:off x="7379696" y="3104392"/>
              <a:ext cx="56588" cy="57158"/>
            </a:xfrm>
            <a:custGeom>
              <a:avLst/>
              <a:gdLst/>
              <a:ahLst/>
              <a:cxnLst/>
              <a:rect l="l" t="t" r="r" b="b"/>
              <a:pathLst>
                <a:path w="994" h="1004" extrusionOk="0">
                  <a:moveTo>
                    <a:pt x="951" y="0"/>
                  </a:moveTo>
                  <a:cubicBezTo>
                    <a:pt x="696" y="4"/>
                    <a:pt x="453" y="109"/>
                    <a:pt x="277" y="289"/>
                  </a:cubicBezTo>
                  <a:cubicBezTo>
                    <a:pt x="96" y="474"/>
                    <a:pt x="0" y="721"/>
                    <a:pt x="4" y="973"/>
                  </a:cubicBezTo>
                  <a:cubicBezTo>
                    <a:pt x="4" y="993"/>
                    <a:pt x="20" y="1004"/>
                    <a:pt x="36" y="1004"/>
                  </a:cubicBezTo>
                  <a:cubicBezTo>
                    <a:pt x="51" y="1004"/>
                    <a:pt x="67" y="993"/>
                    <a:pt x="67" y="973"/>
                  </a:cubicBezTo>
                  <a:cubicBezTo>
                    <a:pt x="63" y="482"/>
                    <a:pt x="461" y="76"/>
                    <a:pt x="951" y="67"/>
                  </a:cubicBezTo>
                  <a:cubicBezTo>
                    <a:pt x="993" y="63"/>
                    <a:pt x="993" y="0"/>
                    <a:pt x="951" y="0"/>
                  </a:cubicBezTo>
                  <a:close/>
                </a:path>
              </a:pathLst>
            </a:custGeom>
            <a:solidFill>
              <a:srgbClr val="494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5"/>
            <p:cNvSpPr/>
            <p:nvPr/>
          </p:nvSpPr>
          <p:spPr>
            <a:xfrm>
              <a:off x="7171617" y="2231028"/>
              <a:ext cx="257267" cy="176198"/>
            </a:xfrm>
            <a:custGeom>
              <a:avLst/>
              <a:gdLst/>
              <a:ahLst/>
              <a:cxnLst/>
              <a:rect l="l" t="t" r="r" b="b"/>
              <a:pathLst>
                <a:path w="4519" h="3095" extrusionOk="0">
                  <a:moveTo>
                    <a:pt x="2249" y="0"/>
                  </a:moveTo>
                  <a:cubicBezTo>
                    <a:pt x="2248" y="0"/>
                    <a:pt x="2248" y="0"/>
                    <a:pt x="2247" y="0"/>
                  </a:cubicBezTo>
                  <a:cubicBezTo>
                    <a:pt x="1974" y="0"/>
                    <a:pt x="1765" y="642"/>
                    <a:pt x="1773" y="1430"/>
                  </a:cubicBezTo>
                  <a:cubicBezTo>
                    <a:pt x="1773" y="1476"/>
                    <a:pt x="1777" y="1526"/>
                    <a:pt x="1777" y="1572"/>
                  </a:cubicBezTo>
                  <a:cubicBezTo>
                    <a:pt x="1710" y="1493"/>
                    <a:pt x="1635" y="1413"/>
                    <a:pt x="1551" y="1333"/>
                  </a:cubicBezTo>
                  <a:cubicBezTo>
                    <a:pt x="1109" y="901"/>
                    <a:pt x="636" y="630"/>
                    <a:pt x="362" y="630"/>
                  </a:cubicBezTo>
                  <a:cubicBezTo>
                    <a:pt x="288" y="630"/>
                    <a:pt x="229" y="650"/>
                    <a:pt x="189" y="692"/>
                  </a:cubicBezTo>
                  <a:cubicBezTo>
                    <a:pt x="0" y="885"/>
                    <a:pt x="302" y="1488"/>
                    <a:pt x="863" y="2037"/>
                  </a:cubicBezTo>
                  <a:cubicBezTo>
                    <a:pt x="905" y="2075"/>
                    <a:pt x="943" y="2109"/>
                    <a:pt x="981" y="2146"/>
                  </a:cubicBezTo>
                  <a:cubicBezTo>
                    <a:pt x="729" y="2251"/>
                    <a:pt x="583" y="2385"/>
                    <a:pt x="583" y="2532"/>
                  </a:cubicBezTo>
                  <a:cubicBezTo>
                    <a:pt x="587" y="2847"/>
                    <a:pt x="1313" y="3094"/>
                    <a:pt x="2221" y="3094"/>
                  </a:cubicBezTo>
                  <a:cubicBezTo>
                    <a:pt x="2244" y="3094"/>
                    <a:pt x="2266" y="3094"/>
                    <a:pt x="2289" y="3094"/>
                  </a:cubicBezTo>
                  <a:cubicBezTo>
                    <a:pt x="3227" y="3081"/>
                    <a:pt x="3982" y="2809"/>
                    <a:pt x="3978" y="2486"/>
                  </a:cubicBezTo>
                  <a:cubicBezTo>
                    <a:pt x="3978" y="2339"/>
                    <a:pt x="3823" y="2209"/>
                    <a:pt x="3571" y="2109"/>
                  </a:cubicBezTo>
                  <a:cubicBezTo>
                    <a:pt x="3609" y="2075"/>
                    <a:pt x="3647" y="2037"/>
                    <a:pt x="3684" y="2000"/>
                  </a:cubicBezTo>
                  <a:cubicBezTo>
                    <a:pt x="4233" y="1434"/>
                    <a:pt x="4518" y="826"/>
                    <a:pt x="4326" y="633"/>
                  </a:cubicBezTo>
                  <a:cubicBezTo>
                    <a:pt x="4286" y="595"/>
                    <a:pt x="4230" y="578"/>
                    <a:pt x="4162" y="578"/>
                  </a:cubicBezTo>
                  <a:cubicBezTo>
                    <a:pt x="3889" y="578"/>
                    <a:pt x="3416" y="863"/>
                    <a:pt x="2980" y="1312"/>
                  </a:cubicBezTo>
                  <a:cubicBezTo>
                    <a:pt x="2901" y="1392"/>
                    <a:pt x="2825" y="1476"/>
                    <a:pt x="2758" y="1560"/>
                  </a:cubicBezTo>
                  <a:cubicBezTo>
                    <a:pt x="2758" y="1513"/>
                    <a:pt x="2758" y="1463"/>
                    <a:pt x="2758" y="1417"/>
                  </a:cubicBezTo>
                  <a:cubicBezTo>
                    <a:pt x="2750" y="632"/>
                    <a:pt x="2521" y="0"/>
                    <a:pt x="2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5"/>
            <p:cNvSpPr/>
            <p:nvPr/>
          </p:nvSpPr>
          <p:spPr>
            <a:xfrm>
              <a:off x="7172300" y="2268545"/>
              <a:ext cx="228688" cy="140731"/>
            </a:xfrm>
            <a:custGeom>
              <a:avLst/>
              <a:gdLst/>
              <a:ahLst/>
              <a:cxnLst/>
              <a:rect l="l" t="t" r="r" b="b"/>
              <a:pathLst>
                <a:path w="4017" h="2472" extrusionOk="0">
                  <a:moveTo>
                    <a:pt x="175" y="0"/>
                  </a:moveTo>
                  <a:cubicBezTo>
                    <a:pt x="167" y="0"/>
                    <a:pt x="159" y="4"/>
                    <a:pt x="152" y="12"/>
                  </a:cubicBezTo>
                  <a:lnTo>
                    <a:pt x="152" y="8"/>
                  </a:lnTo>
                  <a:lnTo>
                    <a:pt x="152" y="8"/>
                  </a:lnTo>
                  <a:cubicBezTo>
                    <a:pt x="1" y="171"/>
                    <a:pt x="131" y="452"/>
                    <a:pt x="214" y="611"/>
                  </a:cubicBezTo>
                  <a:cubicBezTo>
                    <a:pt x="387" y="940"/>
                    <a:pt x="639" y="1226"/>
                    <a:pt x="910" y="1477"/>
                  </a:cubicBezTo>
                  <a:lnTo>
                    <a:pt x="910" y="1477"/>
                  </a:lnTo>
                  <a:cubicBezTo>
                    <a:pt x="767" y="1543"/>
                    <a:pt x="603" y="1637"/>
                    <a:pt x="554" y="1789"/>
                  </a:cubicBezTo>
                  <a:cubicBezTo>
                    <a:pt x="516" y="1890"/>
                    <a:pt x="554" y="1990"/>
                    <a:pt x="625" y="2066"/>
                  </a:cubicBezTo>
                  <a:cubicBezTo>
                    <a:pt x="713" y="2162"/>
                    <a:pt x="839" y="2225"/>
                    <a:pt x="956" y="2271"/>
                  </a:cubicBezTo>
                  <a:cubicBezTo>
                    <a:pt x="1132" y="2342"/>
                    <a:pt x="1321" y="2389"/>
                    <a:pt x="1514" y="2418"/>
                  </a:cubicBezTo>
                  <a:cubicBezTo>
                    <a:pt x="1742" y="2454"/>
                    <a:pt x="1975" y="2471"/>
                    <a:pt x="2207" y="2471"/>
                  </a:cubicBezTo>
                  <a:cubicBezTo>
                    <a:pt x="2440" y="2471"/>
                    <a:pt x="2673" y="2454"/>
                    <a:pt x="2901" y="2418"/>
                  </a:cubicBezTo>
                  <a:cubicBezTo>
                    <a:pt x="3102" y="2389"/>
                    <a:pt x="3303" y="2347"/>
                    <a:pt x="3492" y="2275"/>
                  </a:cubicBezTo>
                  <a:cubicBezTo>
                    <a:pt x="3622" y="2229"/>
                    <a:pt x="3756" y="2166"/>
                    <a:pt x="3865" y="2074"/>
                  </a:cubicBezTo>
                  <a:cubicBezTo>
                    <a:pt x="3949" y="2003"/>
                    <a:pt x="4016" y="1898"/>
                    <a:pt x="3995" y="1781"/>
                  </a:cubicBezTo>
                  <a:cubicBezTo>
                    <a:pt x="3953" y="1588"/>
                    <a:pt x="3727" y="1483"/>
                    <a:pt x="3568" y="1420"/>
                  </a:cubicBezTo>
                  <a:cubicBezTo>
                    <a:pt x="3563" y="1419"/>
                    <a:pt x="3559" y="1418"/>
                    <a:pt x="3555" y="1418"/>
                  </a:cubicBezTo>
                  <a:cubicBezTo>
                    <a:pt x="3523" y="1418"/>
                    <a:pt x="3513" y="1472"/>
                    <a:pt x="3547" y="1483"/>
                  </a:cubicBezTo>
                  <a:cubicBezTo>
                    <a:pt x="3685" y="1538"/>
                    <a:pt x="3899" y="1630"/>
                    <a:pt x="3932" y="1798"/>
                  </a:cubicBezTo>
                  <a:cubicBezTo>
                    <a:pt x="3949" y="1890"/>
                    <a:pt x="3886" y="1969"/>
                    <a:pt x="3823" y="2028"/>
                  </a:cubicBezTo>
                  <a:cubicBezTo>
                    <a:pt x="3723" y="2112"/>
                    <a:pt x="3597" y="2171"/>
                    <a:pt x="3475" y="2213"/>
                  </a:cubicBezTo>
                  <a:cubicBezTo>
                    <a:pt x="3316" y="2271"/>
                    <a:pt x="3148" y="2313"/>
                    <a:pt x="2981" y="2342"/>
                  </a:cubicBezTo>
                  <a:cubicBezTo>
                    <a:pt x="2731" y="2385"/>
                    <a:pt x="2474" y="2406"/>
                    <a:pt x="2218" y="2406"/>
                  </a:cubicBezTo>
                  <a:cubicBezTo>
                    <a:pt x="2050" y="2406"/>
                    <a:pt x="1881" y="2397"/>
                    <a:pt x="1715" y="2380"/>
                  </a:cubicBezTo>
                  <a:cubicBezTo>
                    <a:pt x="1401" y="2347"/>
                    <a:pt x="1053" y="2288"/>
                    <a:pt x="784" y="2112"/>
                  </a:cubicBezTo>
                  <a:cubicBezTo>
                    <a:pt x="701" y="2062"/>
                    <a:pt x="608" y="1982"/>
                    <a:pt x="604" y="1877"/>
                  </a:cubicBezTo>
                  <a:cubicBezTo>
                    <a:pt x="596" y="1689"/>
                    <a:pt x="847" y="1575"/>
                    <a:pt x="986" y="1517"/>
                  </a:cubicBezTo>
                  <a:cubicBezTo>
                    <a:pt x="1007" y="1508"/>
                    <a:pt x="1007" y="1479"/>
                    <a:pt x="994" y="1466"/>
                  </a:cubicBezTo>
                  <a:cubicBezTo>
                    <a:pt x="730" y="1228"/>
                    <a:pt x="483" y="955"/>
                    <a:pt x="307" y="645"/>
                  </a:cubicBezTo>
                  <a:cubicBezTo>
                    <a:pt x="244" y="532"/>
                    <a:pt x="189" y="414"/>
                    <a:pt x="164" y="293"/>
                  </a:cubicBezTo>
                  <a:cubicBezTo>
                    <a:pt x="147" y="213"/>
                    <a:pt x="143" y="117"/>
                    <a:pt x="198" y="58"/>
                  </a:cubicBezTo>
                  <a:cubicBezTo>
                    <a:pt x="220" y="33"/>
                    <a:pt x="19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5"/>
            <p:cNvSpPr/>
            <p:nvPr/>
          </p:nvSpPr>
          <p:spPr>
            <a:xfrm>
              <a:off x="7326068" y="2261828"/>
              <a:ext cx="94504" cy="59890"/>
            </a:xfrm>
            <a:custGeom>
              <a:avLst/>
              <a:gdLst/>
              <a:ahLst/>
              <a:cxnLst/>
              <a:rect l="l" t="t" r="r" b="b"/>
              <a:pathLst>
                <a:path w="1660" h="1052" extrusionOk="0">
                  <a:moveTo>
                    <a:pt x="1438" y="1"/>
                  </a:moveTo>
                  <a:cubicBezTo>
                    <a:pt x="1276" y="1"/>
                    <a:pt x="1091" y="97"/>
                    <a:pt x="976" y="164"/>
                  </a:cubicBezTo>
                  <a:cubicBezTo>
                    <a:pt x="607" y="369"/>
                    <a:pt x="288" y="671"/>
                    <a:pt x="20" y="993"/>
                  </a:cubicBezTo>
                  <a:cubicBezTo>
                    <a:pt x="1" y="1019"/>
                    <a:pt x="22" y="1051"/>
                    <a:pt x="45" y="1051"/>
                  </a:cubicBezTo>
                  <a:cubicBezTo>
                    <a:pt x="52" y="1051"/>
                    <a:pt x="60" y="1048"/>
                    <a:pt x="66" y="1040"/>
                  </a:cubicBezTo>
                  <a:cubicBezTo>
                    <a:pt x="317" y="742"/>
                    <a:pt x="611" y="461"/>
                    <a:pt x="946" y="256"/>
                  </a:cubicBezTo>
                  <a:cubicBezTo>
                    <a:pt x="1064" y="185"/>
                    <a:pt x="1193" y="117"/>
                    <a:pt x="1328" y="84"/>
                  </a:cubicBezTo>
                  <a:cubicBezTo>
                    <a:pt x="1364" y="77"/>
                    <a:pt x="1404" y="70"/>
                    <a:pt x="1444" y="70"/>
                  </a:cubicBezTo>
                  <a:cubicBezTo>
                    <a:pt x="1497" y="70"/>
                    <a:pt x="1549" y="82"/>
                    <a:pt x="1587" y="117"/>
                  </a:cubicBezTo>
                  <a:cubicBezTo>
                    <a:pt x="1594" y="124"/>
                    <a:pt x="1602" y="127"/>
                    <a:pt x="1609" y="127"/>
                  </a:cubicBezTo>
                  <a:cubicBezTo>
                    <a:pt x="1635" y="127"/>
                    <a:pt x="1660" y="94"/>
                    <a:pt x="1634" y="71"/>
                  </a:cubicBezTo>
                  <a:cubicBezTo>
                    <a:pt x="1579" y="20"/>
                    <a:pt x="1511" y="1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5"/>
            <p:cNvSpPr/>
            <p:nvPr/>
          </p:nvSpPr>
          <p:spPr>
            <a:xfrm>
              <a:off x="7270162" y="2229093"/>
              <a:ext cx="31767" cy="93251"/>
            </a:xfrm>
            <a:custGeom>
              <a:avLst/>
              <a:gdLst/>
              <a:ahLst/>
              <a:cxnLst/>
              <a:rect l="l" t="t" r="r" b="b"/>
              <a:pathLst>
                <a:path w="558" h="1638" extrusionOk="0">
                  <a:moveTo>
                    <a:pt x="519" y="1"/>
                  </a:moveTo>
                  <a:cubicBezTo>
                    <a:pt x="518" y="1"/>
                    <a:pt x="517" y="1"/>
                    <a:pt x="516" y="1"/>
                  </a:cubicBezTo>
                  <a:cubicBezTo>
                    <a:pt x="298" y="9"/>
                    <a:pt x="193" y="290"/>
                    <a:pt x="138" y="462"/>
                  </a:cubicBezTo>
                  <a:cubicBezTo>
                    <a:pt x="21" y="827"/>
                    <a:pt x="0" y="1225"/>
                    <a:pt x="17" y="1606"/>
                  </a:cubicBezTo>
                  <a:cubicBezTo>
                    <a:pt x="17" y="1627"/>
                    <a:pt x="34" y="1638"/>
                    <a:pt x="50" y="1638"/>
                  </a:cubicBezTo>
                  <a:cubicBezTo>
                    <a:pt x="66" y="1638"/>
                    <a:pt x="82" y="1627"/>
                    <a:pt x="80" y="1606"/>
                  </a:cubicBezTo>
                  <a:cubicBezTo>
                    <a:pt x="63" y="1254"/>
                    <a:pt x="84" y="889"/>
                    <a:pt x="180" y="546"/>
                  </a:cubicBezTo>
                  <a:cubicBezTo>
                    <a:pt x="214" y="428"/>
                    <a:pt x="256" y="307"/>
                    <a:pt x="327" y="202"/>
                  </a:cubicBezTo>
                  <a:cubicBezTo>
                    <a:pt x="369" y="139"/>
                    <a:pt x="432" y="68"/>
                    <a:pt x="516" y="64"/>
                  </a:cubicBezTo>
                  <a:cubicBezTo>
                    <a:pt x="556" y="64"/>
                    <a:pt x="558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15"/>
            <p:cNvSpPr/>
            <p:nvPr/>
          </p:nvSpPr>
          <p:spPr>
            <a:xfrm>
              <a:off x="7115768" y="2524047"/>
              <a:ext cx="104808" cy="128662"/>
            </a:xfrm>
            <a:custGeom>
              <a:avLst/>
              <a:gdLst/>
              <a:ahLst/>
              <a:cxnLst/>
              <a:rect l="l" t="t" r="r" b="b"/>
              <a:pathLst>
                <a:path w="1841" h="2260" extrusionOk="0">
                  <a:moveTo>
                    <a:pt x="1217" y="1"/>
                  </a:moveTo>
                  <a:cubicBezTo>
                    <a:pt x="883" y="1"/>
                    <a:pt x="490" y="336"/>
                    <a:pt x="264" y="843"/>
                  </a:cubicBezTo>
                  <a:cubicBezTo>
                    <a:pt x="0" y="1447"/>
                    <a:pt x="76" y="2063"/>
                    <a:pt x="440" y="2222"/>
                  </a:cubicBezTo>
                  <a:cubicBezTo>
                    <a:pt x="498" y="2247"/>
                    <a:pt x="559" y="2260"/>
                    <a:pt x="623" y="2260"/>
                  </a:cubicBezTo>
                  <a:cubicBezTo>
                    <a:pt x="957" y="2260"/>
                    <a:pt x="1350" y="1924"/>
                    <a:pt x="1572" y="1417"/>
                  </a:cubicBezTo>
                  <a:cubicBezTo>
                    <a:pt x="1840" y="814"/>
                    <a:pt x="1761" y="197"/>
                    <a:pt x="1400" y="38"/>
                  </a:cubicBezTo>
                  <a:cubicBezTo>
                    <a:pt x="1342" y="13"/>
                    <a:pt x="1281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15"/>
            <p:cNvSpPr/>
            <p:nvPr/>
          </p:nvSpPr>
          <p:spPr>
            <a:xfrm>
              <a:off x="7119070" y="2522510"/>
              <a:ext cx="97464" cy="132135"/>
            </a:xfrm>
            <a:custGeom>
              <a:avLst/>
              <a:gdLst/>
              <a:ahLst/>
              <a:cxnLst/>
              <a:rect l="l" t="t" r="r" b="b"/>
              <a:pathLst>
                <a:path w="1712" h="2321" extrusionOk="0">
                  <a:moveTo>
                    <a:pt x="1157" y="59"/>
                  </a:moveTo>
                  <a:cubicBezTo>
                    <a:pt x="1235" y="59"/>
                    <a:pt x="1314" y="80"/>
                    <a:pt x="1388" y="128"/>
                  </a:cubicBezTo>
                  <a:cubicBezTo>
                    <a:pt x="1560" y="241"/>
                    <a:pt x="1623" y="459"/>
                    <a:pt x="1636" y="656"/>
                  </a:cubicBezTo>
                  <a:cubicBezTo>
                    <a:pt x="1657" y="920"/>
                    <a:pt x="1594" y="1189"/>
                    <a:pt x="1485" y="1432"/>
                  </a:cubicBezTo>
                  <a:cubicBezTo>
                    <a:pt x="1483" y="1436"/>
                    <a:pt x="1482" y="1439"/>
                    <a:pt x="1482" y="1443"/>
                  </a:cubicBezTo>
                  <a:lnTo>
                    <a:pt x="1482" y="1443"/>
                  </a:lnTo>
                  <a:cubicBezTo>
                    <a:pt x="1330" y="1774"/>
                    <a:pt x="1068" y="2141"/>
                    <a:pt x="697" y="2236"/>
                  </a:cubicBezTo>
                  <a:cubicBezTo>
                    <a:pt x="654" y="2247"/>
                    <a:pt x="610" y="2253"/>
                    <a:pt x="568" y="2253"/>
                  </a:cubicBezTo>
                  <a:cubicBezTo>
                    <a:pt x="463" y="2253"/>
                    <a:pt x="363" y="2220"/>
                    <a:pt x="286" y="2148"/>
                  </a:cubicBezTo>
                  <a:cubicBezTo>
                    <a:pt x="148" y="2027"/>
                    <a:pt x="97" y="1834"/>
                    <a:pt x="85" y="1662"/>
                  </a:cubicBezTo>
                  <a:cubicBezTo>
                    <a:pt x="55" y="1214"/>
                    <a:pt x="240" y="736"/>
                    <a:pt x="537" y="405"/>
                  </a:cubicBezTo>
                  <a:cubicBezTo>
                    <a:pt x="685" y="241"/>
                    <a:pt x="922" y="59"/>
                    <a:pt x="1157" y="59"/>
                  </a:cubicBezTo>
                  <a:close/>
                  <a:moveTo>
                    <a:pt x="1166" y="0"/>
                  </a:moveTo>
                  <a:cubicBezTo>
                    <a:pt x="977" y="0"/>
                    <a:pt x="780" y="96"/>
                    <a:pt x="634" y="220"/>
                  </a:cubicBezTo>
                  <a:cubicBezTo>
                    <a:pt x="269" y="530"/>
                    <a:pt x="39" y="1029"/>
                    <a:pt x="18" y="1503"/>
                  </a:cubicBezTo>
                  <a:cubicBezTo>
                    <a:pt x="1" y="1851"/>
                    <a:pt x="135" y="2312"/>
                    <a:pt x="554" y="2320"/>
                  </a:cubicBezTo>
                  <a:cubicBezTo>
                    <a:pt x="558" y="2320"/>
                    <a:pt x="562" y="2320"/>
                    <a:pt x="566" y="2320"/>
                  </a:cubicBezTo>
                  <a:cubicBezTo>
                    <a:pt x="758" y="2320"/>
                    <a:pt x="938" y="2217"/>
                    <a:pt x="1078" y="2098"/>
                  </a:cubicBezTo>
                  <a:cubicBezTo>
                    <a:pt x="1283" y="1931"/>
                    <a:pt x="1433" y="1706"/>
                    <a:pt x="1542" y="1464"/>
                  </a:cubicBezTo>
                  <a:lnTo>
                    <a:pt x="1542" y="1464"/>
                  </a:lnTo>
                  <a:cubicBezTo>
                    <a:pt x="1542" y="1463"/>
                    <a:pt x="1543" y="1462"/>
                    <a:pt x="1543" y="1461"/>
                  </a:cubicBezTo>
                  <a:lnTo>
                    <a:pt x="1543" y="1461"/>
                  </a:lnTo>
                  <a:cubicBezTo>
                    <a:pt x="1543" y="1461"/>
                    <a:pt x="1543" y="1461"/>
                    <a:pt x="1543" y="1461"/>
                  </a:cubicBezTo>
                  <a:cubicBezTo>
                    <a:pt x="1543" y="1461"/>
                    <a:pt x="1544" y="1461"/>
                    <a:pt x="1544" y="1460"/>
                  </a:cubicBezTo>
                  <a:lnTo>
                    <a:pt x="1544" y="1460"/>
                  </a:lnTo>
                  <a:cubicBezTo>
                    <a:pt x="1644" y="1230"/>
                    <a:pt x="1711" y="979"/>
                    <a:pt x="1707" y="723"/>
                  </a:cubicBezTo>
                  <a:cubicBezTo>
                    <a:pt x="1703" y="530"/>
                    <a:pt x="1661" y="325"/>
                    <a:pt x="1535" y="174"/>
                  </a:cubicBezTo>
                  <a:cubicBezTo>
                    <a:pt x="1432" y="50"/>
                    <a:pt x="130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5"/>
            <p:cNvSpPr/>
            <p:nvPr/>
          </p:nvSpPr>
          <p:spPr>
            <a:xfrm>
              <a:off x="7138199" y="2439335"/>
              <a:ext cx="86875" cy="61143"/>
            </a:xfrm>
            <a:custGeom>
              <a:avLst/>
              <a:gdLst/>
              <a:ahLst/>
              <a:cxnLst/>
              <a:rect l="l" t="t" r="r" b="b"/>
              <a:pathLst>
                <a:path w="1526" h="1074" extrusionOk="0">
                  <a:moveTo>
                    <a:pt x="1526" y="1"/>
                  </a:moveTo>
                  <a:lnTo>
                    <a:pt x="0" y="847"/>
                  </a:lnTo>
                  <a:lnTo>
                    <a:pt x="1379" y="1074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5"/>
            <p:cNvSpPr/>
            <p:nvPr/>
          </p:nvSpPr>
          <p:spPr>
            <a:xfrm>
              <a:off x="7136035" y="2437400"/>
              <a:ext cx="91088" cy="65014"/>
            </a:xfrm>
            <a:custGeom>
              <a:avLst/>
              <a:gdLst/>
              <a:ahLst/>
              <a:cxnLst/>
              <a:rect l="l" t="t" r="r" b="b"/>
              <a:pathLst>
                <a:path w="1600" h="1142" extrusionOk="0">
                  <a:moveTo>
                    <a:pt x="1523" y="95"/>
                  </a:moveTo>
                  <a:cubicBezTo>
                    <a:pt x="1480" y="420"/>
                    <a:pt x="1435" y="747"/>
                    <a:pt x="1392" y="1072"/>
                  </a:cubicBezTo>
                  <a:lnTo>
                    <a:pt x="1392" y="1072"/>
                  </a:lnTo>
                  <a:cubicBezTo>
                    <a:pt x="999" y="1007"/>
                    <a:pt x="609" y="942"/>
                    <a:pt x="218" y="877"/>
                  </a:cubicBezTo>
                  <a:lnTo>
                    <a:pt x="134" y="863"/>
                  </a:lnTo>
                  <a:lnTo>
                    <a:pt x="134" y="863"/>
                  </a:lnTo>
                  <a:cubicBezTo>
                    <a:pt x="552" y="630"/>
                    <a:pt x="970" y="401"/>
                    <a:pt x="1392" y="169"/>
                  </a:cubicBezTo>
                  <a:cubicBezTo>
                    <a:pt x="1436" y="143"/>
                    <a:pt x="1479" y="118"/>
                    <a:pt x="1523" y="95"/>
                  </a:cubicBezTo>
                  <a:close/>
                  <a:moveTo>
                    <a:pt x="1562" y="1"/>
                  </a:moveTo>
                  <a:cubicBezTo>
                    <a:pt x="1557" y="1"/>
                    <a:pt x="1552" y="2"/>
                    <a:pt x="1547" y="5"/>
                  </a:cubicBezTo>
                  <a:cubicBezTo>
                    <a:pt x="1103" y="252"/>
                    <a:pt x="654" y="500"/>
                    <a:pt x="210" y="747"/>
                  </a:cubicBezTo>
                  <a:cubicBezTo>
                    <a:pt x="147" y="781"/>
                    <a:pt x="84" y="818"/>
                    <a:pt x="21" y="852"/>
                  </a:cubicBezTo>
                  <a:cubicBezTo>
                    <a:pt x="1" y="864"/>
                    <a:pt x="1" y="906"/>
                    <a:pt x="30" y="911"/>
                  </a:cubicBezTo>
                  <a:cubicBezTo>
                    <a:pt x="432" y="978"/>
                    <a:pt x="835" y="1045"/>
                    <a:pt x="1237" y="1112"/>
                  </a:cubicBezTo>
                  <a:lnTo>
                    <a:pt x="1409" y="1141"/>
                  </a:lnTo>
                  <a:cubicBezTo>
                    <a:pt x="1412" y="1142"/>
                    <a:pt x="1415" y="1142"/>
                    <a:pt x="1418" y="1142"/>
                  </a:cubicBezTo>
                  <a:cubicBezTo>
                    <a:pt x="1438" y="1142"/>
                    <a:pt x="1451" y="1129"/>
                    <a:pt x="1451" y="1108"/>
                  </a:cubicBezTo>
                  <a:cubicBezTo>
                    <a:pt x="1501" y="751"/>
                    <a:pt x="1547" y="391"/>
                    <a:pt x="1597" y="35"/>
                  </a:cubicBezTo>
                  <a:cubicBezTo>
                    <a:pt x="1599" y="16"/>
                    <a:pt x="1588" y="6"/>
                    <a:pt x="1574" y="4"/>
                  </a:cubicBezTo>
                  <a:lnTo>
                    <a:pt x="1574" y="4"/>
                  </a:lnTo>
                  <a:cubicBezTo>
                    <a:pt x="1570" y="2"/>
                    <a:pt x="1566" y="1"/>
                    <a:pt x="1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5"/>
            <p:cNvSpPr/>
            <p:nvPr/>
          </p:nvSpPr>
          <p:spPr>
            <a:xfrm>
              <a:off x="7161312" y="2376314"/>
              <a:ext cx="537191" cy="637445"/>
            </a:xfrm>
            <a:custGeom>
              <a:avLst/>
              <a:gdLst/>
              <a:ahLst/>
              <a:cxnLst/>
              <a:rect l="l" t="t" r="r" b="b"/>
              <a:pathLst>
                <a:path w="9436" h="11197" extrusionOk="0">
                  <a:moveTo>
                    <a:pt x="2611" y="1"/>
                  </a:moveTo>
                  <a:cubicBezTo>
                    <a:pt x="2600" y="1"/>
                    <a:pt x="2589" y="1"/>
                    <a:pt x="2579" y="1"/>
                  </a:cubicBezTo>
                  <a:cubicBezTo>
                    <a:pt x="1849" y="14"/>
                    <a:pt x="1346" y="299"/>
                    <a:pt x="1346" y="299"/>
                  </a:cubicBezTo>
                  <a:cubicBezTo>
                    <a:pt x="1346" y="299"/>
                    <a:pt x="5" y="2759"/>
                    <a:pt x="1" y="6569"/>
                  </a:cubicBezTo>
                  <a:cubicBezTo>
                    <a:pt x="34" y="9136"/>
                    <a:pt x="2130" y="11197"/>
                    <a:pt x="4693" y="11197"/>
                  </a:cubicBezTo>
                  <a:cubicBezTo>
                    <a:pt x="4716" y="11197"/>
                    <a:pt x="4739" y="11197"/>
                    <a:pt x="4762" y="11196"/>
                  </a:cubicBezTo>
                  <a:cubicBezTo>
                    <a:pt x="7110" y="11167"/>
                    <a:pt x="9033" y="9411"/>
                    <a:pt x="9348" y="7152"/>
                  </a:cubicBezTo>
                  <a:cubicBezTo>
                    <a:pt x="9436" y="6691"/>
                    <a:pt x="9386" y="6129"/>
                    <a:pt x="9386" y="6129"/>
                  </a:cubicBezTo>
                  <a:lnTo>
                    <a:pt x="9386" y="6129"/>
                  </a:lnTo>
                  <a:cubicBezTo>
                    <a:pt x="9385" y="6129"/>
                    <a:pt x="4708" y="6192"/>
                    <a:pt x="4222" y="6200"/>
                  </a:cubicBezTo>
                  <a:cubicBezTo>
                    <a:pt x="4219" y="6200"/>
                    <a:pt x="4216" y="6200"/>
                    <a:pt x="4213" y="6200"/>
                  </a:cubicBezTo>
                  <a:cubicBezTo>
                    <a:pt x="3740" y="6200"/>
                    <a:pt x="3756" y="5848"/>
                    <a:pt x="3756" y="5848"/>
                  </a:cubicBezTo>
                  <a:lnTo>
                    <a:pt x="3681" y="269"/>
                  </a:lnTo>
                  <a:cubicBezTo>
                    <a:pt x="3681" y="269"/>
                    <a:pt x="3315" y="1"/>
                    <a:pt x="2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5"/>
            <p:cNvSpPr/>
            <p:nvPr/>
          </p:nvSpPr>
          <p:spPr>
            <a:xfrm>
              <a:off x="7157726" y="2374378"/>
              <a:ext cx="540550" cy="641373"/>
            </a:xfrm>
            <a:custGeom>
              <a:avLst/>
              <a:gdLst/>
              <a:ahLst/>
              <a:cxnLst/>
              <a:rect l="l" t="t" r="r" b="b"/>
              <a:pathLst>
                <a:path w="9495" h="11266" extrusionOk="0">
                  <a:moveTo>
                    <a:pt x="2662" y="0"/>
                  </a:moveTo>
                  <a:cubicBezTo>
                    <a:pt x="2254" y="0"/>
                    <a:pt x="1843" y="95"/>
                    <a:pt x="1485" y="261"/>
                  </a:cubicBezTo>
                  <a:cubicBezTo>
                    <a:pt x="1451" y="278"/>
                    <a:pt x="1401" y="291"/>
                    <a:pt x="1380" y="324"/>
                  </a:cubicBezTo>
                  <a:cubicBezTo>
                    <a:pt x="1363" y="345"/>
                    <a:pt x="1351" y="374"/>
                    <a:pt x="1338" y="400"/>
                  </a:cubicBezTo>
                  <a:cubicBezTo>
                    <a:pt x="1271" y="538"/>
                    <a:pt x="1208" y="676"/>
                    <a:pt x="1149" y="819"/>
                  </a:cubicBezTo>
                  <a:cubicBezTo>
                    <a:pt x="902" y="1393"/>
                    <a:pt x="705" y="1992"/>
                    <a:pt x="546" y="2600"/>
                  </a:cubicBezTo>
                  <a:cubicBezTo>
                    <a:pt x="299" y="3539"/>
                    <a:pt x="139" y="4503"/>
                    <a:pt x="72" y="5475"/>
                  </a:cubicBezTo>
                  <a:cubicBezTo>
                    <a:pt x="34" y="6004"/>
                    <a:pt x="1" y="6549"/>
                    <a:pt x="60" y="7077"/>
                  </a:cubicBezTo>
                  <a:cubicBezTo>
                    <a:pt x="110" y="7508"/>
                    <a:pt x="219" y="7936"/>
                    <a:pt x="387" y="8338"/>
                  </a:cubicBezTo>
                  <a:cubicBezTo>
                    <a:pt x="705" y="9109"/>
                    <a:pt x="1229" y="9793"/>
                    <a:pt x="1895" y="10300"/>
                  </a:cubicBezTo>
                  <a:cubicBezTo>
                    <a:pt x="2574" y="10820"/>
                    <a:pt x="3392" y="11142"/>
                    <a:pt x="4239" y="11239"/>
                  </a:cubicBezTo>
                  <a:cubicBezTo>
                    <a:pt x="4400" y="11256"/>
                    <a:pt x="4565" y="11265"/>
                    <a:pt x="4731" y="11265"/>
                  </a:cubicBezTo>
                  <a:cubicBezTo>
                    <a:pt x="5441" y="11265"/>
                    <a:pt x="6180" y="11106"/>
                    <a:pt x="6829" y="10790"/>
                  </a:cubicBezTo>
                  <a:cubicBezTo>
                    <a:pt x="7600" y="10413"/>
                    <a:pt x="8262" y="9826"/>
                    <a:pt x="8728" y="9109"/>
                  </a:cubicBezTo>
                  <a:cubicBezTo>
                    <a:pt x="9193" y="8389"/>
                    <a:pt x="9490" y="7454"/>
                    <a:pt x="9495" y="6557"/>
                  </a:cubicBezTo>
                  <a:cubicBezTo>
                    <a:pt x="9495" y="6427"/>
                    <a:pt x="9495" y="6293"/>
                    <a:pt x="9482" y="6163"/>
                  </a:cubicBezTo>
                  <a:cubicBezTo>
                    <a:pt x="9482" y="6146"/>
                    <a:pt x="9469" y="6129"/>
                    <a:pt x="9449" y="6129"/>
                  </a:cubicBezTo>
                  <a:cubicBezTo>
                    <a:pt x="9029" y="6138"/>
                    <a:pt x="8610" y="6142"/>
                    <a:pt x="8191" y="6146"/>
                  </a:cubicBezTo>
                  <a:cubicBezTo>
                    <a:pt x="7470" y="6159"/>
                    <a:pt x="6749" y="6167"/>
                    <a:pt x="6028" y="6175"/>
                  </a:cubicBezTo>
                  <a:cubicBezTo>
                    <a:pt x="5789" y="6180"/>
                    <a:pt x="5555" y="6184"/>
                    <a:pt x="5320" y="6188"/>
                  </a:cubicBezTo>
                  <a:cubicBezTo>
                    <a:pt x="5278" y="6188"/>
                    <a:pt x="5278" y="6251"/>
                    <a:pt x="5320" y="6251"/>
                  </a:cubicBezTo>
                  <a:lnTo>
                    <a:pt x="6925" y="6230"/>
                  </a:lnTo>
                  <a:cubicBezTo>
                    <a:pt x="7613" y="6222"/>
                    <a:pt x="8304" y="6213"/>
                    <a:pt x="8992" y="6201"/>
                  </a:cubicBezTo>
                  <a:lnTo>
                    <a:pt x="9422" y="6197"/>
                  </a:lnTo>
                  <a:lnTo>
                    <a:pt x="9422" y="6197"/>
                  </a:lnTo>
                  <a:cubicBezTo>
                    <a:pt x="9482" y="6991"/>
                    <a:pt x="9314" y="7820"/>
                    <a:pt x="8971" y="8539"/>
                  </a:cubicBezTo>
                  <a:cubicBezTo>
                    <a:pt x="8610" y="9298"/>
                    <a:pt x="8040" y="9956"/>
                    <a:pt x="7340" y="10421"/>
                  </a:cubicBezTo>
                  <a:cubicBezTo>
                    <a:pt x="6611" y="10908"/>
                    <a:pt x="5752" y="11176"/>
                    <a:pt x="4880" y="11197"/>
                  </a:cubicBezTo>
                  <a:cubicBezTo>
                    <a:pt x="4835" y="11198"/>
                    <a:pt x="4789" y="11199"/>
                    <a:pt x="4744" y="11199"/>
                  </a:cubicBezTo>
                  <a:cubicBezTo>
                    <a:pt x="3922" y="11199"/>
                    <a:pt x="3135" y="10982"/>
                    <a:pt x="2432" y="10576"/>
                  </a:cubicBezTo>
                  <a:cubicBezTo>
                    <a:pt x="1711" y="10162"/>
                    <a:pt x="1112" y="9554"/>
                    <a:pt x="701" y="8833"/>
                  </a:cubicBezTo>
                  <a:cubicBezTo>
                    <a:pt x="491" y="8464"/>
                    <a:pt x="332" y="8070"/>
                    <a:pt x="231" y="7659"/>
                  </a:cubicBezTo>
                  <a:cubicBezTo>
                    <a:pt x="122" y="7207"/>
                    <a:pt x="93" y="6750"/>
                    <a:pt x="102" y="6284"/>
                  </a:cubicBezTo>
                  <a:cubicBezTo>
                    <a:pt x="122" y="5258"/>
                    <a:pt x="240" y="4239"/>
                    <a:pt x="458" y="3237"/>
                  </a:cubicBezTo>
                  <a:cubicBezTo>
                    <a:pt x="609" y="2546"/>
                    <a:pt x="810" y="1858"/>
                    <a:pt x="1066" y="1200"/>
                  </a:cubicBezTo>
                  <a:cubicBezTo>
                    <a:pt x="1141" y="1003"/>
                    <a:pt x="1221" y="806"/>
                    <a:pt x="1309" y="618"/>
                  </a:cubicBezTo>
                  <a:cubicBezTo>
                    <a:pt x="1334" y="559"/>
                    <a:pt x="1363" y="500"/>
                    <a:pt x="1388" y="446"/>
                  </a:cubicBezTo>
                  <a:cubicBezTo>
                    <a:pt x="1405" y="421"/>
                    <a:pt x="1426" y="391"/>
                    <a:pt x="1434" y="362"/>
                  </a:cubicBezTo>
                  <a:cubicBezTo>
                    <a:pt x="1435" y="359"/>
                    <a:pt x="1436" y="357"/>
                    <a:pt x="1437" y="356"/>
                  </a:cubicBezTo>
                  <a:lnTo>
                    <a:pt x="1437" y="356"/>
                  </a:lnTo>
                  <a:cubicBezTo>
                    <a:pt x="1456" y="346"/>
                    <a:pt x="1476" y="339"/>
                    <a:pt x="1493" y="328"/>
                  </a:cubicBezTo>
                  <a:cubicBezTo>
                    <a:pt x="1636" y="261"/>
                    <a:pt x="1786" y="211"/>
                    <a:pt x="1937" y="169"/>
                  </a:cubicBezTo>
                  <a:cubicBezTo>
                    <a:pt x="2172" y="104"/>
                    <a:pt x="2421" y="68"/>
                    <a:pt x="2668" y="68"/>
                  </a:cubicBezTo>
                  <a:cubicBezTo>
                    <a:pt x="2787" y="68"/>
                    <a:pt x="2906" y="76"/>
                    <a:pt x="3023" y="94"/>
                  </a:cubicBezTo>
                  <a:cubicBezTo>
                    <a:pt x="3270" y="131"/>
                    <a:pt x="3509" y="207"/>
                    <a:pt x="3727" y="333"/>
                  </a:cubicBezTo>
                  <a:cubicBezTo>
                    <a:pt x="3732" y="336"/>
                    <a:pt x="3737" y="337"/>
                    <a:pt x="3742" y="337"/>
                  </a:cubicBezTo>
                  <a:cubicBezTo>
                    <a:pt x="3769" y="337"/>
                    <a:pt x="3789" y="292"/>
                    <a:pt x="3761" y="274"/>
                  </a:cubicBezTo>
                  <a:cubicBezTo>
                    <a:pt x="3429" y="85"/>
                    <a:pt x="3047" y="0"/>
                    <a:pt x="2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5"/>
            <p:cNvSpPr/>
            <p:nvPr/>
          </p:nvSpPr>
          <p:spPr>
            <a:xfrm>
              <a:off x="7242950" y="2417190"/>
              <a:ext cx="47992" cy="43153"/>
            </a:xfrm>
            <a:custGeom>
              <a:avLst/>
              <a:gdLst/>
              <a:ahLst/>
              <a:cxnLst/>
              <a:rect l="l" t="t" r="r" b="b"/>
              <a:pathLst>
                <a:path w="843" h="758" extrusionOk="0">
                  <a:moveTo>
                    <a:pt x="421" y="1"/>
                  </a:moveTo>
                  <a:cubicBezTo>
                    <a:pt x="386" y="1"/>
                    <a:pt x="350" y="6"/>
                    <a:pt x="315" y="16"/>
                  </a:cubicBezTo>
                  <a:cubicBezTo>
                    <a:pt x="113" y="79"/>
                    <a:pt x="0" y="289"/>
                    <a:pt x="63" y="490"/>
                  </a:cubicBezTo>
                  <a:cubicBezTo>
                    <a:pt x="111" y="652"/>
                    <a:pt x="261" y="757"/>
                    <a:pt x="425" y="757"/>
                  </a:cubicBezTo>
                  <a:cubicBezTo>
                    <a:pt x="460" y="757"/>
                    <a:pt x="497" y="752"/>
                    <a:pt x="533" y="742"/>
                  </a:cubicBezTo>
                  <a:cubicBezTo>
                    <a:pt x="730" y="679"/>
                    <a:pt x="843" y="469"/>
                    <a:pt x="784" y="268"/>
                  </a:cubicBezTo>
                  <a:cubicBezTo>
                    <a:pt x="732" y="106"/>
                    <a:pt x="582" y="1"/>
                    <a:pt x="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5"/>
            <p:cNvSpPr/>
            <p:nvPr/>
          </p:nvSpPr>
          <p:spPr>
            <a:xfrm>
              <a:off x="7256784" y="2429657"/>
              <a:ext cx="20552" cy="18218"/>
            </a:xfrm>
            <a:custGeom>
              <a:avLst/>
              <a:gdLst/>
              <a:ahLst/>
              <a:cxnLst/>
              <a:rect l="l" t="t" r="r" b="b"/>
              <a:pathLst>
                <a:path w="361" h="320" extrusionOk="0">
                  <a:moveTo>
                    <a:pt x="181" y="0"/>
                  </a:moveTo>
                  <a:cubicBezTo>
                    <a:pt x="166" y="0"/>
                    <a:pt x="150" y="2"/>
                    <a:pt x="135" y="7"/>
                  </a:cubicBezTo>
                  <a:cubicBezTo>
                    <a:pt x="46" y="32"/>
                    <a:pt x="0" y="120"/>
                    <a:pt x="26" y="208"/>
                  </a:cubicBezTo>
                  <a:cubicBezTo>
                    <a:pt x="46" y="277"/>
                    <a:pt x="111" y="320"/>
                    <a:pt x="180" y="320"/>
                  </a:cubicBezTo>
                  <a:cubicBezTo>
                    <a:pt x="196" y="320"/>
                    <a:pt x="211" y="318"/>
                    <a:pt x="227" y="313"/>
                  </a:cubicBezTo>
                  <a:cubicBezTo>
                    <a:pt x="311" y="288"/>
                    <a:pt x="361" y="200"/>
                    <a:pt x="332" y="112"/>
                  </a:cubicBezTo>
                  <a:cubicBezTo>
                    <a:pt x="311" y="43"/>
                    <a:pt x="249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15"/>
            <p:cNvSpPr/>
            <p:nvPr/>
          </p:nvSpPr>
          <p:spPr>
            <a:xfrm>
              <a:off x="7542174" y="2604432"/>
              <a:ext cx="293076" cy="122969"/>
            </a:xfrm>
            <a:custGeom>
              <a:avLst/>
              <a:gdLst/>
              <a:ahLst/>
              <a:cxnLst/>
              <a:rect l="l" t="t" r="r" b="b"/>
              <a:pathLst>
                <a:path w="5148" h="2160" extrusionOk="0">
                  <a:moveTo>
                    <a:pt x="2600" y="1"/>
                  </a:moveTo>
                  <a:cubicBezTo>
                    <a:pt x="2584" y="1"/>
                    <a:pt x="2569" y="1"/>
                    <a:pt x="2553" y="1"/>
                  </a:cubicBezTo>
                  <a:cubicBezTo>
                    <a:pt x="1136" y="22"/>
                    <a:pt x="0" y="986"/>
                    <a:pt x="17" y="2160"/>
                  </a:cubicBezTo>
                  <a:lnTo>
                    <a:pt x="5148" y="2088"/>
                  </a:lnTo>
                  <a:cubicBezTo>
                    <a:pt x="5135" y="932"/>
                    <a:pt x="3995" y="1"/>
                    <a:pt x="2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5"/>
            <p:cNvSpPr/>
            <p:nvPr/>
          </p:nvSpPr>
          <p:spPr>
            <a:xfrm>
              <a:off x="7540978" y="2602554"/>
              <a:ext cx="296207" cy="126783"/>
            </a:xfrm>
            <a:custGeom>
              <a:avLst/>
              <a:gdLst/>
              <a:ahLst/>
              <a:cxnLst/>
              <a:rect l="l" t="t" r="r" b="b"/>
              <a:pathLst>
                <a:path w="5203" h="2227" extrusionOk="0">
                  <a:moveTo>
                    <a:pt x="2559" y="64"/>
                  </a:moveTo>
                  <a:cubicBezTo>
                    <a:pt x="2563" y="66"/>
                    <a:pt x="2568" y="68"/>
                    <a:pt x="2574" y="68"/>
                  </a:cubicBezTo>
                  <a:cubicBezTo>
                    <a:pt x="2587" y="67"/>
                    <a:pt x="2600" y="67"/>
                    <a:pt x="2613" y="67"/>
                  </a:cubicBezTo>
                  <a:cubicBezTo>
                    <a:pt x="3554" y="67"/>
                    <a:pt x="4554" y="512"/>
                    <a:pt x="4972" y="1400"/>
                  </a:cubicBezTo>
                  <a:cubicBezTo>
                    <a:pt x="5072" y="1618"/>
                    <a:pt x="5126" y="1855"/>
                    <a:pt x="5138" y="2092"/>
                  </a:cubicBezTo>
                  <a:lnTo>
                    <a:pt x="5138" y="2092"/>
                  </a:lnTo>
                  <a:cubicBezTo>
                    <a:pt x="4980" y="2093"/>
                    <a:pt x="4819" y="2096"/>
                    <a:pt x="4657" y="2096"/>
                  </a:cubicBezTo>
                  <a:lnTo>
                    <a:pt x="3433" y="2113"/>
                  </a:lnTo>
                  <a:lnTo>
                    <a:pt x="1949" y="2134"/>
                  </a:lnTo>
                  <a:cubicBezTo>
                    <a:pt x="1522" y="2138"/>
                    <a:pt x="1094" y="2147"/>
                    <a:pt x="667" y="2151"/>
                  </a:cubicBezTo>
                  <a:lnTo>
                    <a:pt x="248" y="2159"/>
                  </a:lnTo>
                  <a:lnTo>
                    <a:pt x="114" y="2159"/>
                  </a:lnTo>
                  <a:cubicBezTo>
                    <a:pt x="100" y="2159"/>
                    <a:pt x="83" y="2157"/>
                    <a:pt x="68" y="2157"/>
                  </a:cubicBezTo>
                  <a:lnTo>
                    <a:pt x="68" y="2157"/>
                  </a:lnTo>
                  <a:cubicBezTo>
                    <a:pt x="78" y="1206"/>
                    <a:pt x="841" y="479"/>
                    <a:pt x="1702" y="206"/>
                  </a:cubicBezTo>
                  <a:cubicBezTo>
                    <a:pt x="1978" y="115"/>
                    <a:pt x="2266" y="73"/>
                    <a:pt x="2559" y="64"/>
                  </a:cubicBezTo>
                  <a:close/>
                  <a:moveTo>
                    <a:pt x="2616" y="0"/>
                  </a:moveTo>
                  <a:cubicBezTo>
                    <a:pt x="2602" y="0"/>
                    <a:pt x="2588" y="0"/>
                    <a:pt x="2574" y="0"/>
                  </a:cubicBezTo>
                  <a:cubicBezTo>
                    <a:pt x="2574" y="0"/>
                    <a:pt x="2573" y="0"/>
                    <a:pt x="2573" y="1"/>
                  </a:cubicBezTo>
                  <a:lnTo>
                    <a:pt x="2573" y="1"/>
                  </a:lnTo>
                  <a:cubicBezTo>
                    <a:pt x="1596" y="18"/>
                    <a:pt x="554" y="508"/>
                    <a:pt x="151" y="1447"/>
                  </a:cubicBezTo>
                  <a:cubicBezTo>
                    <a:pt x="51" y="1681"/>
                    <a:pt x="0" y="1937"/>
                    <a:pt x="5" y="2193"/>
                  </a:cubicBezTo>
                  <a:cubicBezTo>
                    <a:pt x="5" y="2209"/>
                    <a:pt x="17" y="2226"/>
                    <a:pt x="38" y="2226"/>
                  </a:cubicBezTo>
                  <a:cubicBezTo>
                    <a:pt x="206" y="2222"/>
                    <a:pt x="378" y="2222"/>
                    <a:pt x="545" y="2218"/>
                  </a:cubicBezTo>
                  <a:lnTo>
                    <a:pt x="1773" y="2201"/>
                  </a:lnTo>
                  <a:lnTo>
                    <a:pt x="3257" y="2180"/>
                  </a:lnTo>
                  <a:cubicBezTo>
                    <a:pt x="3685" y="2176"/>
                    <a:pt x="4112" y="2172"/>
                    <a:pt x="4540" y="2163"/>
                  </a:cubicBezTo>
                  <a:lnTo>
                    <a:pt x="4959" y="2159"/>
                  </a:lnTo>
                  <a:cubicBezTo>
                    <a:pt x="4992" y="2159"/>
                    <a:pt x="5026" y="2160"/>
                    <a:pt x="5060" y="2160"/>
                  </a:cubicBezTo>
                  <a:cubicBezTo>
                    <a:pt x="5093" y="2160"/>
                    <a:pt x="5127" y="2159"/>
                    <a:pt x="5160" y="2155"/>
                  </a:cubicBezTo>
                  <a:lnTo>
                    <a:pt x="5173" y="2155"/>
                  </a:lnTo>
                  <a:cubicBezTo>
                    <a:pt x="5189" y="2155"/>
                    <a:pt x="5202" y="2142"/>
                    <a:pt x="5202" y="2121"/>
                  </a:cubicBezTo>
                  <a:cubicBezTo>
                    <a:pt x="5185" y="1136"/>
                    <a:pt x="4385" y="390"/>
                    <a:pt x="3484" y="122"/>
                  </a:cubicBezTo>
                  <a:cubicBezTo>
                    <a:pt x="3204" y="42"/>
                    <a:pt x="2908" y="0"/>
                    <a:pt x="2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15"/>
            <p:cNvSpPr/>
            <p:nvPr/>
          </p:nvSpPr>
          <p:spPr>
            <a:xfrm>
              <a:off x="7540694" y="2641778"/>
              <a:ext cx="175344" cy="85452"/>
            </a:xfrm>
            <a:custGeom>
              <a:avLst/>
              <a:gdLst/>
              <a:ahLst/>
              <a:cxnLst/>
              <a:rect l="l" t="t" r="r" b="b"/>
              <a:pathLst>
                <a:path w="3080" h="1501" extrusionOk="0">
                  <a:moveTo>
                    <a:pt x="2578" y="0"/>
                  </a:moveTo>
                  <a:cubicBezTo>
                    <a:pt x="1819" y="0"/>
                    <a:pt x="1071" y="378"/>
                    <a:pt x="521" y="883"/>
                  </a:cubicBezTo>
                  <a:cubicBezTo>
                    <a:pt x="332" y="1055"/>
                    <a:pt x="165" y="1248"/>
                    <a:pt x="18" y="1453"/>
                  </a:cubicBezTo>
                  <a:cubicBezTo>
                    <a:pt x="0" y="1477"/>
                    <a:pt x="24" y="1501"/>
                    <a:pt x="49" y="1501"/>
                  </a:cubicBezTo>
                  <a:cubicBezTo>
                    <a:pt x="59" y="1501"/>
                    <a:pt x="69" y="1497"/>
                    <a:pt x="77" y="1487"/>
                  </a:cubicBezTo>
                  <a:cubicBezTo>
                    <a:pt x="584" y="778"/>
                    <a:pt x="1372" y="221"/>
                    <a:pt x="2240" y="91"/>
                  </a:cubicBezTo>
                  <a:cubicBezTo>
                    <a:pt x="2352" y="75"/>
                    <a:pt x="2465" y="66"/>
                    <a:pt x="2579" y="66"/>
                  </a:cubicBezTo>
                  <a:cubicBezTo>
                    <a:pt x="2728" y="66"/>
                    <a:pt x="2878" y="81"/>
                    <a:pt x="3023" y="112"/>
                  </a:cubicBezTo>
                  <a:cubicBezTo>
                    <a:pt x="3026" y="113"/>
                    <a:pt x="3028" y="113"/>
                    <a:pt x="3031" y="113"/>
                  </a:cubicBezTo>
                  <a:cubicBezTo>
                    <a:pt x="3067" y="113"/>
                    <a:pt x="3079" y="57"/>
                    <a:pt x="3040" y="49"/>
                  </a:cubicBezTo>
                  <a:cubicBezTo>
                    <a:pt x="2887" y="16"/>
                    <a:pt x="2732" y="0"/>
                    <a:pt x="2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15"/>
            <p:cNvSpPr/>
            <p:nvPr/>
          </p:nvSpPr>
          <p:spPr>
            <a:xfrm>
              <a:off x="7543199" y="2696033"/>
              <a:ext cx="123994" cy="32621"/>
            </a:xfrm>
            <a:custGeom>
              <a:avLst/>
              <a:gdLst/>
              <a:ahLst/>
              <a:cxnLst/>
              <a:rect l="l" t="t" r="r" b="b"/>
              <a:pathLst>
                <a:path w="2178" h="573" extrusionOk="0">
                  <a:moveTo>
                    <a:pt x="1711" y="1"/>
                  </a:moveTo>
                  <a:cubicBezTo>
                    <a:pt x="1117" y="1"/>
                    <a:pt x="526" y="177"/>
                    <a:pt x="29" y="509"/>
                  </a:cubicBezTo>
                  <a:cubicBezTo>
                    <a:pt x="0" y="530"/>
                    <a:pt x="20" y="572"/>
                    <a:pt x="47" y="572"/>
                  </a:cubicBezTo>
                  <a:cubicBezTo>
                    <a:pt x="52" y="572"/>
                    <a:pt x="57" y="571"/>
                    <a:pt x="62" y="567"/>
                  </a:cubicBezTo>
                  <a:cubicBezTo>
                    <a:pt x="549" y="240"/>
                    <a:pt x="1130" y="66"/>
                    <a:pt x="1713" y="66"/>
                  </a:cubicBezTo>
                  <a:cubicBezTo>
                    <a:pt x="1848" y="66"/>
                    <a:pt x="1982" y="75"/>
                    <a:pt x="2116" y="94"/>
                  </a:cubicBezTo>
                  <a:cubicBezTo>
                    <a:pt x="2117" y="94"/>
                    <a:pt x="2119" y="94"/>
                    <a:pt x="2120" y="94"/>
                  </a:cubicBezTo>
                  <a:cubicBezTo>
                    <a:pt x="2159" y="94"/>
                    <a:pt x="2177" y="35"/>
                    <a:pt x="2133" y="31"/>
                  </a:cubicBezTo>
                  <a:cubicBezTo>
                    <a:pt x="1993" y="11"/>
                    <a:pt x="1852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5"/>
            <p:cNvSpPr/>
            <p:nvPr/>
          </p:nvSpPr>
          <p:spPr>
            <a:xfrm>
              <a:off x="7290373" y="2670073"/>
              <a:ext cx="240643" cy="212975"/>
            </a:xfrm>
            <a:custGeom>
              <a:avLst/>
              <a:gdLst/>
              <a:ahLst/>
              <a:cxnLst/>
              <a:rect l="l" t="t" r="r" b="b"/>
              <a:pathLst>
                <a:path w="4227" h="3741" extrusionOk="0">
                  <a:moveTo>
                    <a:pt x="923" y="1"/>
                  </a:moveTo>
                  <a:cubicBezTo>
                    <a:pt x="293" y="1"/>
                    <a:pt x="0" y="3740"/>
                    <a:pt x="1769" y="3740"/>
                  </a:cubicBezTo>
                  <a:cubicBezTo>
                    <a:pt x="1881" y="3740"/>
                    <a:pt x="2002" y="3725"/>
                    <a:pt x="2131" y="3693"/>
                  </a:cubicBezTo>
                  <a:cubicBezTo>
                    <a:pt x="4226" y="3178"/>
                    <a:pt x="2047" y="9"/>
                    <a:pt x="924" y="1"/>
                  </a:cubicBezTo>
                  <a:cubicBezTo>
                    <a:pt x="923" y="1"/>
                    <a:pt x="923" y="1"/>
                    <a:pt x="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5"/>
            <p:cNvSpPr/>
            <p:nvPr/>
          </p:nvSpPr>
          <p:spPr>
            <a:xfrm>
              <a:off x="7308078" y="2667568"/>
              <a:ext cx="157070" cy="214911"/>
            </a:xfrm>
            <a:custGeom>
              <a:avLst/>
              <a:gdLst/>
              <a:ahLst/>
              <a:cxnLst/>
              <a:rect l="l" t="t" r="r" b="b"/>
              <a:pathLst>
                <a:path w="2759" h="3775" extrusionOk="0">
                  <a:moveTo>
                    <a:pt x="678" y="1"/>
                  </a:moveTo>
                  <a:cubicBezTo>
                    <a:pt x="592" y="1"/>
                    <a:pt x="507" y="24"/>
                    <a:pt x="436" y="74"/>
                  </a:cubicBezTo>
                  <a:cubicBezTo>
                    <a:pt x="252" y="208"/>
                    <a:pt x="202" y="468"/>
                    <a:pt x="156" y="673"/>
                  </a:cubicBezTo>
                  <a:cubicBezTo>
                    <a:pt x="38" y="1197"/>
                    <a:pt x="1" y="1738"/>
                    <a:pt x="80" y="2266"/>
                  </a:cubicBezTo>
                  <a:cubicBezTo>
                    <a:pt x="151" y="2748"/>
                    <a:pt x="298" y="3247"/>
                    <a:pt x="713" y="3536"/>
                  </a:cubicBezTo>
                  <a:cubicBezTo>
                    <a:pt x="944" y="3697"/>
                    <a:pt x="1215" y="3774"/>
                    <a:pt x="1487" y="3774"/>
                  </a:cubicBezTo>
                  <a:cubicBezTo>
                    <a:pt x="1690" y="3774"/>
                    <a:pt x="1894" y="3732"/>
                    <a:pt x="2084" y="3649"/>
                  </a:cubicBezTo>
                  <a:cubicBezTo>
                    <a:pt x="2306" y="3553"/>
                    <a:pt x="2520" y="3398"/>
                    <a:pt x="2633" y="3171"/>
                  </a:cubicBezTo>
                  <a:cubicBezTo>
                    <a:pt x="2759" y="2924"/>
                    <a:pt x="2742" y="2635"/>
                    <a:pt x="2696" y="2367"/>
                  </a:cubicBezTo>
                  <a:cubicBezTo>
                    <a:pt x="2692" y="2350"/>
                    <a:pt x="2680" y="2342"/>
                    <a:pt x="2667" y="2342"/>
                  </a:cubicBezTo>
                  <a:cubicBezTo>
                    <a:pt x="2648" y="2342"/>
                    <a:pt x="2628" y="2359"/>
                    <a:pt x="2633" y="2383"/>
                  </a:cubicBezTo>
                  <a:cubicBezTo>
                    <a:pt x="2671" y="2614"/>
                    <a:pt x="2691" y="2857"/>
                    <a:pt x="2603" y="3079"/>
                  </a:cubicBezTo>
                  <a:cubicBezTo>
                    <a:pt x="2528" y="3276"/>
                    <a:pt x="2360" y="3427"/>
                    <a:pt x="2176" y="3532"/>
                  </a:cubicBezTo>
                  <a:cubicBezTo>
                    <a:pt x="1964" y="3649"/>
                    <a:pt x="1725" y="3710"/>
                    <a:pt x="1486" y="3710"/>
                  </a:cubicBezTo>
                  <a:cubicBezTo>
                    <a:pt x="1271" y="3710"/>
                    <a:pt x="1057" y="3660"/>
                    <a:pt x="864" y="3557"/>
                  </a:cubicBezTo>
                  <a:cubicBezTo>
                    <a:pt x="684" y="3457"/>
                    <a:pt x="524" y="3310"/>
                    <a:pt x="416" y="3130"/>
                  </a:cubicBezTo>
                  <a:cubicBezTo>
                    <a:pt x="294" y="2928"/>
                    <a:pt x="227" y="2694"/>
                    <a:pt x="181" y="2463"/>
                  </a:cubicBezTo>
                  <a:cubicBezTo>
                    <a:pt x="80" y="1985"/>
                    <a:pt x="80" y="1487"/>
                    <a:pt x="160" y="1000"/>
                  </a:cubicBezTo>
                  <a:cubicBezTo>
                    <a:pt x="181" y="870"/>
                    <a:pt x="206" y="740"/>
                    <a:pt x="235" y="611"/>
                  </a:cubicBezTo>
                  <a:cubicBezTo>
                    <a:pt x="265" y="493"/>
                    <a:pt x="294" y="372"/>
                    <a:pt x="357" y="267"/>
                  </a:cubicBezTo>
                  <a:cubicBezTo>
                    <a:pt x="416" y="162"/>
                    <a:pt x="499" y="95"/>
                    <a:pt x="617" y="74"/>
                  </a:cubicBezTo>
                  <a:cubicBezTo>
                    <a:pt x="640" y="70"/>
                    <a:pt x="663" y="68"/>
                    <a:pt x="686" y="68"/>
                  </a:cubicBezTo>
                  <a:cubicBezTo>
                    <a:pt x="780" y="68"/>
                    <a:pt x="870" y="101"/>
                    <a:pt x="944" y="158"/>
                  </a:cubicBezTo>
                  <a:cubicBezTo>
                    <a:pt x="949" y="162"/>
                    <a:pt x="955" y="164"/>
                    <a:pt x="960" y="164"/>
                  </a:cubicBezTo>
                  <a:cubicBezTo>
                    <a:pt x="987" y="164"/>
                    <a:pt x="1005" y="120"/>
                    <a:pt x="977" y="99"/>
                  </a:cubicBezTo>
                  <a:cubicBezTo>
                    <a:pt x="893" y="36"/>
                    <a:pt x="785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5"/>
            <p:cNvSpPr/>
            <p:nvPr/>
          </p:nvSpPr>
          <p:spPr>
            <a:xfrm>
              <a:off x="7356070" y="2767651"/>
              <a:ext cx="63022" cy="53628"/>
            </a:xfrm>
            <a:custGeom>
              <a:avLst/>
              <a:gdLst/>
              <a:ahLst/>
              <a:cxnLst/>
              <a:rect l="l" t="t" r="r" b="b"/>
              <a:pathLst>
                <a:path w="1107" h="942" extrusionOk="0">
                  <a:moveTo>
                    <a:pt x="768" y="0"/>
                  </a:moveTo>
                  <a:cubicBezTo>
                    <a:pt x="762" y="0"/>
                    <a:pt x="756" y="1"/>
                    <a:pt x="750" y="1"/>
                  </a:cubicBezTo>
                  <a:cubicBezTo>
                    <a:pt x="633" y="9"/>
                    <a:pt x="524" y="72"/>
                    <a:pt x="511" y="194"/>
                  </a:cubicBezTo>
                  <a:cubicBezTo>
                    <a:pt x="511" y="199"/>
                    <a:pt x="510" y="201"/>
                    <a:pt x="508" y="201"/>
                  </a:cubicBezTo>
                  <a:cubicBezTo>
                    <a:pt x="506" y="201"/>
                    <a:pt x="505" y="200"/>
                    <a:pt x="503" y="198"/>
                  </a:cubicBezTo>
                  <a:cubicBezTo>
                    <a:pt x="464" y="120"/>
                    <a:pt x="388" y="87"/>
                    <a:pt x="308" y="87"/>
                  </a:cubicBezTo>
                  <a:cubicBezTo>
                    <a:pt x="277" y="87"/>
                    <a:pt x="245" y="92"/>
                    <a:pt x="214" y="102"/>
                  </a:cubicBezTo>
                  <a:cubicBezTo>
                    <a:pt x="75" y="148"/>
                    <a:pt x="0" y="282"/>
                    <a:pt x="8" y="420"/>
                  </a:cubicBezTo>
                  <a:cubicBezTo>
                    <a:pt x="21" y="588"/>
                    <a:pt x="155" y="672"/>
                    <a:pt x="298" y="730"/>
                  </a:cubicBezTo>
                  <a:cubicBezTo>
                    <a:pt x="415" y="781"/>
                    <a:pt x="528" y="831"/>
                    <a:pt x="608" y="927"/>
                  </a:cubicBezTo>
                  <a:cubicBezTo>
                    <a:pt x="618" y="937"/>
                    <a:pt x="630" y="942"/>
                    <a:pt x="642" y="942"/>
                  </a:cubicBezTo>
                  <a:cubicBezTo>
                    <a:pt x="661" y="942"/>
                    <a:pt x="678" y="931"/>
                    <a:pt x="683" y="911"/>
                  </a:cubicBezTo>
                  <a:cubicBezTo>
                    <a:pt x="725" y="793"/>
                    <a:pt x="813" y="705"/>
                    <a:pt x="905" y="617"/>
                  </a:cubicBezTo>
                  <a:lnTo>
                    <a:pt x="901" y="617"/>
                  </a:lnTo>
                  <a:cubicBezTo>
                    <a:pt x="1010" y="508"/>
                    <a:pt x="1107" y="378"/>
                    <a:pt x="1056" y="219"/>
                  </a:cubicBezTo>
                  <a:cubicBezTo>
                    <a:pt x="1016" y="94"/>
                    <a:pt x="903" y="0"/>
                    <a:pt x="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5"/>
            <p:cNvSpPr/>
            <p:nvPr/>
          </p:nvSpPr>
          <p:spPr>
            <a:xfrm>
              <a:off x="7634514" y="2780460"/>
              <a:ext cx="22943" cy="21520"/>
            </a:xfrm>
            <a:custGeom>
              <a:avLst/>
              <a:gdLst/>
              <a:ahLst/>
              <a:cxnLst/>
              <a:rect l="l" t="t" r="r" b="b"/>
              <a:pathLst>
                <a:path w="403" h="378" extrusionOk="0">
                  <a:moveTo>
                    <a:pt x="204" y="1"/>
                  </a:moveTo>
                  <a:cubicBezTo>
                    <a:pt x="112" y="1"/>
                    <a:pt x="29" y="69"/>
                    <a:pt x="17" y="166"/>
                  </a:cubicBezTo>
                  <a:cubicBezTo>
                    <a:pt x="1" y="266"/>
                    <a:pt x="72" y="363"/>
                    <a:pt x="177" y="375"/>
                  </a:cubicBezTo>
                  <a:cubicBezTo>
                    <a:pt x="186" y="377"/>
                    <a:pt x="196" y="378"/>
                    <a:pt x="206" y="378"/>
                  </a:cubicBezTo>
                  <a:cubicBezTo>
                    <a:pt x="295" y="378"/>
                    <a:pt x="375" y="311"/>
                    <a:pt x="390" y="216"/>
                  </a:cubicBezTo>
                  <a:cubicBezTo>
                    <a:pt x="403" y="111"/>
                    <a:pt x="332" y="19"/>
                    <a:pt x="227" y="2"/>
                  </a:cubicBezTo>
                  <a:cubicBezTo>
                    <a:pt x="219" y="1"/>
                    <a:pt x="211" y="1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5"/>
            <p:cNvSpPr/>
            <p:nvPr/>
          </p:nvSpPr>
          <p:spPr>
            <a:xfrm>
              <a:off x="7584644" y="2841204"/>
              <a:ext cx="48960" cy="46056"/>
            </a:xfrm>
            <a:custGeom>
              <a:avLst/>
              <a:gdLst/>
              <a:ahLst/>
              <a:cxnLst/>
              <a:rect l="l" t="t" r="r" b="b"/>
              <a:pathLst>
                <a:path w="860" h="809" extrusionOk="0">
                  <a:moveTo>
                    <a:pt x="432" y="0"/>
                  </a:moveTo>
                  <a:cubicBezTo>
                    <a:pt x="232" y="0"/>
                    <a:pt x="61" y="144"/>
                    <a:pt x="30" y="348"/>
                  </a:cubicBezTo>
                  <a:cubicBezTo>
                    <a:pt x="0" y="570"/>
                    <a:pt x="151" y="771"/>
                    <a:pt x="374" y="805"/>
                  </a:cubicBezTo>
                  <a:cubicBezTo>
                    <a:pt x="392" y="807"/>
                    <a:pt x="410" y="808"/>
                    <a:pt x="429" y="808"/>
                  </a:cubicBezTo>
                  <a:cubicBezTo>
                    <a:pt x="628" y="808"/>
                    <a:pt x="800" y="665"/>
                    <a:pt x="830" y="461"/>
                  </a:cubicBezTo>
                  <a:cubicBezTo>
                    <a:pt x="860" y="239"/>
                    <a:pt x="705" y="38"/>
                    <a:pt x="487" y="4"/>
                  </a:cubicBezTo>
                  <a:cubicBezTo>
                    <a:pt x="468" y="2"/>
                    <a:pt x="450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5"/>
            <p:cNvSpPr/>
            <p:nvPr/>
          </p:nvSpPr>
          <p:spPr>
            <a:xfrm>
              <a:off x="7552421" y="2914359"/>
              <a:ext cx="20324" cy="19072"/>
            </a:xfrm>
            <a:custGeom>
              <a:avLst/>
              <a:gdLst/>
              <a:ahLst/>
              <a:cxnLst/>
              <a:rect l="l" t="t" r="r" b="b"/>
              <a:pathLst>
                <a:path w="357" h="335" extrusionOk="0">
                  <a:moveTo>
                    <a:pt x="179" y="0"/>
                  </a:moveTo>
                  <a:cubicBezTo>
                    <a:pt x="99" y="0"/>
                    <a:pt x="25" y="60"/>
                    <a:pt x="13" y="144"/>
                  </a:cubicBezTo>
                  <a:cubicBezTo>
                    <a:pt x="1" y="236"/>
                    <a:pt x="68" y="320"/>
                    <a:pt x="156" y="333"/>
                  </a:cubicBezTo>
                  <a:cubicBezTo>
                    <a:pt x="164" y="334"/>
                    <a:pt x="171" y="334"/>
                    <a:pt x="179" y="334"/>
                  </a:cubicBezTo>
                  <a:cubicBezTo>
                    <a:pt x="262" y="334"/>
                    <a:pt x="333" y="275"/>
                    <a:pt x="344" y="190"/>
                  </a:cubicBezTo>
                  <a:cubicBezTo>
                    <a:pt x="357" y="98"/>
                    <a:pt x="294" y="14"/>
                    <a:pt x="202" y="2"/>
                  </a:cubicBezTo>
                  <a:cubicBezTo>
                    <a:pt x="194" y="1"/>
                    <a:pt x="187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5"/>
            <p:cNvSpPr/>
            <p:nvPr/>
          </p:nvSpPr>
          <p:spPr>
            <a:xfrm>
              <a:off x="7184255" y="2678498"/>
              <a:ext cx="58239" cy="51749"/>
            </a:xfrm>
            <a:custGeom>
              <a:avLst/>
              <a:gdLst/>
              <a:ahLst/>
              <a:cxnLst/>
              <a:rect l="l" t="t" r="r" b="b"/>
              <a:pathLst>
                <a:path w="1023" h="909" extrusionOk="0">
                  <a:moveTo>
                    <a:pt x="514" y="0"/>
                  </a:moveTo>
                  <a:cubicBezTo>
                    <a:pt x="462" y="0"/>
                    <a:pt x="408" y="9"/>
                    <a:pt x="356" y="29"/>
                  </a:cubicBezTo>
                  <a:cubicBezTo>
                    <a:pt x="122" y="113"/>
                    <a:pt x="0" y="372"/>
                    <a:pt x="84" y="611"/>
                  </a:cubicBezTo>
                  <a:cubicBezTo>
                    <a:pt x="153" y="794"/>
                    <a:pt x="325" y="908"/>
                    <a:pt x="509" y="908"/>
                  </a:cubicBezTo>
                  <a:cubicBezTo>
                    <a:pt x="562" y="908"/>
                    <a:pt x="615" y="899"/>
                    <a:pt x="667" y="880"/>
                  </a:cubicBezTo>
                  <a:cubicBezTo>
                    <a:pt x="906" y="792"/>
                    <a:pt x="1023" y="532"/>
                    <a:pt x="939" y="297"/>
                  </a:cubicBezTo>
                  <a:cubicBezTo>
                    <a:pt x="871" y="114"/>
                    <a:pt x="698" y="0"/>
                    <a:pt x="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5"/>
            <p:cNvSpPr/>
            <p:nvPr/>
          </p:nvSpPr>
          <p:spPr>
            <a:xfrm>
              <a:off x="7197861" y="2785754"/>
              <a:ext cx="36037" cy="32165"/>
            </a:xfrm>
            <a:custGeom>
              <a:avLst/>
              <a:gdLst/>
              <a:ahLst/>
              <a:cxnLst/>
              <a:rect l="l" t="t" r="r" b="b"/>
              <a:pathLst>
                <a:path w="633" h="565" extrusionOk="0">
                  <a:moveTo>
                    <a:pt x="316" y="1"/>
                  </a:moveTo>
                  <a:cubicBezTo>
                    <a:pt x="284" y="1"/>
                    <a:pt x="250" y="6"/>
                    <a:pt x="218" y="18"/>
                  </a:cubicBezTo>
                  <a:cubicBezTo>
                    <a:pt x="76" y="73"/>
                    <a:pt x="0" y="232"/>
                    <a:pt x="50" y="379"/>
                  </a:cubicBezTo>
                  <a:cubicBezTo>
                    <a:pt x="93" y="493"/>
                    <a:pt x="202" y="564"/>
                    <a:pt x="315" y="564"/>
                  </a:cubicBezTo>
                  <a:cubicBezTo>
                    <a:pt x="347" y="564"/>
                    <a:pt x="379" y="558"/>
                    <a:pt x="411" y="546"/>
                  </a:cubicBezTo>
                  <a:cubicBezTo>
                    <a:pt x="558" y="492"/>
                    <a:pt x="633" y="333"/>
                    <a:pt x="579" y="186"/>
                  </a:cubicBezTo>
                  <a:cubicBezTo>
                    <a:pt x="539" y="72"/>
                    <a:pt x="431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5"/>
            <p:cNvSpPr/>
            <p:nvPr/>
          </p:nvSpPr>
          <p:spPr>
            <a:xfrm>
              <a:off x="7234581" y="2869498"/>
              <a:ext cx="18673" cy="16680"/>
            </a:xfrm>
            <a:custGeom>
              <a:avLst/>
              <a:gdLst/>
              <a:ahLst/>
              <a:cxnLst/>
              <a:rect l="l" t="t" r="r" b="b"/>
              <a:pathLst>
                <a:path w="328" h="293" extrusionOk="0">
                  <a:moveTo>
                    <a:pt x="164" y="1"/>
                  </a:moveTo>
                  <a:cubicBezTo>
                    <a:pt x="147" y="1"/>
                    <a:pt x="130" y="4"/>
                    <a:pt x="114" y="10"/>
                  </a:cubicBezTo>
                  <a:cubicBezTo>
                    <a:pt x="38" y="39"/>
                    <a:pt x="1" y="123"/>
                    <a:pt x="26" y="199"/>
                  </a:cubicBezTo>
                  <a:cubicBezTo>
                    <a:pt x="48" y="257"/>
                    <a:pt x="103" y="293"/>
                    <a:pt x="162" y="293"/>
                  </a:cubicBezTo>
                  <a:cubicBezTo>
                    <a:pt x="179" y="293"/>
                    <a:pt x="197" y="289"/>
                    <a:pt x="214" y="283"/>
                  </a:cubicBezTo>
                  <a:cubicBezTo>
                    <a:pt x="290" y="257"/>
                    <a:pt x="328" y="174"/>
                    <a:pt x="302" y="98"/>
                  </a:cubicBezTo>
                  <a:cubicBezTo>
                    <a:pt x="279" y="39"/>
                    <a:pt x="223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5"/>
            <p:cNvSpPr/>
            <p:nvPr/>
          </p:nvSpPr>
          <p:spPr>
            <a:xfrm>
              <a:off x="7277791" y="2920963"/>
              <a:ext cx="15086" cy="13492"/>
            </a:xfrm>
            <a:custGeom>
              <a:avLst/>
              <a:gdLst/>
              <a:ahLst/>
              <a:cxnLst/>
              <a:rect l="l" t="t" r="r" b="b"/>
              <a:pathLst>
                <a:path w="265" h="237" extrusionOk="0">
                  <a:moveTo>
                    <a:pt x="131" y="1"/>
                  </a:moveTo>
                  <a:cubicBezTo>
                    <a:pt x="118" y="1"/>
                    <a:pt x="105" y="3"/>
                    <a:pt x="92" y="7"/>
                  </a:cubicBezTo>
                  <a:cubicBezTo>
                    <a:pt x="30" y="28"/>
                    <a:pt x="0" y="99"/>
                    <a:pt x="21" y="158"/>
                  </a:cubicBezTo>
                  <a:cubicBezTo>
                    <a:pt x="38" y="207"/>
                    <a:pt x="85" y="236"/>
                    <a:pt x="133" y="236"/>
                  </a:cubicBezTo>
                  <a:cubicBezTo>
                    <a:pt x="146" y="236"/>
                    <a:pt x="159" y="234"/>
                    <a:pt x="172" y="229"/>
                  </a:cubicBezTo>
                  <a:cubicBezTo>
                    <a:pt x="235" y="208"/>
                    <a:pt x="264" y="137"/>
                    <a:pt x="243" y="79"/>
                  </a:cubicBezTo>
                  <a:cubicBezTo>
                    <a:pt x="224" y="29"/>
                    <a:pt x="178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8" name="Google Shape;1658;p15"/>
          <p:cNvSpPr/>
          <p:nvPr/>
        </p:nvSpPr>
        <p:spPr>
          <a:xfrm>
            <a:off x="7559450" y="1401574"/>
            <a:ext cx="354932" cy="499966"/>
          </a:xfrm>
          <a:custGeom>
            <a:avLst/>
            <a:gdLst/>
            <a:ahLst/>
            <a:cxnLst/>
            <a:rect l="l" t="t" r="r" b="b"/>
            <a:pathLst>
              <a:path w="6468" h="9111" extrusionOk="0">
                <a:moveTo>
                  <a:pt x="3170" y="3510"/>
                </a:moveTo>
                <a:cubicBezTo>
                  <a:pt x="3170" y="3517"/>
                  <a:pt x="3177" y="3523"/>
                  <a:pt x="3177" y="3530"/>
                </a:cubicBezTo>
                <a:lnTo>
                  <a:pt x="3163" y="3523"/>
                </a:lnTo>
                <a:cubicBezTo>
                  <a:pt x="3170" y="3523"/>
                  <a:pt x="3170" y="3517"/>
                  <a:pt x="3170" y="3510"/>
                </a:cubicBezTo>
                <a:close/>
                <a:moveTo>
                  <a:pt x="1666" y="0"/>
                </a:moveTo>
                <a:cubicBezTo>
                  <a:pt x="1602" y="0"/>
                  <a:pt x="1540" y="13"/>
                  <a:pt x="1484" y="43"/>
                </a:cubicBezTo>
                <a:cubicBezTo>
                  <a:pt x="1348" y="117"/>
                  <a:pt x="1280" y="273"/>
                  <a:pt x="1274" y="429"/>
                </a:cubicBezTo>
                <a:cubicBezTo>
                  <a:pt x="1267" y="578"/>
                  <a:pt x="1314" y="727"/>
                  <a:pt x="1375" y="869"/>
                </a:cubicBezTo>
                <a:cubicBezTo>
                  <a:pt x="1612" y="1424"/>
                  <a:pt x="1917" y="1851"/>
                  <a:pt x="2479" y="2210"/>
                </a:cubicBezTo>
                <a:cubicBezTo>
                  <a:pt x="2479" y="2210"/>
                  <a:pt x="2574" y="2264"/>
                  <a:pt x="2635" y="2271"/>
                </a:cubicBezTo>
                <a:cubicBezTo>
                  <a:pt x="2730" y="2474"/>
                  <a:pt x="2824" y="2684"/>
                  <a:pt x="2912" y="2894"/>
                </a:cubicBezTo>
                <a:cubicBezTo>
                  <a:pt x="2987" y="3056"/>
                  <a:pt x="3055" y="3226"/>
                  <a:pt x="3122" y="3395"/>
                </a:cubicBezTo>
                <a:cubicBezTo>
                  <a:pt x="3034" y="3381"/>
                  <a:pt x="2946" y="3368"/>
                  <a:pt x="2858" y="3334"/>
                </a:cubicBezTo>
                <a:cubicBezTo>
                  <a:pt x="2723" y="3300"/>
                  <a:pt x="2587" y="3246"/>
                  <a:pt x="2452" y="3192"/>
                </a:cubicBezTo>
                <a:cubicBezTo>
                  <a:pt x="2405" y="3171"/>
                  <a:pt x="2350" y="3144"/>
                  <a:pt x="2303" y="3124"/>
                </a:cubicBezTo>
                <a:cubicBezTo>
                  <a:pt x="2283" y="3070"/>
                  <a:pt x="2256" y="3022"/>
                  <a:pt x="2256" y="3022"/>
                </a:cubicBezTo>
                <a:cubicBezTo>
                  <a:pt x="1883" y="2474"/>
                  <a:pt x="1450" y="2169"/>
                  <a:pt x="894" y="1946"/>
                </a:cubicBezTo>
                <a:cubicBezTo>
                  <a:pt x="761" y="1895"/>
                  <a:pt x="622" y="1850"/>
                  <a:pt x="477" y="1850"/>
                </a:cubicBezTo>
                <a:cubicBezTo>
                  <a:pt x="467" y="1850"/>
                  <a:pt x="457" y="1850"/>
                  <a:pt x="447" y="1851"/>
                </a:cubicBezTo>
                <a:cubicBezTo>
                  <a:pt x="298" y="1864"/>
                  <a:pt x="143" y="1939"/>
                  <a:pt x="68" y="2074"/>
                </a:cubicBezTo>
                <a:cubicBezTo>
                  <a:pt x="1" y="2203"/>
                  <a:pt x="21" y="2365"/>
                  <a:pt x="89" y="2501"/>
                </a:cubicBezTo>
                <a:cubicBezTo>
                  <a:pt x="190" y="2718"/>
                  <a:pt x="393" y="2873"/>
                  <a:pt x="610" y="2995"/>
                </a:cubicBezTo>
                <a:cubicBezTo>
                  <a:pt x="1010" y="3226"/>
                  <a:pt x="1477" y="3347"/>
                  <a:pt x="1937" y="3354"/>
                </a:cubicBezTo>
                <a:cubicBezTo>
                  <a:pt x="1950" y="3355"/>
                  <a:pt x="1962" y="3355"/>
                  <a:pt x="1975" y="3355"/>
                </a:cubicBezTo>
                <a:cubicBezTo>
                  <a:pt x="2065" y="3355"/>
                  <a:pt x="2158" y="3334"/>
                  <a:pt x="2235" y="3286"/>
                </a:cubicBezTo>
                <a:cubicBezTo>
                  <a:pt x="2283" y="3314"/>
                  <a:pt x="2330" y="3334"/>
                  <a:pt x="2371" y="3361"/>
                </a:cubicBezTo>
                <a:cubicBezTo>
                  <a:pt x="2506" y="3422"/>
                  <a:pt x="2642" y="3490"/>
                  <a:pt x="2784" y="3544"/>
                </a:cubicBezTo>
                <a:cubicBezTo>
                  <a:pt x="2926" y="3598"/>
                  <a:pt x="3075" y="3639"/>
                  <a:pt x="3231" y="3652"/>
                </a:cubicBezTo>
                <a:cubicBezTo>
                  <a:pt x="3400" y="4079"/>
                  <a:pt x="3569" y="4499"/>
                  <a:pt x="3732" y="4925"/>
                </a:cubicBezTo>
                <a:cubicBezTo>
                  <a:pt x="3739" y="4946"/>
                  <a:pt x="3752" y="4973"/>
                  <a:pt x="3759" y="4993"/>
                </a:cubicBezTo>
                <a:cubicBezTo>
                  <a:pt x="3339" y="4844"/>
                  <a:pt x="2912" y="4702"/>
                  <a:pt x="2493" y="4560"/>
                </a:cubicBezTo>
                <a:cubicBezTo>
                  <a:pt x="2493" y="4560"/>
                  <a:pt x="2486" y="4553"/>
                  <a:pt x="2486" y="4553"/>
                </a:cubicBezTo>
                <a:cubicBezTo>
                  <a:pt x="2066" y="4038"/>
                  <a:pt x="1612" y="3781"/>
                  <a:pt x="1037" y="3605"/>
                </a:cubicBezTo>
                <a:cubicBezTo>
                  <a:pt x="924" y="3569"/>
                  <a:pt x="812" y="3541"/>
                  <a:pt x="697" y="3541"/>
                </a:cubicBezTo>
                <a:cubicBezTo>
                  <a:pt x="659" y="3541"/>
                  <a:pt x="621" y="3544"/>
                  <a:pt x="583" y="3551"/>
                </a:cubicBezTo>
                <a:cubicBezTo>
                  <a:pt x="434" y="3571"/>
                  <a:pt x="285" y="3659"/>
                  <a:pt x="231" y="3801"/>
                </a:cubicBezTo>
                <a:cubicBezTo>
                  <a:pt x="224" y="3815"/>
                  <a:pt x="217" y="3821"/>
                  <a:pt x="217" y="3835"/>
                </a:cubicBezTo>
                <a:lnTo>
                  <a:pt x="197" y="3835"/>
                </a:lnTo>
                <a:cubicBezTo>
                  <a:pt x="204" y="3835"/>
                  <a:pt x="210" y="3835"/>
                  <a:pt x="217" y="3842"/>
                </a:cubicBezTo>
                <a:cubicBezTo>
                  <a:pt x="177" y="3964"/>
                  <a:pt x="217" y="4113"/>
                  <a:pt x="285" y="4228"/>
                </a:cubicBezTo>
                <a:cubicBezTo>
                  <a:pt x="407" y="4431"/>
                  <a:pt x="624" y="4573"/>
                  <a:pt x="847" y="4668"/>
                </a:cubicBezTo>
                <a:cubicBezTo>
                  <a:pt x="1215" y="4840"/>
                  <a:pt x="1624" y="4924"/>
                  <a:pt x="2029" y="4924"/>
                </a:cubicBezTo>
                <a:cubicBezTo>
                  <a:pt x="2087" y="4924"/>
                  <a:pt x="2144" y="4922"/>
                  <a:pt x="2201" y="4918"/>
                </a:cubicBezTo>
                <a:cubicBezTo>
                  <a:pt x="2337" y="4905"/>
                  <a:pt x="2472" y="4864"/>
                  <a:pt x="2554" y="4763"/>
                </a:cubicBezTo>
                <a:cubicBezTo>
                  <a:pt x="2560" y="4756"/>
                  <a:pt x="2560" y="4756"/>
                  <a:pt x="2560" y="4749"/>
                </a:cubicBezTo>
                <a:cubicBezTo>
                  <a:pt x="3000" y="4925"/>
                  <a:pt x="3434" y="5108"/>
                  <a:pt x="3874" y="5291"/>
                </a:cubicBezTo>
                <a:cubicBezTo>
                  <a:pt x="3996" y="5623"/>
                  <a:pt x="4118" y="5955"/>
                  <a:pt x="4233" y="6286"/>
                </a:cubicBezTo>
                <a:cubicBezTo>
                  <a:pt x="3833" y="6205"/>
                  <a:pt x="3434" y="6124"/>
                  <a:pt x="3041" y="6029"/>
                </a:cubicBezTo>
                <a:cubicBezTo>
                  <a:pt x="3021" y="5995"/>
                  <a:pt x="3000" y="5968"/>
                  <a:pt x="3000" y="5968"/>
                </a:cubicBezTo>
                <a:cubicBezTo>
                  <a:pt x="2533" y="5494"/>
                  <a:pt x="2059" y="5271"/>
                  <a:pt x="1470" y="5142"/>
                </a:cubicBezTo>
                <a:cubicBezTo>
                  <a:pt x="1380" y="5121"/>
                  <a:pt x="1287" y="5106"/>
                  <a:pt x="1195" y="5106"/>
                </a:cubicBezTo>
                <a:cubicBezTo>
                  <a:pt x="1135" y="5106"/>
                  <a:pt x="1075" y="5112"/>
                  <a:pt x="1016" y="5128"/>
                </a:cubicBezTo>
                <a:cubicBezTo>
                  <a:pt x="867" y="5162"/>
                  <a:pt x="732" y="5264"/>
                  <a:pt x="684" y="5406"/>
                </a:cubicBezTo>
                <a:cubicBezTo>
                  <a:pt x="637" y="5548"/>
                  <a:pt x="684" y="5704"/>
                  <a:pt x="773" y="5826"/>
                </a:cubicBezTo>
                <a:cubicBezTo>
                  <a:pt x="915" y="6022"/>
                  <a:pt x="1138" y="6144"/>
                  <a:pt x="1368" y="6225"/>
                </a:cubicBezTo>
                <a:cubicBezTo>
                  <a:pt x="1672" y="6333"/>
                  <a:pt x="1991" y="6389"/>
                  <a:pt x="2311" y="6389"/>
                </a:cubicBezTo>
                <a:cubicBezTo>
                  <a:pt x="2455" y="6389"/>
                  <a:pt x="2600" y="6377"/>
                  <a:pt x="2743" y="6354"/>
                </a:cubicBezTo>
                <a:cubicBezTo>
                  <a:pt x="2865" y="6341"/>
                  <a:pt x="2987" y="6293"/>
                  <a:pt x="3061" y="6198"/>
                </a:cubicBezTo>
                <a:cubicBezTo>
                  <a:pt x="3481" y="6320"/>
                  <a:pt x="3894" y="6435"/>
                  <a:pt x="4314" y="6544"/>
                </a:cubicBezTo>
                <a:cubicBezTo>
                  <a:pt x="4362" y="6693"/>
                  <a:pt x="4402" y="6835"/>
                  <a:pt x="4443" y="6984"/>
                </a:cubicBezTo>
                <a:cubicBezTo>
                  <a:pt x="4490" y="7153"/>
                  <a:pt x="4538" y="7329"/>
                  <a:pt x="4572" y="7505"/>
                </a:cubicBezTo>
                <a:cubicBezTo>
                  <a:pt x="4612" y="7675"/>
                  <a:pt x="4646" y="7851"/>
                  <a:pt x="4666" y="8027"/>
                </a:cubicBezTo>
                <a:cubicBezTo>
                  <a:pt x="4714" y="8365"/>
                  <a:pt x="4727" y="8711"/>
                  <a:pt x="4666" y="9029"/>
                </a:cubicBezTo>
                <a:lnTo>
                  <a:pt x="5283" y="9110"/>
                </a:lnTo>
                <a:cubicBezTo>
                  <a:pt x="5289" y="9009"/>
                  <a:pt x="5296" y="8907"/>
                  <a:pt x="5296" y="8806"/>
                </a:cubicBezTo>
                <a:cubicBezTo>
                  <a:pt x="5296" y="8711"/>
                  <a:pt x="5296" y="8609"/>
                  <a:pt x="5283" y="8508"/>
                </a:cubicBezTo>
                <a:cubicBezTo>
                  <a:pt x="5276" y="8413"/>
                  <a:pt x="5269" y="8311"/>
                  <a:pt x="5249" y="8216"/>
                </a:cubicBezTo>
                <a:cubicBezTo>
                  <a:pt x="5235" y="8122"/>
                  <a:pt x="5222" y="8027"/>
                  <a:pt x="5201" y="7932"/>
                </a:cubicBezTo>
                <a:cubicBezTo>
                  <a:pt x="5161" y="7742"/>
                  <a:pt x="5113" y="7560"/>
                  <a:pt x="5059" y="7377"/>
                </a:cubicBezTo>
                <a:cubicBezTo>
                  <a:pt x="5005" y="7201"/>
                  <a:pt x="4951" y="7018"/>
                  <a:pt x="4890" y="6842"/>
                </a:cubicBezTo>
                <a:cubicBezTo>
                  <a:pt x="4829" y="6672"/>
                  <a:pt x="4768" y="6510"/>
                  <a:pt x="4700" y="6341"/>
                </a:cubicBezTo>
                <a:cubicBezTo>
                  <a:pt x="4815" y="6117"/>
                  <a:pt x="4924" y="5894"/>
                  <a:pt x="5032" y="5670"/>
                </a:cubicBezTo>
                <a:cubicBezTo>
                  <a:pt x="5093" y="5528"/>
                  <a:pt x="5154" y="5393"/>
                  <a:pt x="5215" y="5250"/>
                </a:cubicBezTo>
                <a:cubicBezTo>
                  <a:pt x="5303" y="5237"/>
                  <a:pt x="5377" y="5189"/>
                  <a:pt x="5452" y="5135"/>
                </a:cubicBezTo>
                <a:cubicBezTo>
                  <a:pt x="5818" y="4851"/>
                  <a:pt x="6109" y="4478"/>
                  <a:pt x="6298" y="4052"/>
                </a:cubicBezTo>
                <a:cubicBezTo>
                  <a:pt x="6400" y="3835"/>
                  <a:pt x="6468" y="3584"/>
                  <a:pt x="6427" y="3347"/>
                </a:cubicBezTo>
                <a:cubicBezTo>
                  <a:pt x="6400" y="3205"/>
                  <a:pt x="6319" y="3056"/>
                  <a:pt x="6183" y="2995"/>
                </a:cubicBezTo>
                <a:cubicBezTo>
                  <a:pt x="6133" y="2970"/>
                  <a:pt x="6078" y="2959"/>
                  <a:pt x="6023" y="2959"/>
                </a:cubicBezTo>
                <a:cubicBezTo>
                  <a:pt x="5928" y="2959"/>
                  <a:pt x="5831" y="2991"/>
                  <a:pt x="5750" y="3043"/>
                </a:cubicBezTo>
                <a:cubicBezTo>
                  <a:pt x="5621" y="3124"/>
                  <a:pt x="5526" y="3253"/>
                  <a:pt x="5452" y="3381"/>
                </a:cubicBezTo>
                <a:cubicBezTo>
                  <a:pt x="5134" y="3896"/>
                  <a:pt x="4964" y="4390"/>
                  <a:pt x="4991" y="5061"/>
                </a:cubicBezTo>
                <a:cubicBezTo>
                  <a:pt x="4991" y="5061"/>
                  <a:pt x="5012" y="5176"/>
                  <a:pt x="5052" y="5230"/>
                </a:cubicBezTo>
                <a:cubicBezTo>
                  <a:pt x="4985" y="5352"/>
                  <a:pt x="4924" y="5467"/>
                  <a:pt x="4863" y="5582"/>
                </a:cubicBezTo>
                <a:cubicBezTo>
                  <a:pt x="4775" y="5751"/>
                  <a:pt x="4680" y="5907"/>
                  <a:pt x="4585" y="6070"/>
                </a:cubicBezTo>
                <a:cubicBezTo>
                  <a:pt x="4456" y="5765"/>
                  <a:pt x="4321" y="5467"/>
                  <a:pt x="4186" y="5169"/>
                </a:cubicBezTo>
                <a:cubicBezTo>
                  <a:pt x="4287" y="4763"/>
                  <a:pt x="4396" y="4363"/>
                  <a:pt x="4504" y="3957"/>
                </a:cubicBezTo>
                <a:cubicBezTo>
                  <a:pt x="4626" y="3950"/>
                  <a:pt x="4734" y="3876"/>
                  <a:pt x="4822" y="3788"/>
                </a:cubicBezTo>
                <a:cubicBezTo>
                  <a:pt x="5140" y="3449"/>
                  <a:pt x="5377" y="3036"/>
                  <a:pt x="5499" y="2582"/>
                </a:cubicBezTo>
                <a:cubicBezTo>
                  <a:pt x="5560" y="2352"/>
                  <a:pt x="5594" y="2095"/>
                  <a:pt x="5513" y="1864"/>
                </a:cubicBezTo>
                <a:cubicBezTo>
                  <a:pt x="5459" y="1729"/>
                  <a:pt x="5364" y="1600"/>
                  <a:pt x="5222" y="1553"/>
                </a:cubicBezTo>
                <a:lnTo>
                  <a:pt x="5222" y="1560"/>
                </a:lnTo>
                <a:cubicBezTo>
                  <a:pt x="5186" y="1548"/>
                  <a:pt x="5151" y="1543"/>
                  <a:pt x="5115" y="1543"/>
                </a:cubicBezTo>
                <a:cubicBezTo>
                  <a:pt x="4999" y="1543"/>
                  <a:pt x="4883" y="1597"/>
                  <a:pt x="4795" y="1675"/>
                </a:cubicBezTo>
                <a:cubicBezTo>
                  <a:pt x="4680" y="1776"/>
                  <a:pt x="4612" y="1912"/>
                  <a:pt x="4551" y="2054"/>
                </a:cubicBezTo>
                <a:cubicBezTo>
                  <a:pt x="4321" y="2609"/>
                  <a:pt x="4226" y="3124"/>
                  <a:pt x="4362" y="3781"/>
                </a:cubicBezTo>
                <a:cubicBezTo>
                  <a:pt x="4362" y="3781"/>
                  <a:pt x="4368" y="3801"/>
                  <a:pt x="4375" y="3828"/>
                </a:cubicBezTo>
                <a:cubicBezTo>
                  <a:pt x="4260" y="4167"/>
                  <a:pt x="4145" y="4505"/>
                  <a:pt x="4037" y="4844"/>
                </a:cubicBezTo>
                <a:cubicBezTo>
                  <a:pt x="4030" y="4830"/>
                  <a:pt x="4023" y="4824"/>
                  <a:pt x="4016" y="4803"/>
                </a:cubicBezTo>
                <a:cubicBezTo>
                  <a:pt x="3820" y="4384"/>
                  <a:pt x="3617" y="3970"/>
                  <a:pt x="3414" y="3551"/>
                </a:cubicBezTo>
                <a:cubicBezTo>
                  <a:pt x="3454" y="3320"/>
                  <a:pt x="3488" y="3097"/>
                  <a:pt x="3522" y="2867"/>
                </a:cubicBezTo>
                <a:lnTo>
                  <a:pt x="3529" y="2867"/>
                </a:lnTo>
                <a:cubicBezTo>
                  <a:pt x="3657" y="2833"/>
                  <a:pt x="3752" y="2731"/>
                  <a:pt x="3820" y="2616"/>
                </a:cubicBezTo>
                <a:cubicBezTo>
                  <a:pt x="4057" y="2217"/>
                  <a:pt x="4192" y="1763"/>
                  <a:pt x="4213" y="1296"/>
                </a:cubicBezTo>
                <a:cubicBezTo>
                  <a:pt x="4219" y="1052"/>
                  <a:pt x="4192" y="801"/>
                  <a:pt x="4064" y="598"/>
                </a:cubicBezTo>
                <a:cubicBezTo>
                  <a:pt x="3982" y="469"/>
                  <a:pt x="3854" y="368"/>
                  <a:pt x="3712" y="354"/>
                </a:cubicBezTo>
                <a:lnTo>
                  <a:pt x="3698" y="354"/>
                </a:lnTo>
                <a:cubicBezTo>
                  <a:pt x="3693" y="354"/>
                  <a:pt x="3688" y="354"/>
                  <a:pt x="3683" y="354"/>
                </a:cubicBezTo>
                <a:cubicBezTo>
                  <a:pt x="3539" y="354"/>
                  <a:pt x="3404" y="446"/>
                  <a:pt x="3326" y="564"/>
                </a:cubicBezTo>
                <a:cubicBezTo>
                  <a:pt x="3238" y="686"/>
                  <a:pt x="3197" y="842"/>
                  <a:pt x="3170" y="991"/>
                </a:cubicBezTo>
                <a:cubicBezTo>
                  <a:pt x="3068" y="1573"/>
                  <a:pt x="3095" y="2095"/>
                  <a:pt x="3359" y="2691"/>
                </a:cubicBezTo>
                <a:cubicBezTo>
                  <a:pt x="3326" y="2860"/>
                  <a:pt x="3285" y="3036"/>
                  <a:pt x="3244" y="3205"/>
                </a:cubicBezTo>
                <a:cubicBezTo>
                  <a:pt x="3183" y="3077"/>
                  <a:pt x="3116" y="2948"/>
                  <a:pt x="3055" y="2826"/>
                </a:cubicBezTo>
                <a:cubicBezTo>
                  <a:pt x="2946" y="2616"/>
                  <a:pt x="2838" y="2413"/>
                  <a:pt x="2730" y="2210"/>
                </a:cubicBezTo>
                <a:cubicBezTo>
                  <a:pt x="2791" y="2122"/>
                  <a:pt x="2811" y="2000"/>
                  <a:pt x="2804" y="1885"/>
                </a:cubicBezTo>
                <a:cubicBezTo>
                  <a:pt x="2791" y="1424"/>
                  <a:pt x="2655" y="964"/>
                  <a:pt x="2418" y="564"/>
                </a:cubicBezTo>
                <a:cubicBezTo>
                  <a:pt x="2296" y="354"/>
                  <a:pt x="2134" y="158"/>
                  <a:pt x="1910" y="56"/>
                </a:cubicBezTo>
                <a:cubicBezTo>
                  <a:pt x="1834" y="22"/>
                  <a:pt x="1749" y="0"/>
                  <a:pt x="16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9" name="Google Shape;16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49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16"/>
          <p:cNvGrpSpPr/>
          <p:nvPr/>
        </p:nvGrpSpPr>
        <p:grpSpPr>
          <a:xfrm>
            <a:off x="2967948" y="1865529"/>
            <a:ext cx="3676491" cy="3244099"/>
            <a:chOff x="5028500" y="761688"/>
            <a:chExt cx="4662600" cy="3870593"/>
          </a:xfrm>
        </p:grpSpPr>
        <p:grpSp>
          <p:nvGrpSpPr>
            <p:cNvPr id="1665" name="Google Shape;1665;p16"/>
            <p:cNvGrpSpPr/>
            <p:nvPr/>
          </p:nvGrpSpPr>
          <p:grpSpPr>
            <a:xfrm>
              <a:off x="7364546" y="2076102"/>
              <a:ext cx="1225958" cy="2380088"/>
              <a:chOff x="1390250" y="3266175"/>
              <a:chExt cx="111300" cy="216075"/>
            </a:xfrm>
          </p:grpSpPr>
          <p:sp>
            <p:nvSpPr>
              <p:cNvPr id="1666" name="Google Shape;1666;p16"/>
              <p:cNvSpPr/>
              <p:nvPr/>
            </p:nvSpPr>
            <p:spPr>
              <a:xfrm>
                <a:off x="1442125" y="3347125"/>
                <a:ext cx="457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193" extrusionOk="0">
                    <a:moveTo>
                      <a:pt x="835" y="1"/>
                    </a:moveTo>
                    <a:cubicBezTo>
                      <a:pt x="819" y="1"/>
                      <a:pt x="804" y="1"/>
                      <a:pt x="788" y="2"/>
                    </a:cubicBezTo>
                    <a:cubicBezTo>
                      <a:pt x="520" y="10"/>
                      <a:pt x="252" y="94"/>
                      <a:pt x="50" y="266"/>
                    </a:cubicBezTo>
                    <a:cubicBezTo>
                      <a:pt x="0" y="308"/>
                      <a:pt x="138" y="500"/>
                      <a:pt x="138" y="500"/>
                    </a:cubicBezTo>
                    <a:cubicBezTo>
                      <a:pt x="281" y="660"/>
                      <a:pt x="419" y="823"/>
                      <a:pt x="587" y="953"/>
                    </a:cubicBezTo>
                    <a:cubicBezTo>
                      <a:pt x="759" y="1083"/>
                      <a:pt x="956" y="1179"/>
                      <a:pt x="1169" y="1192"/>
                    </a:cubicBezTo>
                    <a:cubicBezTo>
                      <a:pt x="1182" y="1193"/>
                      <a:pt x="1195" y="1193"/>
                      <a:pt x="1208" y="1193"/>
                    </a:cubicBezTo>
                    <a:cubicBezTo>
                      <a:pt x="1364" y="1193"/>
                      <a:pt x="1526" y="1145"/>
                      <a:pt x="1631" y="1028"/>
                    </a:cubicBezTo>
                    <a:cubicBezTo>
                      <a:pt x="1828" y="823"/>
                      <a:pt x="1773" y="463"/>
                      <a:pt x="1576" y="261"/>
                    </a:cubicBezTo>
                    <a:cubicBezTo>
                      <a:pt x="1386" y="71"/>
                      <a:pt x="1106" y="1"/>
                      <a:pt x="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16"/>
              <p:cNvSpPr/>
              <p:nvPr/>
            </p:nvSpPr>
            <p:spPr>
              <a:xfrm>
                <a:off x="1442225" y="3346325"/>
                <a:ext cx="458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1255" extrusionOk="0">
                    <a:moveTo>
                      <a:pt x="818" y="1"/>
                    </a:moveTo>
                    <a:cubicBezTo>
                      <a:pt x="532" y="1"/>
                      <a:pt x="239" y="84"/>
                      <a:pt x="21" y="277"/>
                    </a:cubicBezTo>
                    <a:cubicBezTo>
                      <a:pt x="0" y="298"/>
                      <a:pt x="17" y="331"/>
                      <a:pt x="46" y="331"/>
                    </a:cubicBezTo>
                    <a:cubicBezTo>
                      <a:pt x="189" y="340"/>
                      <a:pt x="336" y="356"/>
                      <a:pt x="474" y="381"/>
                    </a:cubicBezTo>
                    <a:cubicBezTo>
                      <a:pt x="587" y="402"/>
                      <a:pt x="700" y="428"/>
                      <a:pt x="809" y="465"/>
                    </a:cubicBezTo>
                    <a:cubicBezTo>
                      <a:pt x="901" y="495"/>
                      <a:pt x="998" y="537"/>
                      <a:pt x="1061" y="612"/>
                    </a:cubicBezTo>
                    <a:cubicBezTo>
                      <a:pt x="1067" y="620"/>
                      <a:pt x="1074" y="624"/>
                      <a:pt x="1082" y="624"/>
                    </a:cubicBezTo>
                    <a:cubicBezTo>
                      <a:pt x="1104" y="624"/>
                      <a:pt x="1126" y="591"/>
                      <a:pt x="1107" y="566"/>
                    </a:cubicBezTo>
                    <a:cubicBezTo>
                      <a:pt x="1044" y="490"/>
                      <a:pt x="952" y="448"/>
                      <a:pt x="864" y="415"/>
                    </a:cubicBezTo>
                    <a:cubicBezTo>
                      <a:pt x="751" y="373"/>
                      <a:pt x="629" y="344"/>
                      <a:pt x="507" y="323"/>
                    </a:cubicBezTo>
                    <a:cubicBezTo>
                      <a:pt x="383" y="299"/>
                      <a:pt x="256" y="283"/>
                      <a:pt x="129" y="274"/>
                    </a:cubicBezTo>
                    <a:lnTo>
                      <a:pt x="129" y="274"/>
                    </a:lnTo>
                    <a:cubicBezTo>
                      <a:pt x="331" y="126"/>
                      <a:pt x="588" y="67"/>
                      <a:pt x="834" y="67"/>
                    </a:cubicBezTo>
                    <a:cubicBezTo>
                      <a:pt x="1094" y="67"/>
                      <a:pt x="1371" y="130"/>
                      <a:pt x="1555" y="323"/>
                    </a:cubicBezTo>
                    <a:cubicBezTo>
                      <a:pt x="1715" y="490"/>
                      <a:pt x="1777" y="771"/>
                      <a:pt x="1652" y="977"/>
                    </a:cubicBezTo>
                    <a:cubicBezTo>
                      <a:pt x="1557" y="1132"/>
                      <a:pt x="1389" y="1189"/>
                      <a:pt x="1216" y="1189"/>
                    </a:cubicBezTo>
                    <a:cubicBezTo>
                      <a:pt x="1113" y="1189"/>
                      <a:pt x="1009" y="1169"/>
                      <a:pt x="918" y="1136"/>
                    </a:cubicBezTo>
                    <a:cubicBezTo>
                      <a:pt x="604" y="1019"/>
                      <a:pt x="373" y="759"/>
                      <a:pt x="160" y="511"/>
                    </a:cubicBezTo>
                    <a:cubicBezTo>
                      <a:pt x="152" y="503"/>
                      <a:pt x="144" y="500"/>
                      <a:pt x="136" y="500"/>
                    </a:cubicBezTo>
                    <a:cubicBezTo>
                      <a:pt x="112" y="500"/>
                      <a:pt x="91" y="532"/>
                      <a:pt x="113" y="557"/>
                    </a:cubicBezTo>
                    <a:cubicBezTo>
                      <a:pt x="331" y="805"/>
                      <a:pt x="558" y="1060"/>
                      <a:pt x="872" y="1186"/>
                    </a:cubicBezTo>
                    <a:cubicBezTo>
                      <a:pt x="978" y="1229"/>
                      <a:pt x="1099" y="1255"/>
                      <a:pt x="1218" y="1255"/>
                    </a:cubicBezTo>
                    <a:cubicBezTo>
                      <a:pt x="1391" y="1255"/>
                      <a:pt x="1561" y="1200"/>
                      <a:pt x="1673" y="1060"/>
                    </a:cubicBezTo>
                    <a:cubicBezTo>
                      <a:pt x="1832" y="863"/>
                      <a:pt x="1807" y="574"/>
                      <a:pt x="1677" y="373"/>
                    </a:cubicBezTo>
                    <a:cubicBezTo>
                      <a:pt x="1526" y="138"/>
                      <a:pt x="1237" y="29"/>
                      <a:pt x="968" y="8"/>
                    </a:cubicBezTo>
                    <a:cubicBezTo>
                      <a:pt x="919" y="3"/>
                      <a:pt x="869" y="1"/>
                      <a:pt x="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16"/>
              <p:cNvSpPr/>
              <p:nvPr/>
            </p:nvSpPr>
            <p:spPr>
              <a:xfrm>
                <a:off x="1448400" y="3308125"/>
                <a:ext cx="4727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122" extrusionOk="0">
                    <a:moveTo>
                      <a:pt x="1118" y="1"/>
                    </a:moveTo>
                    <a:cubicBezTo>
                      <a:pt x="951" y="1"/>
                      <a:pt x="782" y="43"/>
                      <a:pt x="629" y="107"/>
                    </a:cubicBezTo>
                    <a:cubicBezTo>
                      <a:pt x="382" y="212"/>
                      <a:pt x="160" y="384"/>
                      <a:pt x="30" y="618"/>
                    </a:cubicBezTo>
                    <a:cubicBezTo>
                      <a:pt x="1" y="673"/>
                      <a:pt x="198" y="803"/>
                      <a:pt x="198" y="803"/>
                    </a:cubicBezTo>
                    <a:cubicBezTo>
                      <a:pt x="386" y="903"/>
                      <a:pt x="575" y="1004"/>
                      <a:pt x="780" y="1067"/>
                    </a:cubicBezTo>
                    <a:cubicBezTo>
                      <a:pt x="896" y="1100"/>
                      <a:pt x="1016" y="1121"/>
                      <a:pt x="1136" y="1121"/>
                    </a:cubicBezTo>
                    <a:cubicBezTo>
                      <a:pt x="1228" y="1121"/>
                      <a:pt x="1320" y="1109"/>
                      <a:pt x="1409" y="1080"/>
                    </a:cubicBezTo>
                    <a:cubicBezTo>
                      <a:pt x="1568" y="1029"/>
                      <a:pt x="1719" y="920"/>
                      <a:pt x="1782" y="765"/>
                    </a:cubicBezTo>
                    <a:cubicBezTo>
                      <a:pt x="1891" y="501"/>
                      <a:pt x="1715" y="187"/>
                      <a:pt x="1455" y="69"/>
                    </a:cubicBezTo>
                    <a:cubicBezTo>
                      <a:pt x="1348" y="21"/>
                      <a:pt x="1234" y="1"/>
                      <a:pt x="1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16"/>
              <p:cNvSpPr/>
              <p:nvPr/>
            </p:nvSpPr>
            <p:spPr>
              <a:xfrm>
                <a:off x="1448225" y="3307300"/>
                <a:ext cx="4787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188" extrusionOk="0">
                    <a:moveTo>
                      <a:pt x="1123" y="0"/>
                    </a:moveTo>
                    <a:cubicBezTo>
                      <a:pt x="997" y="0"/>
                      <a:pt x="870" y="23"/>
                      <a:pt x="754" y="60"/>
                    </a:cubicBezTo>
                    <a:cubicBezTo>
                      <a:pt x="452" y="157"/>
                      <a:pt x="158" y="350"/>
                      <a:pt x="12" y="635"/>
                    </a:cubicBezTo>
                    <a:cubicBezTo>
                      <a:pt x="1" y="657"/>
                      <a:pt x="16" y="686"/>
                      <a:pt x="37" y="686"/>
                    </a:cubicBezTo>
                    <a:cubicBezTo>
                      <a:pt x="40" y="686"/>
                      <a:pt x="43" y="686"/>
                      <a:pt x="45" y="685"/>
                    </a:cubicBezTo>
                    <a:cubicBezTo>
                      <a:pt x="184" y="639"/>
                      <a:pt x="322" y="605"/>
                      <a:pt x="460" y="576"/>
                    </a:cubicBezTo>
                    <a:cubicBezTo>
                      <a:pt x="573" y="555"/>
                      <a:pt x="691" y="538"/>
                      <a:pt x="804" y="534"/>
                    </a:cubicBezTo>
                    <a:cubicBezTo>
                      <a:pt x="826" y="533"/>
                      <a:pt x="848" y="532"/>
                      <a:pt x="870" y="532"/>
                    </a:cubicBezTo>
                    <a:cubicBezTo>
                      <a:pt x="948" y="532"/>
                      <a:pt x="1029" y="541"/>
                      <a:pt x="1097" y="580"/>
                    </a:cubicBezTo>
                    <a:cubicBezTo>
                      <a:pt x="1102" y="583"/>
                      <a:pt x="1107" y="585"/>
                      <a:pt x="1112" y="585"/>
                    </a:cubicBezTo>
                    <a:cubicBezTo>
                      <a:pt x="1139" y="585"/>
                      <a:pt x="1159" y="539"/>
                      <a:pt x="1127" y="522"/>
                    </a:cubicBezTo>
                    <a:cubicBezTo>
                      <a:pt x="1047" y="477"/>
                      <a:pt x="951" y="462"/>
                      <a:pt x="852" y="462"/>
                    </a:cubicBezTo>
                    <a:cubicBezTo>
                      <a:pt x="727" y="462"/>
                      <a:pt x="597" y="486"/>
                      <a:pt x="490" y="505"/>
                    </a:cubicBezTo>
                    <a:cubicBezTo>
                      <a:pt x="361" y="529"/>
                      <a:pt x="233" y="559"/>
                      <a:pt x="108" y="597"/>
                    </a:cubicBezTo>
                    <a:lnTo>
                      <a:pt x="108" y="597"/>
                    </a:lnTo>
                    <a:cubicBezTo>
                      <a:pt x="229" y="408"/>
                      <a:pt x="418" y="272"/>
                      <a:pt x="624" y="182"/>
                    </a:cubicBezTo>
                    <a:cubicBezTo>
                      <a:pt x="777" y="112"/>
                      <a:pt x="952" y="64"/>
                      <a:pt x="1125" y="64"/>
                    </a:cubicBezTo>
                    <a:cubicBezTo>
                      <a:pt x="1241" y="64"/>
                      <a:pt x="1356" y="85"/>
                      <a:pt x="1462" y="136"/>
                    </a:cubicBezTo>
                    <a:cubicBezTo>
                      <a:pt x="1667" y="237"/>
                      <a:pt x="1827" y="480"/>
                      <a:pt x="1781" y="714"/>
                    </a:cubicBezTo>
                    <a:cubicBezTo>
                      <a:pt x="1726" y="991"/>
                      <a:pt x="1416" y="1117"/>
                      <a:pt x="1160" y="1121"/>
                    </a:cubicBezTo>
                    <a:cubicBezTo>
                      <a:pt x="1156" y="1121"/>
                      <a:pt x="1151" y="1121"/>
                      <a:pt x="1147" y="1121"/>
                    </a:cubicBezTo>
                    <a:cubicBezTo>
                      <a:pt x="813" y="1121"/>
                      <a:pt x="511" y="964"/>
                      <a:pt x="226" y="811"/>
                    </a:cubicBezTo>
                    <a:cubicBezTo>
                      <a:pt x="220" y="807"/>
                      <a:pt x="214" y="806"/>
                      <a:pt x="208" y="806"/>
                    </a:cubicBezTo>
                    <a:cubicBezTo>
                      <a:pt x="179" y="806"/>
                      <a:pt x="160" y="848"/>
                      <a:pt x="192" y="865"/>
                    </a:cubicBezTo>
                    <a:cubicBezTo>
                      <a:pt x="485" y="1024"/>
                      <a:pt x="796" y="1184"/>
                      <a:pt x="1135" y="1188"/>
                    </a:cubicBezTo>
                    <a:cubicBezTo>
                      <a:pt x="1407" y="1188"/>
                      <a:pt x="1713" y="1075"/>
                      <a:pt x="1818" y="807"/>
                    </a:cubicBezTo>
                    <a:cubicBezTo>
                      <a:pt x="1915" y="572"/>
                      <a:pt x="1797" y="304"/>
                      <a:pt x="1604" y="153"/>
                    </a:cubicBezTo>
                    <a:cubicBezTo>
                      <a:pt x="1466" y="44"/>
                      <a:pt x="1296" y="0"/>
                      <a:pt x="1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16"/>
              <p:cNvSpPr/>
              <p:nvPr/>
            </p:nvSpPr>
            <p:spPr>
              <a:xfrm>
                <a:off x="1452175" y="3266975"/>
                <a:ext cx="418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198" extrusionOk="0">
                    <a:moveTo>
                      <a:pt x="1079" y="1"/>
                    </a:moveTo>
                    <a:cubicBezTo>
                      <a:pt x="799" y="1"/>
                      <a:pt x="539" y="163"/>
                      <a:pt x="348" y="370"/>
                    </a:cubicBezTo>
                    <a:cubicBezTo>
                      <a:pt x="164" y="563"/>
                      <a:pt x="30" y="810"/>
                      <a:pt x="5" y="1074"/>
                    </a:cubicBezTo>
                    <a:cubicBezTo>
                      <a:pt x="0" y="1137"/>
                      <a:pt x="235" y="1179"/>
                      <a:pt x="235" y="1179"/>
                    </a:cubicBezTo>
                    <a:cubicBezTo>
                      <a:pt x="359" y="1189"/>
                      <a:pt x="485" y="1197"/>
                      <a:pt x="611" y="1197"/>
                    </a:cubicBezTo>
                    <a:cubicBezTo>
                      <a:pt x="697" y="1197"/>
                      <a:pt x="783" y="1193"/>
                      <a:pt x="868" y="1183"/>
                    </a:cubicBezTo>
                    <a:cubicBezTo>
                      <a:pt x="1082" y="1158"/>
                      <a:pt x="1291" y="1087"/>
                      <a:pt x="1451" y="948"/>
                    </a:cubicBezTo>
                    <a:cubicBezTo>
                      <a:pt x="1576" y="835"/>
                      <a:pt x="1673" y="676"/>
                      <a:pt x="1669" y="508"/>
                    </a:cubicBezTo>
                    <a:cubicBezTo>
                      <a:pt x="1660" y="223"/>
                      <a:pt x="1371" y="5"/>
                      <a:pt x="1090" y="1"/>
                    </a:cubicBezTo>
                    <a:cubicBezTo>
                      <a:pt x="1087" y="1"/>
                      <a:pt x="1083" y="1"/>
                      <a:pt x="10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16"/>
              <p:cNvSpPr/>
              <p:nvPr/>
            </p:nvSpPr>
            <p:spPr>
              <a:xfrm>
                <a:off x="1451450" y="3266175"/>
                <a:ext cx="4392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263" extrusionOk="0">
                    <a:moveTo>
                      <a:pt x="1099" y="0"/>
                    </a:moveTo>
                    <a:cubicBezTo>
                      <a:pt x="868" y="0"/>
                      <a:pt x="647" y="115"/>
                      <a:pt x="474" y="264"/>
                    </a:cubicBezTo>
                    <a:cubicBezTo>
                      <a:pt x="222" y="473"/>
                      <a:pt x="25" y="775"/>
                      <a:pt x="0" y="1106"/>
                    </a:cubicBezTo>
                    <a:cubicBezTo>
                      <a:pt x="0" y="1128"/>
                      <a:pt x="17" y="1140"/>
                      <a:pt x="34" y="1140"/>
                    </a:cubicBezTo>
                    <a:cubicBezTo>
                      <a:pt x="43" y="1140"/>
                      <a:pt x="52" y="1137"/>
                      <a:pt x="59" y="1131"/>
                    </a:cubicBezTo>
                    <a:cubicBezTo>
                      <a:pt x="168" y="1035"/>
                      <a:pt x="281" y="947"/>
                      <a:pt x="398" y="863"/>
                    </a:cubicBezTo>
                    <a:cubicBezTo>
                      <a:pt x="495" y="800"/>
                      <a:pt x="591" y="737"/>
                      <a:pt x="692" y="691"/>
                    </a:cubicBezTo>
                    <a:cubicBezTo>
                      <a:pt x="772" y="653"/>
                      <a:pt x="863" y="615"/>
                      <a:pt x="951" y="615"/>
                    </a:cubicBezTo>
                    <a:cubicBezTo>
                      <a:pt x="960" y="615"/>
                      <a:pt x="968" y="615"/>
                      <a:pt x="977" y="616"/>
                    </a:cubicBezTo>
                    <a:cubicBezTo>
                      <a:pt x="978" y="616"/>
                      <a:pt x="979" y="616"/>
                      <a:pt x="981" y="616"/>
                    </a:cubicBezTo>
                    <a:cubicBezTo>
                      <a:pt x="1019" y="616"/>
                      <a:pt x="1017" y="557"/>
                      <a:pt x="977" y="553"/>
                    </a:cubicBezTo>
                    <a:cubicBezTo>
                      <a:pt x="967" y="552"/>
                      <a:pt x="956" y="552"/>
                      <a:pt x="946" y="552"/>
                    </a:cubicBezTo>
                    <a:cubicBezTo>
                      <a:pt x="860" y="552"/>
                      <a:pt x="775" y="582"/>
                      <a:pt x="700" y="616"/>
                    </a:cubicBezTo>
                    <a:cubicBezTo>
                      <a:pt x="587" y="666"/>
                      <a:pt x="482" y="729"/>
                      <a:pt x="377" y="800"/>
                    </a:cubicBezTo>
                    <a:cubicBezTo>
                      <a:pt x="274" y="872"/>
                      <a:pt x="171" y="947"/>
                      <a:pt x="75" y="1029"/>
                    </a:cubicBezTo>
                    <a:lnTo>
                      <a:pt x="75" y="1029"/>
                    </a:lnTo>
                    <a:cubicBezTo>
                      <a:pt x="112" y="788"/>
                      <a:pt x="249" y="573"/>
                      <a:pt x="419" y="402"/>
                    </a:cubicBezTo>
                    <a:cubicBezTo>
                      <a:pt x="605" y="212"/>
                      <a:pt x="840" y="67"/>
                      <a:pt x="1108" y="67"/>
                    </a:cubicBezTo>
                    <a:cubicBezTo>
                      <a:pt x="1112" y="67"/>
                      <a:pt x="1115" y="67"/>
                      <a:pt x="1119" y="67"/>
                    </a:cubicBezTo>
                    <a:cubicBezTo>
                      <a:pt x="1346" y="71"/>
                      <a:pt x="1593" y="222"/>
                      <a:pt x="1652" y="452"/>
                    </a:cubicBezTo>
                    <a:cubicBezTo>
                      <a:pt x="1723" y="729"/>
                      <a:pt x="1492" y="972"/>
                      <a:pt x="1262" y="1081"/>
                    </a:cubicBezTo>
                    <a:cubicBezTo>
                      <a:pt x="1073" y="1173"/>
                      <a:pt x="868" y="1198"/>
                      <a:pt x="662" y="1198"/>
                    </a:cubicBezTo>
                    <a:cubicBezTo>
                      <a:pt x="528" y="1198"/>
                      <a:pt x="394" y="1187"/>
                      <a:pt x="264" y="1177"/>
                    </a:cubicBezTo>
                    <a:cubicBezTo>
                      <a:pt x="263" y="1177"/>
                      <a:pt x="262" y="1177"/>
                      <a:pt x="260" y="1177"/>
                    </a:cubicBezTo>
                    <a:cubicBezTo>
                      <a:pt x="222" y="1177"/>
                      <a:pt x="224" y="1240"/>
                      <a:pt x="264" y="1244"/>
                    </a:cubicBezTo>
                    <a:cubicBezTo>
                      <a:pt x="390" y="1254"/>
                      <a:pt x="519" y="1263"/>
                      <a:pt x="647" y="1263"/>
                    </a:cubicBezTo>
                    <a:cubicBezTo>
                      <a:pt x="863" y="1263"/>
                      <a:pt x="1078" y="1238"/>
                      <a:pt x="1278" y="1148"/>
                    </a:cubicBezTo>
                    <a:cubicBezTo>
                      <a:pt x="1522" y="1039"/>
                      <a:pt x="1756" y="796"/>
                      <a:pt x="1727" y="507"/>
                    </a:cubicBezTo>
                    <a:cubicBezTo>
                      <a:pt x="1702" y="255"/>
                      <a:pt x="1480" y="67"/>
                      <a:pt x="1245" y="16"/>
                    </a:cubicBezTo>
                    <a:cubicBezTo>
                      <a:pt x="1196" y="5"/>
                      <a:pt x="1147" y="0"/>
                      <a:pt x="1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16"/>
              <p:cNvSpPr/>
              <p:nvPr/>
            </p:nvSpPr>
            <p:spPr>
              <a:xfrm>
                <a:off x="1401025" y="3319875"/>
                <a:ext cx="4395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59" extrusionOk="0">
                    <a:moveTo>
                      <a:pt x="633" y="1"/>
                    </a:moveTo>
                    <a:cubicBezTo>
                      <a:pt x="604" y="1"/>
                      <a:pt x="575" y="2"/>
                      <a:pt x="546" y="6"/>
                    </a:cubicBezTo>
                    <a:cubicBezTo>
                      <a:pt x="265" y="44"/>
                      <a:pt x="1" y="295"/>
                      <a:pt x="26" y="576"/>
                    </a:cubicBezTo>
                    <a:cubicBezTo>
                      <a:pt x="43" y="744"/>
                      <a:pt x="152" y="895"/>
                      <a:pt x="290" y="991"/>
                    </a:cubicBezTo>
                    <a:cubicBezTo>
                      <a:pt x="466" y="1108"/>
                      <a:pt x="684" y="1154"/>
                      <a:pt x="898" y="1159"/>
                    </a:cubicBezTo>
                    <a:cubicBezTo>
                      <a:pt x="1108" y="1159"/>
                      <a:pt x="1321" y="1121"/>
                      <a:pt x="1527" y="1079"/>
                    </a:cubicBezTo>
                    <a:cubicBezTo>
                      <a:pt x="1527" y="1079"/>
                      <a:pt x="1757" y="1012"/>
                      <a:pt x="1745" y="953"/>
                    </a:cubicBezTo>
                    <a:cubicBezTo>
                      <a:pt x="1690" y="689"/>
                      <a:pt x="1531" y="459"/>
                      <a:pt x="1326" y="287"/>
                    </a:cubicBezTo>
                    <a:cubicBezTo>
                      <a:pt x="1130" y="125"/>
                      <a:pt x="884" y="1"/>
                      <a:pt x="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16"/>
              <p:cNvSpPr/>
              <p:nvPr/>
            </p:nvSpPr>
            <p:spPr>
              <a:xfrm>
                <a:off x="1400000" y="3319025"/>
                <a:ext cx="455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224" extrusionOk="0">
                    <a:moveTo>
                      <a:pt x="684" y="1"/>
                    </a:moveTo>
                    <a:cubicBezTo>
                      <a:pt x="636" y="1"/>
                      <a:pt x="588" y="5"/>
                      <a:pt x="541" y="15"/>
                    </a:cubicBezTo>
                    <a:cubicBezTo>
                      <a:pt x="302" y="65"/>
                      <a:pt x="71" y="262"/>
                      <a:pt x="38" y="514"/>
                    </a:cubicBezTo>
                    <a:cubicBezTo>
                      <a:pt x="0" y="799"/>
                      <a:pt x="226" y="1033"/>
                      <a:pt x="470" y="1134"/>
                    </a:cubicBezTo>
                    <a:cubicBezTo>
                      <a:pt x="625" y="1200"/>
                      <a:pt x="787" y="1223"/>
                      <a:pt x="951" y="1223"/>
                    </a:cubicBezTo>
                    <a:cubicBezTo>
                      <a:pt x="1162" y="1223"/>
                      <a:pt x="1375" y="1184"/>
                      <a:pt x="1580" y="1146"/>
                    </a:cubicBezTo>
                    <a:cubicBezTo>
                      <a:pt x="1616" y="1139"/>
                      <a:pt x="1603" y="1083"/>
                      <a:pt x="1567" y="1083"/>
                    </a:cubicBezTo>
                    <a:cubicBezTo>
                      <a:pt x="1564" y="1083"/>
                      <a:pt x="1562" y="1083"/>
                      <a:pt x="1559" y="1084"/>
                    </a:cubicBezTo>
                    <a:cubicBezTo>
                      <a:pt x="1360" y="1121"/>
                      <a:pt x="1154" y="1160"/>
                      <a:pt x="949" y="1160"/>
                    </a:cubicBezTo>
                    <a:cubicBezTo>
                      <a:pt x="853" y="1160"/>
                      <a:pt x="757" y="1151"/>
                      <a:pt x="662" y="1130"/>
                    </a:cubicBezTo>
                    <a:cubicBezTo>
                      <a:pt x="411" y="1071"/>
                      <a:pt x="130" y="895"/>
                      <a:pt x="101" y="610"/>
                    </a:cubicBezTo>
                    <a:cubicBezTo>
                      <a:pt x="80" y="367"/>
                      <a:pt x="281" y="157"/>
                      <a:pt x="503" y="90"/>
                    </a:cubicBezTo>
                    <a:cubicBezTo>
                      <a:pt x="561" y="74"/>
                      <a:pt x="619" y="66"/>
                      <a:pt x="678" y="66"/>
                    </a:cubicBezTo>
                    <a:cubicBezTo>
                      <a:pt x="887" y="66"/>
                      <a:pt x="1095" y="162"/>
                      <a:pt x="1262" y="283"/>
                    </a:cubicBezTo>
                    <a:cubicBezTo>
                      <a:pt x="1477" y="438"/>
                      <a:pt x="1662" y="651"/>
                      <a:pt x="1733" y="910"/>
                    </a:cubicBezTo>
                    <a:lnTo>
                      <a:pt x="1733" y="910"/>
                    </a:lnTo>
                    <a:cubicBezTo>
                      <a:pt x="1625" y="838"/>
                      <a:pt x="1513" y="773"/>
                      <a:pt x="1396" y="715"/>
                    </a:cubicBezTo>
                    <a:cubicBezTo>
                      <a:pt x="1246" y="636"/>
                      <a:pt x="1053" y="533"/>
                      <a:pt x="872" y="533"/>
                    </a:cubicBezTo>
                    <a:cubicBezTo>
                      <a:pt x="841" y="533"/>
                      <a:pt x="810" y="536"/>
                      <a:pt x="780" y="543"/>
                    </a:cubicBezTo>
                    <a:cubicBezTo>
                      <a:pt x="740" y="551"/>
                      <a:pt x="753" y="607"/>
                      <a:pt x="789" y="607"/>
                    </a:cubicBezTo>
                    <a:cubicBezTo>
                      <a:pt x="791" y="607"/>
                      <a:pt x="794" y="606"/>
                      <a:pt x="796" y="606"/>
                    </a:cubicBezTo>
                    <a:cubicBezTo>
                      <a:pt x="819" y="601"/>
                      <a:pt x="842" y="599"/>
                      <a:pt x="865" y="599"/>
                    </a:cubicBezTo>
                    <a:cubicBezTo>
                      <a:pt x="940" y="599"/>
                      <a:pt x="1014" y="621"/>
                      <a:pt x="1081" y="644"/>
                    </a:cubicBezTo>
                    <a:cubicBezTo>
                      <a:pt x="1195" y="685"/>
                      <a:pt x="1299" y="736"/>
                      <a:pt x="1404" y="790"/>
                    </a:cubicBezTo>
                    <a:cubicBezTo>
                      <a:pt x="1530" y="857"/>
                      <a:pt x="1652" y="933"/>
                      <a:pt x="1769" y="1012"/>
                    </a:cubicBezTo>
                    <a:cubicBezTo>
                      <a:pt x="1775" y="1017"/>
                      <a:pt x="1781" y="1020"/>
                      <a:pt x="1787" y="1020"/>
                    </a:cubicBezTo>
                    <a:cubicBezTo>
                      <a:pt x="1806" y="1020"/>
                      <a:pt x="1821" y="998"/>
                      <a:pt x="1815" y="979"/>
                    </a:cubicBezTo>
                    <a:cubicBezTo>
                      <a:pt x="1765" y="690"/>
                      <a:pt x="1580" y="451"/>
                      <a:pt x="1354" y="270"/>
                    </a:cubicBezTo>
                    <a:cubicBezTo>
                      <a:pt x="1168" y="119"/>
                      <a:pt x="929" y="1"/>
                      <a:pt x="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16"/>
              <p:cNvSpPr/>
              <p:nvPr/>
            </p:nvSpPr>
            <p:spPr>
              <a:xfrm>
                <a:off x="1410775" y="3281000"/>
                <a:ext cx="40700" cy="311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47" extrusionOk="0">
                    <a:moveTo>
                      <a:pt x="600" y="0"/>
                    </a:moveTo>
                    <a:cubicBezTo>
                      <a:pt x="328" y="0"/>
                      <a:pt x="50" y="191"/>
                      <a:pt x="22" y="459"/>
                    </a:cubicBezTo>
                    <a:cubicBezTo>
                      <a:pt x="1" y="626"/>
                      <a:pt x="80" y="794"/>
                      <a:pt x="198" y="915"/>
                    </a:cubicBezTo>
                    <a:cubicBezTo>
                      <a:pt x="345" y="1066"/>
                      <a:pt x="550" y="1159"/>
                      <a:pt x="755" y="1200"/>
                    </a:cubicBezTo>
                    <a:cubicBezTo>
                      <a:pt x="965" y="1242"/>
                      <a:pt x="1179" y="1247"/>
                      <a:pt x="1392" y="1247"/>
                    </a:cubicBezTo>
                    <a:cubicBezTo>
                      <a:pt x="1392" y="1247"/>
                      <a:pt x="1627" y="1230"/>
                      <a:pt x="1627" y="1167"/>
                    </a:cubicBezTo>
                    <a:cubicBezTo>
                      <a:pt x="1627" y="899"/>
                      <a:pt x="1514" y="639"/>
                      <a:pt x="1350" y="429"/>
                    </a:cubicBezTo>
                    <a:cubicBezTo>
                      <a:pt x="1170" y="207"/>
                      <a:pt x="923" y="23"/>
                      <a:pt x="642" y="2"/>
                    </a:cubicBezTo>
                    <a:cubicBezTo>
                      <a:pt x="628" y="1"/>
                      <a:pt x="614" y="0"/>
                      <a:pt x="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16"/>
              <p:cNvSpPr/>
              <p:nvPr/>
            </p:nvSpPr>
            <p:spPr>
              <a:xfrm>
                <a:off x="1408575" y="3280200"/>
                <a:ext cx="43950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313" extrusionOk="0">
                    <a:moveTo>
                      <a:pt x="686" y="0"/>
                    </a:moveTo>
                    <a:cubicBezTo>
                      <a:pt x="682" y="0"/>
                      <a:pt x="679" y="0"/>
                      <a:pt x="676" y="0"/>
                    </a:cubicBezTo>
                    <a:cubicBezTo>
                      <a:pt x="437" y="4"/>
                      <a:pt x="185" y="151"/>
                      <a:pt x="101" y="382"/>
                    </a:cubicBezTo>
                    <a:cubicBezTo>
                      <a:pt x="1" y="658"/>
                      <a:pt x="185" y="939"/>
                      <a:pt x="407" y="1090"/>
                    </a:cubicBezTo>
                    <a:cubicBezTo>
                      <a:pt x="722" y="1304"/>
                      <a:pt x="1116" y="1312"/>
                      <a:pt x="1480" y="1312"/>
                    </a:cubicBezTo>
                    <a:cubicBezTo>
                      <a:pt x="1522" y="1312"/>
                      <a:pt x="1522" y="1249"/>
                      <a:pt x="1480" y="1249"/>
                    </a:cubicBezTo>
                    <a:cubicBezTo>
                      <a:pt x="1183" y="1245"/>
                      <a:pt x="873" y="1241"/>
                      <a:pt x="596" y="1119"/>
                    </a:cubicBezTo>
                    <a:cubicBezTo>
                      <a:pt x="357" y="1015"/>
                      <a:pt x="106" y="780"/>
                      <a:pt x="139" y="491"/>
                    </a:cubicBezTo>
                    <a:cubicBezTo>
                      <a:pt x="168" y="252"/>
                      <a:pt x="407" y="92"/>
                      <a:pt x="630" y="67"/>
                    </a:cubicBezTo>
                    <a:cubicBezTo>
                      <a:pt x="649" y="65"/>
                      <a:pt x="669" y="64"/>
                      <a:pt x="688" y="64"/>
                    </a:cubicBezTo>
                    <a:cubicBezTo>
                      <a:pt x="925" y="64"/>
                      <a:pt x="1142" y="202"/>
                      <a:pt x="1304" y="365"/>
                    </a:cubicBezTo>
                    <a:cubicBezTo>
                      <a:pt x="1502" y="563"/>
                      <a:pt x="1659" y="827"/>
                      <a:pt x="1680" y="1112"/>
                    </a:cubicBezTo>
                    <a:lnTo>
                      <a:pt x="1680" y="1112"/>
                    </a:lnTo>
                    <a:cubicBezTo>
                      <a:pt x="1588" y="1022"/>
                      <a:pt x="1492" y="937"/>
                      <a:pt x="1392" y="855"/>
                    </a:cubicBezTo>
                    <a:cubicBezTo>
                      <a:pt x="1239" y="731"/>
                      <a:pt x="1037" y="566"/>
                      <a:pt x="830" y="566"/>
                    </a:cubicBezTo>
                    <a:cubicBezTo>
                      <a:pt x="827" y="566"/>
                      <a:pt x="825" y="566"/>
                      <a:pt x="822" y="566"/>
                    </a:cubicBezTo>
                    <a:cubicBezTo>
                      <a:pt x="780" y="566"/>
                      <a:pt x="780" y="629"/>
                      <a:pt x="822" y="629"/>
                    </a:cubicBezTo>
                    <a:cubicBezTo>
                      <a:pt x="919" y="629"/>
                      <a:pt x="1011" y="675"/>
                      <a:pt x="1091" y="725"/>
                    </a:cubicBezTo>
                    <a:cubicBezTo>
                      <a:pt x="1195" y="784"/>
                      <a:pt x="1288" y="855"/>
                      <a:pt x="1380" y="931"/>
                    </a:cubicBezTo>
                    <a:cubicBezTo>
                      <a:pt x="1489" y="1023"/>
                      <a:pt x="1594" y="1119"/>
                      <a:pt x="1694" y="1220"/>
                    </a:cubicBezTo>
                    <a:cubicBezTo>
                      <a:pt x="1699" y="1227"/>
                      <a:pt x="1707" y="1229"/>
                      <a:pt x="1715" y="1229"/>
                    </a:cubicBezTo>
                    <a:cubicBezTo>
                      <a:pt x="1731" y="1229"/>
                      <a:pt x="1749" y="1216"/>
                      <a:pt x="1749" y="1199"/>
                    </a:cubicBezTo>
                    <a:cubicBezTo>
                      <a:pt x="1757" y="889"/>
                      <a:pt x="1606" y="604"/>
                      <a:pt x="1409" y="377"/>
                    </a:cubicBezTo>
                    <a:cubicBezTo>
                      <a:pt x="1227" y="174"/>
                      <a:pt x="967" y="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16"/>
              <p:cNvSpPr/>
              <p:nvPr/>
            </p:nvSpPr>
            <p:spPr>
              <a:xfrm>
                <a:off x="1441075" y="3275075"/>
                <a:ext cx="21125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596" extrusionOk="0">
                    <a:moveTo>
                      <a:pt x="279" y="0"/>
                    </a:moveTo>
                    <a:cubicBezTo>
                      <a:pt x="258" y="0"/>
                      <a:pt x="236" y="24"/>
                      <a:pt x="247" y="50"/>
                    </a:cubicBezTo>
                    <a:cubicBezTo>
                      <a:pt x="558" y="758"/>
                      <a:pt x="377" y="1546"/>
                      <a:pt x="214" y="2267"/>
                    </a:cubicBezTo>
                    <a:cubicBezTo>
                      <a:pt x="130" y="2645"/>
                      <a:pt x="42" y="3026"/>
                      <a:pt x="21" y="3416"/>
                    </a:cubicBezTo>
                    <a:cubicBezTo>
                      <a:pt x="0" y="3806"/>
                      <a:pt x="55" y="4166"/>
                      <a:pt x="193" y="4522"/>
                    </a:cubicBezTo>
                    <a:cubicBezTo>
                      <a:pt x="335" y="4900"/>
                      <a:pt x="549" y="5248"/>
                      <a:pt x="771" y="5579"/>
                    </a:cubicBezTo>
                    <a:cubicBezTo>
                      <a:pt x="779" y="5590"/>
                      <a:pt x="790" y="5595"/>
                      <a:pt x="800" y="5595"/>
                    </a:cubicBezTo>
                    <a:cubicBezTo>
                      <a:pt x="823" y="5595"/>
                      <a:pt x="845" y="5571"/>
                      <a:pt x="830" y="5545"/>
                    </a:cubicBezTo>
                    <a:cubicBezTo>
                      <a:pt x="620" y="5235"/>
                      <a:pt x="423" y="4916"/>
                      <a:pt x="281" y="4573"/>
                    </a:cubicBezTo>
                    <a:cubicBezTo>
                      <a:pt x="138" y="4225"/>
                      <a:pt x="71" y="3848"/>
                      <a:pt x="84" y="3466"/>
                    </a:cubicBezTo>
                    <a:cubicBezTo>
                      <a:pt x="118" y="2687"/>
                      <a:pt x="415" y="1953"/>
                      <a:pt x="474" y="1178"/>
                    </a:cubicBezTo>
                    <a:cubicBezTo>
                      <a:pt x="499" y="784"/>
                      <a:pt x="465" y="381"/>
                      <a:pt x="302" y="17"/>
                    </a:cubicBezTo>
                    <a:cubicBezTo>
                      <a:pt x="297" y="5"/>
                      <a:pt x="288" y="0"/>
                      <a:pt x="2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16"/>
              <p:cNvSpPr/>
              <p:nvPr/>
            </p:nvSpPr>
            <p:spPr>
              <a:xfrm>
                <a:off x="1397575" y="3398925"/>
                <a:ext cx="96750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333" extrusionOk="0">
                    <a:moveTo>
                      <a:pt x="1" y="0"/>
                    </a:moveTo>
                    <a:lnTo>
                      <a:pt x="893" y="3332"/>
                    </a:lnTo>
                    <a:lnTo>
                      <a:pt x="2972" y="3332"/>
                    </a:lnTo>
                    <a:lnTo>
                      <a:pt x="38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16"/>
              <p:cNvSpPr/>
              <p:nvPr/>
            </p:nvSpPr>
            <p:spPr>
              <a:xfrm>
                <a:off x="1391300" y="3383725"/>
                <a:ext cx="109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4368" h="609" extrusionOk="0">
                    <a:moveTo>
                      <a:pt x="0" y="0"/>
                    </a:moveTo>
                    <a:lnTo>
                      <a:pt x="0" y="608"/>
                    </a:lnTo>
                    <a:lnTo>
                      <a:pt x="4368" y="608"/>
                    </a:lnTo>
                    <a:lnTo>
                      <a:pt x="43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16"/>
              <p:cNvSpPr/>
              <p:nvPr/>
            </p:nvSpPr>
            <p:spPr>
              <a:xfrm>
                <a:off x="1390250" y="3398075"/>
                <a:ext cx="111300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64" extrusionOk="0">
                    <a:moveTo>
                      <a:pt x="42" y="1"/>
                    </a:moveTo>
                    <a:cubicBezTo>
                      <a:pt x="0" y="1"/>
                      <a:pt x="0" y="63"/>
                      <a:pt x="42" y="63"/>
                    </a:cubicBezTo>
                    <a:lnTo>
                      <a:pt x="4410" y="63"/>
                    </a:lnTo>
                    <a:cubicBezTo>
                      <a:pt x="4452" y="63"/>
                      <a:pt x="4452" y="1"/>
                      <a:pt x="4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680" name="Google Shape;1680;p16"/>
            <p:cNvCxnSpPr/>
            <p:nvPr/>
          </p:nvCxnSpPr>
          <p:spPr>
            <a:xfrm>
              <a:off x="5028500" y="4456325"/>
              <a:ext cx="4662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681" name="Google Shape;1681;p16"/>
            <p:cNvGrpSpPr/>
            <p:nvPr/>
          </p:nvGrpSpPr>
          <p:grpSpPr>
            <a:xfrm rot="899994">
              <a:off x="6198172" y="906161"/>
              <a:ext cx="1587936" cy="3581648"/>
              <a:chOff x="703475" y="2884625"/>
              <a:chExt cx="283575" cy="639625"/>
            </a:xfrm>
          </p:grpSpPr>
          <p:sp>
            <p:nvSpPr>
              <p:cNvPr id="1682" name="Google Shape;1682;p16"/>
              <p:cNvSpPr/>
              <p:nvPr/>
            </p:nvSpPr>
            <p:spPr>
              <a:xfrm>
                <a:off x="836975" y="2885450"/>
                <a:ext cx="17200" cy="64700"/>
              </a:xfrm>
              <a:custGeom>
                <a:avLst/>
                <a:gdLst/>
                <a:ahLst/>
                <a:cxnLst/>
                <a:rect l="l" t="t" r="r" b="b"/>
                <a:pathLst>
                  <a:path w="688" h="2588" extrusionOk="0">
                    <a:moveTo>
                      <a:pt x="340" y="1"/>
                    </a:moveTo>
                    <a:cubicBezTo>
                      <a:pt x="151" y="1"/>
                      <a:pt x="0" y="152"/>
                      <a:pt x="0" y="340"/>
                    </a:cubicBezTo>
                    <a:lnTo>
                      <a:pt x="9" y="2248"/>
                    </a:lnTo>
                    <a:cubicBezTo>
                      <a:pt x="9" y="2436"/>
                      <a:pt x="160" y="2587"/>
                      <a:pt x="348" y="2587"/>
                    </a:cubicBezTo>
                    <a:cubicBezTo>
                      <a:pt x="537" y="2587"/>
                      <a:pt x="688" y="2436"/>
                      <a:pt x="688" y="2248"/>
                    </a:cubicBezTo>
                    <a:lnTo>
                      <a:pt x="679" y="336"/>
                    </a:lnTo>
                    <a:cubicBezTo>
                      <a:pt x="679" y="152"/>
                      <a:pt x="528" y="1"/>
                      <a:pt x="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16"/>
              <p:cNvSpPr/>
              <p:nvPr/>
            </p:nvSpPr>
            <p:spPr>
              <a:xfrm>
                <a:off x="836125" y="2884625"/>
                <a:ext cx="1890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54" extrusionOk="0">
                    <a:moveTo>
                      <a:pt x="374" y="0"/>
                    </a:moveTo>
                    <a:cubicBezTo>
                      <a:pt x="202" y="5"/>
                      <a:pt x="47" y="122"/>
                      <a:pt x="9" y="294"/>
                    </a:cubicBezTo>
                    <a:cubicBezTo>
                      <a:pt x="1" y="348"/>
                      <a:pt x="1" y="403"/>
                      <a:pt x="1" y="457"/>
                    </a:cubicBezTo>
                    <a:cubicBezTo>
                      <a:pt x="5" y="671"/>
                      <a:pt x="5" y="885"/>
                      <a:pt x="5" y="1099"/>
                    </a:cubicBezTo>
                    <a:cubicBezTo>
                      <a:pt x="5" y="1367"/>
                      <a:pt x="5" y="1631"/>
                      <a:pt x="9" y="1899"/>
                    </a:cubicBezTo>
                    <a:cubicBezTo>
                      <a:pt x="9" y="2033"/>
                      <a:pt x="1" y="2172"/>
                      <a:pt x="9" y="2310"/>
                    </a:cubicBezTo>
                    <a:cubicBezTo>
                      <a:pt x="26" y="2500"/>
                      <a:pt x="189" y="2654"/>
                      <a:pt x="383" y="2654"/>
                    </a:cubicBezTo>
                    <a:cubicBezTo>
                      <a:pt x="385" y="2654"/>
                      <a:pt x="388" y="2654"/>
                      <a:pt x="391" y="2654"/>
                    </a:cubicBezTo>
                    <a:cubicBezTo>
                      <a:pt x="588" y="2645"/>
                      <a:pt x="751" y="2478"/>
                      <a:pt x="755" y="2281"/>
                    </a:cubicBezTo>
                    <a:cubicBezTo>
                      <a:pt x="755" y="2260"/>
                      <a:pt x="738" y="2249"/>
                      <a:pt x="722" y="2249"/>
                    </a:cubicBezTo>
                    <a:cubicBezTo>
                      <a:pt x="705" y="2249"/>
                      <a:pt x="688" y="2260"/>
                      <a:pt x="688" y="2281"/>
                    </a:cubicBezTo>
                    <a:cubicBezTo>
                      <a:pt x="684" y="2452"/>
                      <a:pt x="545" y="2588"/>
                      <a:pt x="379" y="2588"/>
                    </a:cubicBezTo>
                    <a:cubicBezTo>
                      <a:pt x="354" y="2588"/>
                      <a:pt x="328" y="2585"/>
                      <a:pt x="303" y="2578"/>
                    </a:cubicBezTo>
                    <a:cubicBezTo>
                      <a:pt x="164" y="2540"/>
                      <a:pt x="76" y="2415"/>
                      <a:pt x="76" y="2276"/>
                    </a:cubicBezTo>
                    <a:cubicBezTo>
                      <a:pt x="72" y="2146"/>
                      <a:pt x="72" y="2012"/>
                      <a:pt x="72" y="1882"/>
                    </a:cubicBezTo>
                    <a:lnTo>
                      <a:pt x="68" y="537"/>
                    </a:lnTo>
                    <a:cubicBezTo>
                      <a:pt x="68" y="487"/>
                      <a:pt x="68" y="432"/>
                      <a:pt x="68" y="382"/>
                    </a:cubicBezTo>
                    <a:cubicBezTo>
                      <a:pt x="68" y="206"/>
                      <a:pt x="198" y="72"/>
                      <a:pt x="374" y="67"/>
                    </a:cubicBezTo>
                    <a:cubicBezTo>
                      <a:pt x="416" y="63"/>
                      <a:pt x="416" y="0"/>
                      <a:pt x="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16"/>
              <p:cNvSpPr/>
              <p:nvPr/>
            </p:nvSpPr>
            <p:spPr>
              <a:xfrm>
                <a:off x="824700" y="2899400"/>
                <a:ext cx="41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445" extrusionOk="0">
                    <a:moveTo>
                      <a:pt x="1447" y="0"/>
                    </a:moveTo>
                    <a:lnTo>
                      <a:pt x="219" y="5"/>
                    </a:lnTo>
                    <a:cubicBezTo>
                      <a:pt x="97" y="9"/>
                      <a:pt x="1" y="105"/>
                      <a:pt x="1" y="227"/>
                    </a:cubicBezTo>
                    <a:cubicBezTo>
                      <a:pt x="1" y="348"/>
                      <a:pt x="97" y="445"/>
                      <a:pt x="219" y="445"/>
                    </a:cubicBezTo>
                    <a:lnTo>
                      <a:pt x="1451" y="441"/>
                    </a:lnTo>
                    <a:cubicBezTo>
                      <a:pt x="1568" y="441"/>
                      <a:pt x="1669" y="340"/>
                      <a:pt x="1669" y="223"/>
                    </a:cubicBezTo>
                    <a:cubicBezTo>
                      <a:pt x="1669" y="101"/>
                      <a:pt x="1568" y="0"/>
                      <a:pt x="1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16"/>
              <p:cNvSpPr/>
              <p:nvPr/>
            </p:nvSpPr>
            <p:spPr>
              <a:xfrm>
                <a:off x="821350" y="2898675"/>
                <a:ext cx="45925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09" extrusionOk="0">
                    <a:moveTo>
                      <a:pt x="353" y="0"/>
                    </a:moveTo>
                    <a:cubicBezTo>
                      <a:pt x="110" y="13"/>
                      <a:pt x="1" y="335"/>
                      <a:pt x="219" y="470"/>
                    </a:cubicBezTo>
                    <a:cubicBezTo>
                      <a:pt x="270" y="501"/>
                      <a:pt x="332" y="509"/>
                      <a:pt x="395" y="509"/>
                    </a:cubicBezTo>
                    <a:cubicBezTo>
                      <a:pt x="441" y="509"/>
                      <a:pt x="487" y="505"/>
                      <a:pt x="529" y="503"/>
                    </a:cubicBezTo>
                    <a:lnTo>
                      <a:pt x="1501" y="503"/>
                    </a:lnTo>
                    <a:cubicBezTo>
                      <a:pt x="1543" y="503"/>
                      <a:pt x="1581" y="503"/>
                      <a:pt x="1619" y="499"/>
                    </a:cubicBezTo>
                    <a:cubicBezTo>
                      <a:pt x="1744" y="482"/>
                      <a:pt x="1832" y="373"/>
                      <a:pt x="1837" y="252"/>
                    </a:cubicBezTo>
                    <a:cubicBezTo>
                      <a:pt x="1837" y="231"/>
                      <a:pt x="1820" y="220"/>
                      <a:pt x="1803" y="220"/>
                    </a:cubicBezTo>
                    <a:cubicBezTo>
                      <a:pt x="1786" y="220"/>
                      <a:pt x="1770" y="231"/>
                      <a:pt x="1770" y="252"/>
                    </a:cubicBezTo>
                    <a:cubicBezTo>
                      <a:pt x="1765" y="356"/>
                      <a:pt x="1686" y="432"/>
                      <a:pt x="1581" y="436"/>
                    </a:cubicBezTo>
                    <a:lnTo>
                      <a:pt x="1137" y="436"/>
                    </a:lnTo>
                    <a:cubicBezTo>
                      <a:pt x="885" y="440"/>
                      <a:pt x="634" y="440"/>
                      <a:pt x="378" y="440"/>
                    </a:cubicBezTo>
                    <a:cubicBezTo>
                      <a:pt x="319" y="440"/>
                      <a:pt x="261" y="428"/>
                      <a:pt x="214" y="382"/>
                    </a:cubicBezTo>
                    <a:cubicBezTo>
                      <a:pt x="101" y="260"/>
                      <a:pt x="194" y="76"/>
                      <a:pt x="353" y="67"/>
                    </a:cubicBezTo>
                    <a:cubicBezTo>
                      <a:pt x="395" y="67"/>
                      <a:pt x="395" y="0"/>
                      <a:pt x="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16"/>
              <p:cNvSpPr/>
              <p:nvPr/>
            </p:nvSpPr>
            <p:spPr>
              <a:xfrm>
                <a:off x="707875" y="3146275"/>
                <a:ext cx="278650" cy="377150"/>
              </a:xfrm>
              <a:custGeom>
                <a:avLst/>
                <a:gdLst/>
                <a:ahLst/>
                <a:cxnLst/>
                <a:rect l="l" t="t" r="r" b="b"/>
                <a:pathLst>
                  <a:path w="11146" h="15086" extrusionOk="0">
                    <a:moveTo>
                      <a:pt x="5537" y="1"/>
                    </a:moveTo>
                    <a:cubicBezTo>
                      <a:pt x="5537" y="1"/>
                      <a:pt x="3857" y="3106"/>
                      <a:pt x="1664" y="5563"/>
                    </a:cubicBezTo>
                    <a:cubicBezTo>
                      <a:pt x="1534" y="5693"/>
                      <a:pt x="1409" y="5827"/>
                      <a:pt x="1291" y="5965"/>
                    </a:cubicBezTo>
                    <a:cubicBezTo>
                      <a:pt x="1291" y="5969"/>
                      <a:pt x="1287" y="5969"/>
                      <a:pt x="1287" y="5973"/>
                    </a:cubicBezTo>
                    <a:cubicBezTo>
                      <a:pt x="482" y="6942"/>
                      <a:pt x="0" y="8186"/>
                      <a:pt x="5" y="9540"/>
                    </a:cubicBezTo>
                    <a:cubicBezTo>
                      <a:pt x="17" y="12607"/>
                      <a:pt x="2507" y="15086"/>
                      <a:pt x="5572" y="15086"/>
                    </a:cubicBezTo>
                    <a:cubicBezTo>
                      <a:pt x="5577" y="15086"/>
                      <a:pt x="5582" y="15086"/>
                      <a:pt x="5588" y="15086"/>
                    </a:cubicBezTo>
                    <a:cubicBezTo>
                      <a:pt x="8664" y="15073"/>
                      <a:pt x="11145" y="12575"/>
                      <a:pt x="11133" y="9503"/>
                    </a:cubicBezTo>
                    <a:cubicBezTo>
                      <a:pt x="11129" y="8149"/>
                      <a:pt x="10638" y="6908"/>
                      <a:pt x="9829" y="5944"/>
                    </a:cubicBezTo>
                    <a:cubicBezTo>
                      <a:pt x="9829" y="5944"/>
                      <a:pt x="9825" y="5940"/>
                      <a:pt x="9825" y="5940"/>
                    </a:cubicBezTo>
                    <a:cubicBezTo>
                      <a:pt x="9708" y="5797"/>
                      <a:pt x="9582" y="5663"/>
                      <a:pt x="9452" y="5537"/>
                    </a:cubicBezTo>
                    <a:cubicBezTo>
                      <a:pt x="7243" y="3098"/>
                      <a:pt x="5537" y="1"/>
                      <a:pt x="5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16"/>
              <p:cNvSpPr/>
              <p:nvPr/>
            </p:nvSpPr>
            <p:spPr>
              <a:xfrm>
                <a:off x="703475" y="3145450"/>
                <a:ext cx="283575" cy="378800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15152" extrusionOk="0">
                    <a:moveTo>
                      <a:pt x="5712" y="0"/>
                    </a:moveTo>
                    <a:cubicBezTo>
                      <a:pt x="5703" y="0"/>
                      <a:pt x="5693" y="5"/>
                      <a:pt x="5688" y="17"/>
                    </a:cubicBezTo>
                    <a:cubicBezTo>
                      <a:pt x="5445" y="465"/>
                      <a:pt x="5181" y="901"/>
                      <a:pt x="4913" y="1333"/>
                    </a:cubicBezTo>
                    <a:cubicBezTo>
                      <a:pt x="4301" y="2330"/>
                      <a:pt x="3643" y="3299"/>
                      <a:pt x="2930" y="4225"/>
                    </a:cubicBezTo>
                    <a:cubicBezTo>
                      <a:pt x="2695" y="4531"/>
                      <a:pt x="2457" y="4829"/>
                      <a:pt x="2209" y="5118"/>
                    </a:cubicBezTo>
                    <a:cubicBezTo>
                      <a:pt x="2088" y="5264"/>
                      <a:pt x="1962" y="5411"/>
                      <a:pt x="1836" y="5554"/>
                    </a:cubicBezTo>
                    <a:cubicBezTo>
                      <a:pt x="1765" y="5625"/>
                      <a:pt x="1694" y="5696"/>
                      <a:pt x="1627" y="5772"/>
                    </a:cubicBezTo>
                    <a:cubicBezTo>
                      <a:pt x="1564" y="5839"/>
                      <a:pt x="1505" y="5914"/>
                      <a:pt x="1438" y="5981"/>
                    </a:cubicBezTo>
                    <a:cubicBezTo>
                      <a:pt x="922" y="6610"/>
                      <a:pt x="541" y="7343"/>
                      <a:pt x="336" y="8127"/>
                    </a:cubicBezTo>
                    <a:cubicBezTo>
                      <a:pt x="134" y="8882"/>
                      <a:pt x="97" y="9678"/>
                      <a:pt x="222" y="10449"/>
                    </a:cubicBezTo>
                    <a:cubicBezTo>
                      <a:pt x="327" y="11120"/>
                      <a:pt x="562" y="11770"/>
                      <a:pt x="901" y="12356"/>
                    </a:cubicBezTo>
                    <a:cubicBezTo>
                      <a:pt x="1233" y="12931"/>
                      <a:pt x="1669" y="13446"/>
                      <a:pt x="2184" y="13870"/>
                    </a:cubicBezTo>
                    <a:cubicBezTo>
                      <a:pt x="2695" y="14293"/>
                      <a:pt x="3278" y="14620"/>
                      <a:pt x="3903" y="14842"/>
                    </a:cubicBezTo>
                    <a:cubicBezTo>
                      <a:pt x="4497" y="15046"/>
                      <a:pt x="5125" y="15152"/>
                      <a:pt x="5754" y="15152"/>
                    </a:cubicBezTo>
                    <a:cubicBezTo>
                      <a:pt x="5821" y="15152"/>
                      <a:pt x="5889" y="15150"/>
                      <a:pt x="5956" y="15148"/>
                    </a:cubicBezTo>
                    <a:cubicBezTo>
                      <a:pt x="6640" y="15123"/>
                      <a:pt x="7314" y="14972"/>
                      <a:pt x="7943" y="14704"/>
                    </a:cubicBezTo>
                    <a:cubicBezTo>
                      <a:pt x="8555" y="14444"/>
                      <a:pt x="9121" y="14071"/>
                      <a:pt x="9607" y="13610"/>
                    </a:cubicBezTo>
                    <a:cubicBezTo>
                      <a:pt x="10089" y="13149"/>
                      <a:pt x="10487" y="12604"/>
                      <a:pt x="10781" y="12004"/>
                    </a:cubicBezTo>
                    <a:cubicBezTo>
                      <a:pt x="11070" y="11409"/>
                      <a:pt x="11259" y="10738"/>
                      <a:pt x="11321" y="10064"/>
                    </a:cubicBezTo>
                    <a:cubicBezTo>
                      <a:pt x="11338" y="9888"/>
                      <a:pt x="11342" y="9712"/>
                      <a:pt x="11342" y="9536"/>
                    </a:cubicBezTo>
                    <a:cubicBezTo>
                      <a:pt x="11342" y="9515"/>
                      <a:pt x="11327" y="9504"/>
                      <a:pt x="11311" y="9504"/>
                    </a:cubicBezTo>
                    <a:cubicBezTo>
                      <a:pt x="11295" y="9504"/>
                      <a:pt x="11280" y="9515"/>
                      <a:pt x="11280" y="9536"/>
                    </a:cubicBezTo>
                    <a:cubicBezTo>
                      <a:pt x="11280" y="10885"/>
                      <a:pt x="10789" y="12206"/>
                      <a:pt x="9892" y="13216"/>
                    </a:cubicBezTo>
                    <a:cubicBezTo>
                      <a:pt x="9012" y="14213"/>
                      <a:pt x="7780" y="14871"/>
                      <a:pt x="6459" y="15039"/>
                    </a:cubicBezTo>
                    <a:cubicBezTo>
                      <a:pt x="6226" y="15069"/>
                      <a:pt x="5992" y="15083"/>
                      <a:pt x="5759" y="15083"/>
                    </a:cubicBezTo>
                    <a:cubicBezTo>
                      <a:pt x="4640" y="15083"/>
                      <a:pt x="3533" y="14746"/>
                      <a:pt x="2607" y="14108"/>
                    </a:cubicBezTo>
                    <a:cubicBezTo>
                      <a:pt x="1526" y="13362"/>
                      <a:pt x="730" y="12235"/>
                      <a:pt x="398" y="10961"/>
                    </a:cubicBezTo>
                    <a:cubicBezTo>
                      <a:pt x="0" y="9452"/>
                      <a:pt x="269" y="7809"/>
                      <a:pt x="1132" y="6505"/>
                    </a:cubicBezTo>
                    <a:cubicBezTo>
                      <a:pt x="1241" y="6342"/>
                      <a:pt x="1358" y="6182"/>
                      <a:pt x="1484" y="6027"/>
                    </a:cubicBezTo>
                    <a:cubicBezTo>
                      <a:pt x="1484" y="6027"/>
                      <a:pt x="1485" y="6027"/>
                      <a:pt x="1485" y="6026"/>
                    </a:cubicBezTo>
                    <a:lnTo>
                      <a:pt x="1485" y="6026"/>
                    </a:lnTo>
                    <a:cubicBezTo>
                      <a:pt x="1606" y="5901"/>
                      <a:pt x="1719" y="5763"/>
                      <a:pt x="1845" y="5637"/>
                    </a:cubicBezTo>
                    <a:cubicBezTo>
                      <a:pt x="1958" y="5520"/>
                      <a:pt x="2067" y="5390"/>
                      <a:pt x="2171" y="5264"/>
                    </a:cubicBezTo>
                    <a:cubicBezTo>
                      <a:pt x="2394" y="5005"/>
                      <a:pt x="2612" y="4741"/>
                      <a:pt x="2821" y="4468"/>
                    </a:cubicBezTo>
                    <a:cubicBezTo>
                      <a:pt x="3219" y="3961"/>
                      <a:pt x="3601" y="3441"/>
                      <a:pt x="3965" y="2909"/>
                    </a:cubicBezTo>
                    <a:cubicBezTo>
                      <a:pt x="4502" y="2129"/>
                      <a:pt x="5009" y="1329"/>
                      <a:pt x="5487" y="507"/>
                    </a:cubicBezTo>
                    <a:cubicBezTo>
                      <a:pt x="5575" y="356"/>
                      <a:pt x="5659" y="205"/>
                      <a:pt x="5743" y="50"/>
                    </a:cubicBezTo>
                    <a:cubicBezTo>
                      <a:pt x="5757" y="24"/>
                      <a:pt x="5734" y="0"/>
                      <a:pt x="5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16"/>
              <p:cNvSpPr/>
              <p:nvPr/>
            </p:nvSpPr>
            <p:spPr>
              <a:xfrm>
                <a:off x="823775" y="3000925"/>
                <a:ext cx="45075" cy="3457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3829" extrusionOk="0">
                    <a:moveTo>
                      <a:pt x="1756" y="1"/>
                    </a:moveTo>
                    <a:lnTo>
                      <a:pt x="0" y="5"/>
                    </a:lnTo>
                    <a:lnTo>
                      <a:pt x="46" y="13829"/>
                    </a:lnTo>
                    <a:lnTo>
                      <a:pt x="1802" y="13820"/>
                    </a:lnTo>
                    <a:lnTo>
                      <a:pt x="17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16"/>
              <p:cNvSpPr/>
              <p:nvPr/>
            </p:nvSpPr>
            <p:spPr>
              <a:xfrm>
                <a:off x="784575" y="3419450"/>
                <a:ext cx="12525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906" extrusionOk="0">
                    <a:moveTo>
                      <a:pt x="5005" y="1"/>
                    </a:moveTo>
                    <a:lnTo>
                      <a:pt x="1" y="17"/>
                    </a:lnTo>
                    <a:lnTo>
                      <a:pt x="5" y="906"/>
                    </a:lnTo>
                    <a:lnTo>
                      <a:pt x="5009" y="889"/>
                    </a:lnTo>
                    <a:lnTo>
                      <a:pt x="50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16"/>
              <p:cNvSpPr/>
              <p:nvPr/>
            </p:nvSpPr>
            <p:spPr>
              <a:xfrm>
                <a:off x="825225" y="3419550"/>
                <a:ext cx="439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98" extrusionOk="0">
                    <a:moveTo>
                      <a:pt x="1757" y="1"/>
                    </a:moveTo>
                    <a:lnTo>
                      <a:pt x="1" y="5"/>
                    </a:lnTo>
                    <a:lnTo>
                      <a:pt x="1" y="898"/>
                    </a:lnTo>
                    <a:lnTo>
                      <a:pt x="1757" y="889"/>
                    </a:lnTo>
                    <a:lnTo>
                      <a:pt x="17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16"/>
              <p:cNvSpPr/>
              <p:nvPr/>
            </p:nvSpPr>
            <p:spPr>
              <a:xfrm>
                <a:off x="783850" y="3419050"/>
                <a:ext cx="127125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956" extrusionOk="0">
                    <a:moveTo>
                      <a:pt x="30" y="0"/>
                    </a:moveTo>
                    <a:cubicBezTo>
                      <a:pt x="15" y="0"/>
                      <a:pt x="0" y="11"/>
                      <a:pt x="0" y="33"/>
                    </a:cubicBezTo>
                    <a:cubicBezTo>
                      <a:pt x="0" y="327"/>
                      <a:pt x="0" y="624"/>
                      <a:pt x="4" y="922"/>
                    </a:cubicBezTo>
                    <a:cubicBezTo>
                      <a:pt x="4" y="939"/>
                      <a:pt x="17" y="956"/>
                      <a:pt x="34" y="956"/>
                    </a:cubicBezTo>
                    <a:cubicBezTo>
                      <a:pt x="201" y="956"/>
                      <a:pt x="365" y="951"/>
                      <a:pt x="532" y="951"/>
                    </a:cubicBezTo>
                    <a:cubicBezTo>
                      <a:pt x="931" y="951"/>
                      <a:pt x="1329" y="951"/>
                      <a:pt x="1727" y="947"/>
                    </a:cubicBezTo>
                    <a:lnTo>
                      <a:pt x="3173" y="943"/>
                    </a:lnTo>
                    <a:lnTo>
                      <a:pt x="4426" y="939"/>
                    </a:lnTo>
                    <a:lnTo>
                      <a:pt x="4837" y="939"/>
                    </a:lnTo>
                    <a:cubicBezTo>
                      <a:pt x="4879" y="939"/>
                      <a:pt x="4925" y="942"/>
                      <a:pt x="4969" y="942"/>
                    </a:cubicBezTo>
                    <a:cubicBezTo>
                      <a:pt x="4991" y="942"/>
                      <a:pt x="5013" y="942"/>
                      <a:pt x="5034" y="939"/>
                    </a:cubicBezTo>
                    <a:lnTo>
                      <a:pt x="5043" y="939"/>
                    </a:lnTo>
                    <a:cubicBezTo>
                      <a:pt x="5084" y="939"/>
                      <a:pt x="5084" y="872"/>
                      <a:pt x="5043" y="872"/>
                    </a:cubicBezTo>
                    <a:cubicBezTo>
                      <a:pt x="4875" y="872"/>
                      <a:pt x="4711" y="876"/>
                      <a:pt x="4544" y="876"/>
                    </a:cubicBezTo>
                    <a:cubicBezTo>
                      <a:pt x="4146" y="876"/>
                      <a:pt x="3747" y="876"/>
                      <a:pt x="3349" y="880"/>
                    </a:cubicBezTo>
                    <a:lnTo>
                      <a:pt x="1903" y="884"/>
                    </a:lnTo>
                    <a:lnTo>
                      <a:pt x="654" y="888"/>
                    </a:lnTo>
                    <a:lnTo>
                      <a:pt x="113" y="888"/>
                    </a:lnTo>
                    <a:cubicBezTo>
                      <a:pt x="100" y="888"/>
                      <a:pt x="82" y="887"/>
                      <a:pt x="67" y="887"/>
                    </a:cubicBezTo>
                    <a:lnTo>
                      <a:pt x="67" y="887"/>
                    </a:lnTo>
                    <a:cubicBezTo>
                      <a:pt x="67" y="601"/>
                      <a:pt x="67" y="315"/>
                      <a:pt x="63" y="33"/>
                    </a:cubicBezTo>
                    <a:cubicBezTo>
                      <a:pt x="63" y="12"/>
                      <a:pt x="47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16"/>
              <p:cNvSpPr/>
              <p:nvPr/>
            </p:nvSpPr>
            <p:spPr>
              <a:xfrm>
                <a:off x="794850" y="3286675"/>
                <a:ext cx="104075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661" extrusionOk="0">
                    <a:moveTo>
                      <a:pt x="2083" y="1"/>
                    </a:moveTo>
                    <a:cubicBezTo>
                      <a:pt x="1836" y="1"/>
                      <a:pt x="1586" y="51"/>
                      <a:pt x="1346" y="156"/>
                    </a:cubicBezTo>
                    <a:cubicBezTo>
                      <a:pt x="419" y="563"/>
                      <a:pt x="0" y="1640"/>
                      <a:pt x="407" y="2566"/>
                    </a:cubicBezTo>
                    <a:cubicBezTo>
                      <a:pt x="708" y="3252"/>
                      <a:pt x="1380" y="3660"/>
                      <a:pt x="2082" y="3660"/>
                    </a:cubicBezTo>
                    <a:cubicBezTo>
                      <a:pt x="2328" y="3660"/>
                      <a:pt x="2578" y="3610"/>
                      <a:pt x="2817" y="3505"/>
                    </a:cubicBezTo>
                    <a:cubicBezTo>
                      <a:pt x="3743" y="3099"/>
                      <a:pt x="4162" y="2017"/>
                      <a:pt x="3756" y="1091"/>
                    </a:cubicBezTo>
                    <a:cubicBezTo>
                      <a:pt x="3455" y="408"/>
                      <a:pt x="2786" y="1"/>
                      <a:pt x="20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16"/>
              <p:cNvSpPr/>
              <p:nvPr/>
            </p:nvSpPr>
            <p:spPr>
              <a:xfrm>
                <a:off x="816125" y="3301575"/>
                <a:ext cx="617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465" extrusionOk="0">
                    <a:moveTo>
                      <a:pt x="1236" y="0"/>
                    </a:moveTo>
                    <a:cubicBezTo>
                      <a:pt x="1233" y="0"/>
                      <a:pt x="1231" y="0"/>
                      <a:pt x="1228" y="0"/>
                    </a:cubicBezTo>
                    <a:cubicBezTo>
                      <a:pt x="549" y="0"/>
                      <a:pt x="0" y="554"/>
                      <a:pt x="0" y="1237"/>
                    </a:cubicBezTo>
                    <a:cubicBezTo>
                      <a:pt x="4" y="1913"/>
                      <a:pt x="553" y="2465"/>
                      <a:pt x="1229" y="2465"/>
                    </a:cubicBezTo>
                    <a:cubicBezTo>
                      <a:pt x="1232" y="2465"/>
                      <a:pt x="1234" y="2465"/>
                      <a:pt x="1237" y="2465"/>
                    </a:cubicBezTo>
                    <a:cubicBezTo>
                      <a:pt x="1920" y="2465"/>
                      <a:pt x="2469" y="1912"/>
                      <a:pt x="2469" y="1228"/>
                    </a:cubicBezTo>
                    <a:cubicBezTo>
                      <a:pt x="2465" y="548"/>
                      <a:pt x="1916" y="0"/>
                      <a:pt x="1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16"/>
              <p:cNvSpPr/>
              <p:nvPr/>
            </p:nvSpPr>
            <p:spPr>
              <a:xfrm>
                <a:off x="800400" y="3331375"/>
                <a:ext cx="9317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01" extrusionOk="0">
                    <a:moveTo>
                      <a:pt x="3693" y="1"/>
                    </a:moveTo>
                    <a:cubicBezTo>
                      <a:pt x="3676" y="1"/>
                      <a:pt x="3660" y="11"/>
                      <a:pt x="3660" y="32"/>
                    </a:cubicBezTo>
                    <a:lnTo>
                      <a:pt x="3660" y="36"/>
                    </a:lnTo>
                    <a:cubicBezTo>
                      <a:pt x="3660" y="782"/>
                      <a:pt x="3186" y="1470"/>
                      <a:pt x="2482" y="1730"/>
                    </a:cubicBezTo>
                    <a:cubicBezTo>
                      <a:pt x="2285" y="1801"/>
                      <a:pt x="2079" y="1836"/>
                      <a:pt x="1875" y="1836"/>
                    </a:cubicBezTo>
                    <a:cubicBezTo>
                      <a:pt x="1350" y="1836"/>
                      <a:pt x="834" y="1608"/>
                      <a:pt x="487" y="1197"/>
                    </a:cubicBezTo>
                    <a:cubicBezTo>
                      <a:pt x="214" y="875"/>
                      <a:pt x="67" y="464"/>
                      <a:pt x="67" y="45"/>
                    </a:cubicBezTo>
                    <a:cubicBezTo>
                      <a:pt x="67" y="24"/>
                      <a:pt x="51" y="13"/>
                      <a:pt x="34" y="13"/>
                    </a:cubicBezTo>
                    <a:cubicBezTo>
                      <a:pt x="17" y="13"/>
                      <a:pt x="0" y="24"/>
                      <a:pt x="0" y="45"/>
                    </a:cubicBezTo>
                    <a:cubicBezTo>
                      <a:pt x="9" y="820"/>
                      <a:pt x="499" y="1529"/>
                      <a:pt x="1229" y="1793"/>
                    </a:cubicBezTo>
                    <a:cubicBezTo>
                      <a:pt x="1430" y="1866"/>
                      <a:pt x="1641" y="1901"/>
                      <a:pt x="1851" y="1901"/>
                    </a:cubicBezTo>
                    <a:cubicBezTo>
                      <a:pt x="2399" y="1901"/>
                      <a:pt x="2941" y="1660"/>
                      <a:pt x="3299" y="1227"/>
                    </a:cubicBezTo>
                    <a:cubicBezTo>
                      <a:pt x="3576" y="891"/>
                      <a:pt x="3722" y="468"/>
                      <a:pt x="3727" y="32"/>
                    </a:cubicBezTo>
                    <a:cubicBezTo>
                      <a:pt x="3727" y="11"/>
                      <a:pt x="3710" y="1"/>
                      <a:pt x="36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16"/>
              <p:cNvSpPr/>
              <p:nvPr/>
            </p:nvSpPr>
            <p:spPr>
              <a:xfrm>
                <a:off x="828900" y="3001050"/>
                <a:ext cx="2750" cy="4409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8" extrusionOk="0">
                    <a:moveTo>
                      <a:pt x="1" y="0"/>
                    </a:moveTo>
                    <a:lnTo>
                      <a:pt x="59" y="17638"/>
                    </a:lnTo>
                    <a:lnTo>
                      <a:pt x="109" y="1763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16"/>
              <p:cNvSpPr/>
              <p:nvPr/>
            </p:nvSpPr>
            <p:spPr>
              <a:xfrm>
                <a:off x="835400" y="3001050"/>
                <a:ext cx="2750" cy="4409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8" extrusionOk="0">
                    <a:moveTo>
                      <a:pt x="0" y="0"/>
                    </a:moveTo>
                    <a:lnTo>
                      <a:pt x="59" y="17638"/>
                    </a:lnTo>
                    <a:lnTo>
                      <a:pt x="109" y="1763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16"/>
              <p:cNvSpPr/>
              <p:nvPr/>
            </p:nvSpPr>
            <p:spPr>
              <a:xfrm>
                <a:off x="848500" y="3000925"/>
                <a:ext cx="2750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9" extrusionOk="0">
                    <a:moveTo>
                      <a:pt x="0" y="1"/>
                    </a:moveTo>
                    <a:lnTo>
                      <a:pt x="59" y="17639"/>
                    </a:lnTo>
                    <a:lnTo>
                      <a:pt x="109" y="17639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16"/>
              <p:cNvSpPr/>
              <p:nvPr/>
            </p:nvSpPr>
            <p:spPr>
              <a:xfrm>
                <a:off x="855000" y="3000925"/>
                <a:ext cx="2750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9" extrusionOk="0">
                    <a:moveTo>
                      <a:pt x="0" y="1"/>
                    </a:moveTo>
                    <a:lnTo>
                      <a:pt x="59" y="17639"/>
                    </a:lnTo>
                    <a:lnTo>
                      <a:pt x="109" y="17639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16"/>
              <p:cNvSpPr/>
              <p:nvPr/>
            </p:nvSpPr>
            <p:spPr>
              <a:xfrm>
                <a:off x="841900" y="3000925"/>
                <a:ext cx="2650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7639" extrusionOk="0">
                    <a:moveTo>
                      <a:pt x="0" y="1"/>
                    </a:moveTo>
                    <a:lnTo>
                      <a:pt x="59" y="17639"/>
                    </a:lnTo>
                    <a:lnTo>
                      <a:pt x="105" y="17639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16"/>
              <p:cNvSpPr/>
              <p:nvPr/>
            </p:nvSpPr>
            <p:spPr>
              <a:xfrm>
                <a:off x="861500" y="3000825"/>
                <a:ext cx="2625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7639" extrusionOk="0">
                    <a:moveTo>
                      <a:pt x="0" y="1"/>
                    </a:moveTo>
                    <a:lnTo>
                      <a:pt x="59" y="17638"/>
                    </a:lnTo>
                    <a:lnTo>
                      <a:pt x="105" y="17638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16"/>
              <p:cNvSpPr/>
              <p:nvPr/>
            </p:nvSpPr>
            <p:spPr>
              <a:xfrm>
                <a:off x="792550" y="2922325"/>
                <a:ext cx="1061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3150" extrusionOk="0">
                    <a:moveTo>
                      <a:pt x="2130" y="1"/>
                    </a:moveTo>
                    <a:cubicBezTo>
                      <a:pt x="865" y="1"/>
                      <a:pt x="0" y="550"/>
                      <a:pt x="0" y="550"/>
                    </a:cubicBezTo>
                    <a:lnTo>
                      <a:pt x="1253" y="3149"/>
                    </a:lnTo>
                    <a:lnTo>
                      <a:pt x="2134" y="3145"/>
                    </a:lnTo>
                    <a:lnTo>
                      <a:pt x="3010" y="3141"/>
                    </a:lnTo>
                    <a:lnTo>
                      <a:pt x="4246" y="538"/>
                    </a:lnTo>
                    <a:cubicBezTo>
                      <a:pt x="3480" y="135"/>
                      <a:pt x="2756" y="1"/>
                      <a:pt x="2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16"/>
              <p:cNvSpPr/>
              <p:nvPr/>
            </p:nvSpPr>
            <p:spPr>
              <a:xfrm>
                <a:off x="791600" y="2921525"/>
                <a:ext cx="1083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3215" extrusionOk="0">
                    <a:moveTo>
                      <a:pt x="2162" y="1"/>
                    </a:moveTo>
                    <a:cubicBezTo>
                      <a:pt x="2058" y="1"/>
                      <a:pt x="1953" y="5"/>
                      <a:pt x="1849" y="12"/>
                    </a:cubicBezTo>
                    <a:cubicBezTo>
                      <a:pt x="1312" y="50"/>
                      <a:pt x="780" y="184"/>
                      <a:pt x="290" y="415"/>
                    </a:cubicBezTo>
                    <a:cubicBezTo>
                      <a:pt x="202" y="457"/>
                      <a:pt x="105" y="503"/>
                      <a:pt x="21" y="557"/>
                    </a:cubicBezTo>
                    <a:cubicBezTo>
                      <a:pt x="5" y="566"/>
                      <a:pt x="0" y="582"/>
                      <a:pt x="9" y="599"/>
                    </a:cubicBezTo>
                    <a:cubicBezTo>
                      <a:pt x="151" y="893"/>
                      <a:pt x="290" y="1186"/>
                      <a:pt x="432" y="1475"/>
                    </a:cubicBezTo>
                    <a:cubicBezTo>
                      <a:pt x="658" y="1945"/>
                      <a:pt x="881" y="2410"/>
                      <a:pt x="1107" y="2875"/>
                    </a:cubicBezTo>
                    <a:cubicBezTo>
                      <a:pt x="1161" y="2984"/>
                      <a:pt x="1212" y="3089"/>
                      <a:pt x="1262" y="3198"/>
                    </a:cubicBezTo>
                    <a:cubicBezTo>
                      <a:pt x="1270" y="3206"/>
                      <a:pt x="1283" y="3215"/>
                      <a:pt x="1291" y="3215"/>
                    </a:cubicBezTo>
                    <a:cubicBezTo>
                      <a:pt x="1585" y="3215"/>
                      <a:pt x="1878" y="3210"/>
                      <a:pt x="2172" y="3210"/>
                    </a:cubicBezTo>
                    <a:cubicBezTo>
                      <a:pt x="2213" y="3210"/>
                      <a:pt x="2213" y="3148"/>
                      <a:pt x="2172" y="3148"/>
                    </a:cubicBezTo>
                    <a:lnTo>
                      <a:pt x="1312" y="3148"/>
                    </a:lnTo>
                    <a:cubicBezTo>
                      <a:pt x="1173" y="2864"/>
                      <a:pt x="1037" y="2576"/>
                      <a:pt x="897" y="2288"/>
                    </a:cubicBezTo>
                    <a:cubicBezTo>
                      <a:pt x="671" y="1823"/>
                      <a:pt x="449" y="1358"/>
                      <a:pt x="222" y="893"/>
                    </a:cubicBezTo>
                    <a:cubicBezTo>
                      <a:pt x="173" y="793"/>
                      <a:pt x="127" y="694"/>
                      <a:pt x="81" y="595"/>
                    </a:cubicBezTo>
                    <a:lnTo>
                      <a:pt x="81" y="595"/>
                    </a:lnTo>
                    <a:cubicBezTo>
                      <a:pt x="310" y="453"/>
                      <a:pt x="576" y="353"/>
                      <a:pt x="830" y="272"/>
                    </a:cubicBezTo>
                    <a:cubicBezTo>
                      <a:pt x="1266" y="136"/>
                      <a:pt x="1718" y="65"/>
                      <a:pt x="2171" y="65"/>
                    </a:cubicBezTo>
                    <a:cubicBezTo>
                      <a:pt x="2386" y="65"/>
                      <a:pt x="2600" y="81"/>
                      <a:pt x="2813" y="113"/>
                    </a:cubicBezTo>
                    <a:cubicBezTo>
                      <a:pt x="3324" y="193"/>
                      <a:pt x="3815" y="360"/>
                      <a:pt x="4267" y="599"/>
                    </a:cubicBezTo>
                    <a:cubicBezTo>
                      <a:pt x="4272" y="601"/>
                      <a:pt x="4277" y="602"/>
                      <a:pt x="4282" y="602"/>
                    </a:cubicBezTo>
                    <a:cubicBezTo>
                      <a:pt x="4313" y="602"/>
                      <a:pt x="4334" y="559"/>
                      <a:pt x="4301" y="541"/>
                    </a:cubicBezTo>
                    <a:cubicBezTo>
                      <a:pt x="3639" y="195"/>
                      <a:pt x="2906" y="1"/>
                      <a:pt x="2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3" name="Google Shape;1703;p16"/>
            <p:cNvGrpSpPr/>
            <p:nvPr/>
          </p:nvGrpSpPr>
          <p:grpSpPr>
            <a:xfrm>
              <a:off x="5375942" y="3395651"/>
              <a:ext cx="1155643" cy="1060682"/>
              <a:chOff x="335025" y="3482250"/>
              <a:chExt cx="226050" cy="207475"/>
            </a:xfrm>
          </p:grpSpPr>
          <p:sp>
            <p:nvSpPr>
              <p:cNvPr id="1704" name="Google Shape;1704;p16"/>
              <p:cNvSpPr/>
              <p:nvPr/>
            </p:nvSpPr>
            <p:spPr>
              <a:xfrm>
                <a:off x="335025" y="3482950"/>
                <a:ext cx="226050" cy="205925"/>
              </a:xfrm>
              <a:custGeom>
                <a:avLst/>
                <a:gdLst/>
                <a:ahLst/>
                <a:cxnLst/>
                <a:rect l="l" t="t" r="r" b="b"/>
                <a:pathLst>
                  <a:path w="9042" h="8237" extrusionOk="0">
                    <a:moveTo>
                      <a:pt x="4519" y="0"/>
                    </a:moveTo>
                    <a:cubicBezTo>
                      <a:pt x="3465" y="0"/>
                      <a:pt x="2412" y="403"/>
                      <a:pt x="1610" y="1207"/>
                    </a:cubicBezTo>
                    <a:cubicBezTo>
                      <a:pt x="0" y="2817"/>
                      <a:pt x="0" y="5424"/>
                      <a:pt x="1610" y="7029"/>
                    </a:cubicBezTo>
                    <a:cubicBezTo>
                      <a:pt x="2412" y="7834"/>
                      <a:pt x="3465" y="8236"/>
                      <a:pt x="4519" y="8236"/>
                    </a:cubicBezTo>
                    <a:cubicBezTo>
                      <a:pt x="5573" y="8236"/>
                      <a:pt x="6627" y="7834"/>
                      <a:pt x="7432" y="7029"/>
                    </a:cubicBezTo>
                    <a:cubicBezTo>
                      <a:pt x="9041" y="5424"/>
                      <a:pt x="9041" y="2817"/>
                      <a:pt x="7432" y="1207"/>
                    </a:cubicBezTo>
                    <a:cubicBezTo>
                      <a:pt x="6627" y="403"/>
                      <a:pt x="5573" y="0"/>
                      <a:pt x="45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16"/>
              <p:cNvSpPr/>
              <p:nvPr/>
            </p:nvSpPr>
            <p:spPr>
              <a:xfrm>
                <a:off x="353875" y="3493425"/>
                <a:ext cx="187375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7401" extrusionOk="0">
                    <a:moveTo>
                      <a:pt x="3769" y="65"/>
                    </a:moveTo>
                    <a:cubicBezTo>
                      <a:pt x="4065" y="65"/>
                      <a:pt x="4361" y="100"/>
                      <a:pt x="4649" y="172"/>
                    </a:cubicBezTo>
                    <a:cubicBezTo>
                      <a:pt x="5391" y="357"/>
                      <a:pt x="6011" y="746"/>
                      <a:pt x="6497" y="1300"/>
                    </a:cubicBezTo>
                    <a:cubicBezTo>
                      <a:pt x="6988" y="1857"/>
                      <a:pt x="7302" y="2561"/>
                      <a:pt x="7382" y="3303"/>
                    </a:cubicBezTo>
                    <a:cubicBezTo>
                      <a:pt x="7403" y="3488"/>
                      <a:pt x="7407" y="3672"/>
                      <a:pt x="7399" y="3856"/>
                    </a:cubicBezTo>
                    <a:cubicBezTo>
                      <a:pt x="7365" y="4611"/>
                      <a:pt x="7097" y="5344"/>
                      <a:pt x="6632" y="5940"/>
                    </a:cubicBezTo>
                    <a:cubicBezTo>
                      <a:pt x="6183" y="6514"/>
                      <a:pt x="5563" y="6946"/>
                      <a:pt x="4867" y="7168"/>
                    </a:cubicBezTo>
                    <a:cubicBezTo>
                      <a:pt x="4511" y="7281"/>
                      <a:pt x="4139" y="7338"/>
                      <a:pt x="3766" y="7338"/>
                    </a:cubicBezTo>
                    <a:cubicBezTo>
                      <a:pt x="3380" y="7338"/>
                      <a:pt x="2994" y="7277"/>
                      <a:pt x="2624" y="7155"/>
                    </a:cubicBezTo>
                    <a:cubicBezTo>
                      <a:pt x="1904" y="6916"/>
                      <a:pt x="1304" y="6476"/>
                      <a:pt x="860" y="5889"/>
                    </a:cubicBezTo>
                    <a:cubicBezTo>
                      <a:pt x="411" y="5294"/>
                      <a:pt x="156" y="4565"/>
                      <a:pt x="131" y="3819"/>
                    </a:cubicBezTo>
                    <a:cubicBezTo>
                      <a:pt x="105" y="3064"/>
                      <a:pt x="319" y="2314"/>
                      <a:pt x="738" y="1685"/>
                    </a:cubicBezTo>
                    <a:cubicBezTo>
                      <a:pt x="1141" y="1078"/>
                      <a:pt x="1732" y="596"/>
                      <a:pt x="2411" y="323"/>
                    </a:cubicBezTo>
                    <a:cubicBezTo>
                      <a:pt x="2843" y="152"/>
                      <a:pt x="3306" y="65"/>
                      <a:pt x="3769" y="65"/>
                    </a:cubicBezTo>
                    <a:close/>
                    <a:moveTo>
                      <a:pt x="3762" y="0"/>
                    </a:moveTo>
                    <a:cubicBezTo>
                      <a:pt x="3472" y="0"/>
                      <a:pt x="3183" y="34"/>
                      <a:pt x="2901" y="101"/>
                    </a:cubicBezTo>
                    <a:cubicBezTo>
                      <a:pt x="2147" y="281"/>
                      <a:pt x="1505" y="675"/>
                      <a:pt x="1007" y="1233"/>
                    </a:cubicBezTo>
                    <a:cubicBezTo>
                      <a:pt x="504" y="1794"/>
                      <a:pt x="181" y="2503"/>
                      <a:pt x="89" y="3253"/>
                    </a:cubicBezTo>
                    <a:cubicBezTo>
                      <a:pt x="1" y="3999"/>
                      <a:pt x="147" y="4804"/>
                      <a:pt x="516" y="5479"/>
                    </a:cubicBezTo>
                    <a:cubicBezTo>
                      <a:pt x="877" y="6132"/>
                      <a:pt x="1434" y="6673"/>
                      <a:pt x="2101" y="7008"/>
                    </a:cubicBezTo>
                    <a:cubicBezTo>
                      <a:pt x="2601" y="7262"/>
                      <a:pt x="3193" y="7400"/>
                      <a:pt x="3783" y="7400"/>
                    </a:cubicBezTo>
                    <a:cubicBezTo>
                      <a:pt x="3974" y="7400"/>
                      <a:pt x="4164" y="7386"/>
                      <a:pt x="4351" y="7356"/>
                    </a:cubicBezTo>
                    <a:cubicBezTo>
                      <a:pt x="5093" y="7239"/>
                      <a:pt x="5789" y="6887"/>
                      <a:pt x="6334" y="6367"/>
                    </a:cubicBezTo>
                    <a:cubicBezTo>
                      <a:pt x="6875" y="5847"/>
                      <a:pt x="7248" y="5164"/>
                      <a:pt x="7394" y="4427"/>
                    </a:cubicBezTo>
                    <a:cubicBezTo>
                      <a:pt x="7432" y="4238"/>
                      <a:pt x="7457" y="4049"/>
                      <a:pt x="7466" y="3856"/>
                    </a:cubicBezTo>
                    <a:cubicBezTo>
                      <a:pt x="7495" y="3094"/>
                      <a:pt x="7290" y="2327"/>
                      <a:pt x="6870" y="1685"/>
                    </a:cubicBezTo>
                    <a:cubicBezTo>
                      <a:pt x="6451" y="1040"/>
                      <a:pt x="5873" y="566"/>
                      <a:pt x="5185" y="281"/>
                    </a:cubicBezTo>
                    <a:cubicBezTo>
                      <a:pt x="4736" y="95"/>
                      <a:pt x="4249" y="0"/>
                      <a:pt x="3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Google Shape;1706;p16"/>
              <p:cNvSpPr/>
              <p:nvPr/>
            </p:nvSpPr>
            <p:spPr>
              <a:xfrm>
                <a:off x="387125" y="3515475"/>
                <a:ext cx="390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976" extrusionOk="0">
                    <a:moveTo>
                      <a:pt x="47" y="0"/>
                    </a:moveTo>
                    <a:cubicBezTo>
                      <a:pt x="24" y="0"/>
                      <a:pt x="1" y="36"/>
                      <a:pt x="20" y="61"/>
                    </a:cubicBezTo>
                    <a:cubicBezTo>
                      <a:pt x="184" y="275"/>
                      <a:pt x="351" y="489"/>
                      <a:pt x="519" y="703"/>
                    </a:cubicBezTo>
                    <a:lnTo>
                      <a:pt x="1311" y="1725"/>
                    </a:lnTo>
                    <a:cubicBezTo>
                      <a:pt x="1374" y="1805"/>
                      <a:pt x="1433" y="1885"/>
                      <a:pt x="1496" y="1964"/>
                    </a:cubicBezTo>
                    <a:cubicBezTo>
                      <a:pt x="1502" y="1973"/>
                      <a:pt x="1509" y="1976"/>
                      <a:pt x="1517" y="1976"/>
                    </a:cubicBezTo>
                    <a:cubicBezTo>
                      <a:pt x="1539" y="1976"/>
                      <a:pt x="1561" y="1944"/>
                      <a:pt x="1542" y="1918"/>
                    </a:cubicBezTo>
                    <a:cubicBezTo>
                      <a:pt x="1374" y="1704"/>
                      <a:pt x="1211" y="1491"/>
                      <a:pt x="1043" y="1277"/>
                    </a:cubicBezTo>
                    <a:lnTo>
                      <a:pt x="251" y="250"/>
                    </a:lnTo>
                    <a:cubicBezTo>
                      <a:pt x="188" y="170"/>
                      <a:pt x="129" y="91"/>
                      <a:pt x="66" y="11"/>
                    </a:cubicBezTo>
                    <a:cubicBezTo>
                      <a:pt x="61" y="3"/>
                      <a:pt x="54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Google Shape;1707;p16"/>
              <p:cNvSpPr/>
              <p:nvPr/>
            </p:nvSpPr>
            <p:spPr>
              <a:xfrm>
                <a:off x="361725" y="3603200"/>
                <a:ext cx="5695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708" extrusionOk="0">
                    <a:moveTo>
                      <a:pt x="2232" y="0"/>
                    </a:moveTo>
                    <a:cubicBezTo>
                      <a:pt x="2229" y="0"/>
                      <a:pt x="2226" y="1"/>
                      <a:pt x="2222" y="2"/>
                    </a:cubicBezTo>
                    <a:cubicBezTo>
                      <a:pt x="1975" y="73"/>
                      <a:pt x="1728" y="145"/>
                      <a:pt x="1481" y="216"/>
                    </a:cubicBezTo>
                    <a:cubicBezTo>
                      <a:pt x="1091" y="333"/>
                      <a:pt x="701" y="446"/>
                      <a:pt x="307" y="564"/>
                    </a:cubicBezTo>
                    <a:cubicBezTo>
                      <a:pt x="219" y="589"/>
                      <a:pt x="127" y="614"/>
                      <a:pt x="35" y="643"/>
                    </a:cubicBezTo>
                    <a:cubicBezTo>
                      <a:pt x="0" y="655"/>
                      <a:pt x="11" y="708"/>
                      <a:pt x="45" y="708"/>
                    </a:cubicBezTo>
                    <a:cubicBezTo>
                      <a:pt x="48" y="708"/>
                      <a:pt x="52" y="707"/>
                      <a:pt x="55" y="706"/>
                    </a:cubicBezTo>
                    <a:cubicBezTo>
                      <a:pt x="299" y="635"/>
                      <a:pt x="546" y="559"/>
                      <a:pt x="793" y="488"/>
                    </a:cubicBezTo>
                    <a:cubicBezTo>
                      <a:pt x="1187" y="375"/>
                      <a:pt x="1577" y="258"/>
                      <a:pt x="1967" y="145"/>
                    </a:cubicBezTo>
                    <a:cubicBezTo>
                      <a:pt x="2059" y="115"/>
                      <a:pt x="2147" y="90"/>
                      <a:pt x="2239" y="65"/>
                    </a:cubicBezTo>
                    <a:cubicBezTo>
                      <a:pt x="2277" y="53"/>
                      <a:pt x="2263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16"/>
              <p:cNvSpPr/>
              <p:nvPr/>
            </p:nvSpPr>
            <p:spPr>
              <a:xfrm>
                <a:off x="466275" y="3522800"/>
                <a:ext cx="50225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570" extrusionOk="0">
                    <a:moveTo>
                      <a:pt x="1958" y="0"/>
                    </a:moveTo>
                    <a:cubicBezTo>
                      <a:pt x="1951" y="0"/>
                      <a:pt x="1945" y="2"/>
                      <a:pt x="1939" y="7"/>
                    </a:cubicBezTo>
                    <a:cubicBezTo>
                      <a:pt x="1721" y="175"/>
                      <a:pt x="1507" y="347"/>
                      <a:pt x="1289" y="519"/>
                    </a:cubicBezTo>
                    <a:cubicBezTo>
                      <a:pt x="949" y="787"/>
                      <a:pt x="606" y="1059"/>
                      <a:pt x="266" y="1328"/>
                    </a:cubicBezTo>
                    <a:cubicBezTo>
                      <a:pt x="187" y="1391"/>
                      <a:pt x="107" y="1453"/>
                      <a:pt x="27" y="1516"/>
                    </a:cubicBezTo>
                    <a:cubicBezTo>
                      <a:pt x="1" y="1536"/>
                      <a:pt x="24" y="1570"/>
                      <a:pt x="52" y="1570"/>
                    </a:cubicBezTo>
                    <a:cubicBezTo>
                      <a:pt x="59" y="1570"/>
                      <a:pt x="67" y="1567"/>
                      <a:pt x="73" y="1562"/>
                    </a:cubicBezTo>
                    <a:cubicBezTo>
                      <a:pt x="287" y="1391"/>
                      <a:pt x="505" y="1223"/>
                      <a:pt x="719" y="1051"/>
                    </a:cubicBezTo>
                    <a:cubicBezTo>
                      <a:pt x="1063" y="783"/>
                      <a:pt x="1402" y="510"/>
                      <a:pt x="1746" y="242"/>
                    </a:cubicBezTo>
                    <a:cubicBezTo>
                      <a:pt x="1825" y="179"/>
                      <a:pt x="1905" y="116"/>
                      <a:pt x="1985" y="53"/>
                    </a:cubicBezTo>
                    <a:cubicBezTo>
                      <a:pt x="2008" y="33"/>
                      <a:pt x="1984" y="0"/>
                      <a:pt x="1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Google Shape;1709;p16"/>
              <p:cNvSpPr/>
              <p:nvPr/>
            </p:nvSpPr>
            <p:spPr>
              <a:xfrm>
                <a:off x="448125" y="3624050"/>
                <a:ext cx="3900" cy="5440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176" extrusionOk="0">
                    <a:moveTo>
                      <a:pt x="33" y="0"/>
                    </a:moveTo>
                    <a:cubicBezTo>
                      <a:pt x="17" y="0"/>
                      <a:pt x="1" y="10"/>
                      <a:pt x="3" y="31"/>
                    </a:cubicBezTo>
                    <a:cubicBezTo>
                      <a:pt x="28" y="648"/>
                      <a:pt x="53" y="1268"/>
                      <a:pt x="78" y="1884"/>
                    </a:cubicBezTo>
                    <a:cubicBezTo>
                      <a:pt x="83" y="1972"/>
                      <a:pt x="87" y="2056"/>
                      <a:pt x="91" y="2144"/>
                    </a:cubicBezTo>
                    <a:cubicBezTo>
                      <a:pt x="91" y="2165"/>
                      <a:pt x="108" y="2175"/>
                      <a:pt x="124" y="2175"/>
                    </a:cubicBezTo>
                    <a:cubicBezTo>
                      <a:pt x="140" y="2175"/>
                      <a:pt x="156" y="2165"/>
                      <a:pt x="154" y="2144"/>
                    </a:cubicBezTo>
                    <a:cubicBezTo>
                      <a:pt x="129" y="1524"/>
                      <a:pt x="104" y="907"/>
                      <a:pt x="78" y="287"/>
                    </a:cubicBezTo>
                    <a:cubicBezTo>
                      <a:pt x="74" y="203"/>
                      <a:pt x="70" y="115"/>
                      <a:pt x="66" y="31"/>
                    </a:cubicBezTo>
                    <a:cubicBezTo>
                      <a:pt x="66" y="10"/>
                      <a:pt x="4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Google Shape;1710;p16"/>
              <p:cNvSpPr/>
              <p:nvPr/>
            </p:nvSpPr>
            <p:spPr>
              <a:xfrm>
                <a:off x="482200" y="3600250"/>
                <a:ext cx="4822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73" extrusionOk="0">
                    <a:moveTo>
                      <a:pt x="46" y="1"/>
                    </a:moveTo>
                    <a:cubicBezTo>
                      <a:pt x="18" y="1"/>
                      <a:pt x="0" y="44"/>
                      <a:pt x="32" y="61"/>
                    </a:cubicBezTo>
                    <a:cubicBezTo>
                      <a:pt x="568" y="384"/>
                      <a:pt x="1100" y="707"/>
                      <a:pt x="1637" y="1030"/>
                    </a:cubicBezTo>
                    <a:cubicBezTo>
                      <a:pt x="1712" y="1076"/>
                      <a:pt x="1788" y="1122"/>
                      <a:pt x="1863" y="1168"/>
                    </a:cubicBezTo>
                    <a:cubicBezTo>
                      <a:pt x="1869" y="1171"/>
                      <a:pt x="1874" y="1172"/>
                      <a:pt x="1879" y="1172"/>
                    </a:cubicBezTo>
                    <a:cubicBezTo>
                      <a:pt x="1909" y="1172"/>
                      <a:pt x="1929" y="1127"/>
                      <a:pt x="1897" y="1109"/>
                    </a:cubicBezTo>
                    <a:cubicBezTo>
                      <a:pt x="1360" y="786"/>
                      <a:pt x="824" y="464"/>
                      <a:pt x="291" y="141"/>
                    </a:cubicBezTo>
                    <a:cubicBezTo>
                      <a:pt x="216" y="95"/>
                      <a:pt x="140" y="53"/>
                      <a:pt x="65" y="7"/>
                    </a:cubicBezTo>
                    <a:cubicBezTo>
                      <a:pt x="59" y="3"/>
                      <a:pt x="5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16"/>
              <p:cNvSpPr/>
              <p:nvPr/>
            </p:nvSpPr>
            <p:spPr>
              <a:xfrm>
                <a:off x="346850" y="3493475"/>
                <a:ext cx="200600" cy="195475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7819" extrusionOk="0">
                    <a:moveTo>
                      <a:pt x="2320" y="1"/>
                    </a:moveTo>
                    <a:cubicBezTo>
                      <a:pt x="2290" y="1"/>
                      <a:pt x="2260" y="1"/>
                      <a:pt x="2231" y="3"/>
                    </a:cubicBezTo>
                    <a:cubicBezTo>
                      <a:pt x="1627" y="300"/>
                      <a:pt x="1103" y="744"/>
                      <a:pt x="709" y="1289"/>
                    </a:cubicBezTo>
                    <a:lnTo>
                      <a:pt x="709" y="1285"/>
                    </a:lnTo>
                    <a:lnTo>
                      <a:pt x="709" y="1285"/>
                    </a:lnTo>
                    <a:cubicBezTo>
                      <a:pt x="665" y="1659"/>
                      <a:pt x="740" y="2003"/>
                      <a:pt x="764" y="2098"/>
                    </a:cubicBezTo>
                    <a:lnTo>
                      <a:pt x="764" y="2098"/>
                    </a:lnTo>
                    <a:cubicBezTo>
                      <a:pt x="1409" y="1583"/>
                      <a:pt x="2130" y="1507"/>
                      <a:pt x="2130" y="1507"/>
                    </a:cubicBezTo>
                    <a:cubicBezTo>
                      <a:pt x="2289" y="832"/>
                      <a:pt x="2952" y="233"/>
                      <a:pt x="2952" y="233"/>
                    </a:cubicBezTo>
                    <a:cubicBezTo>
                      <a:pt x="2832" y="53"/>
                      <a:pt x="2574" y="1"/>
                      <a:pt x="2320" y="1"/>
                    </a:cubicBezTo>
                    <a:close/>
                    <a:moveTo>
                      <a:pt x="764" y="2098"/>
                    </a:moveTo>
                    <a:cubicBezTo>
                      <a:pt x="764" y="2098"/>
                      <a:pt x="764" y="2098"/>
                      <a:pt x="764" y="2098"/>
                    </a:cubicBezTo>
                    <a:cubicBezTo>
                      <a:pt x="765" y="2102"/>
                      <a:pt x="766" y="2105"/>
                      <a:pt x="766" y="2108"/>
                    </a:cubicBezTo>
                    <a:lnTo>
                      <a:pt x="766" y="2108"/>
                    </a:lnTo>
                    <a:cubicBezTo>
                      <a:pt x="766" y="2105"/>
                      <a:pt x="765" y="2102"/>
                      <a:pt x="764" y="2098"/>
                    </a:cubicBezTo>
                    <a:close/>
                    <a:moveTo>
                      <a:pt x="766" y="2108"/>
                    </a:moveTo>
                    <a:lnTo>
                      <a:pt x="766" y="2108"/>
                    </a:lnTo>
                    <a:cubicBezTo>
                      <a:pt x="769" y="2118"/>
                      <a:pt x="771" y="2124"/>
                      <a:pt x="771" y="2124"/>
                    </a:cubicBezTo>
                    <a:cubicBezTo>
                      <a:pt x="771" y="2124"/>
                      <a:pt x="770" y="2119"/>
                      <a:pt x="766" y="2108"/>
                    </a:cubicBezTo>
                    <a:close/>
                    <a:moveTo>
                      <a:pt x="5882" y="148"/>
                    </a:moveTo>
                    <a:cubicBezTo>
                      <a:pt x="5686" y="148"/>
                      <a:pt x="5496" y="181"/>
                      <a:pt x="5395" y="304"/>
                    </a:cubicBezTo>
                    <a:cubicBezTo>
                      <a:pt x="5395" y="304"/>
                      <a:pt x="6028" y="1029"/>
                      <a:pt x="6158" y="1679"/>
                    </a:cubicBezTo>
                    <a:cubicBezTo>
                      <a:pt x="6158" y="1679"/>
                      <a:pt x="6812" y="1792"/>
                      <a:pt x="7411" y="2274"/>
                    </a:cubicBezTo>
                    <a:cubicBezTo>
                      <a:pt x="7403" y="2295"/>
                      <a:pt x="7403" y="2304"/>
                      <a:pt x="7407" y="2304"/>
                    </a:cubicBezTo>
                    <a:cubicBezTo>
                      <a:pt x="7430" y="2304"/>
                      <a:pt x="7599" y="2021"/>
                      <a:pt x="7592" y="1604"/>
                    </a:cubicBezTo>
                    <a:cubicBezTo>
                      <a:pt x="7248" y="1017"/>
                      <a:pt x="6757" y="522"/>
                      <a:pt x="6171" y="166"/>
                    </a:cubicBezTo>
                    <a:cubicBezTo>
                      <a:pt x="6080" y="156"/>
                      <a:pt x="5980" y="148"/>
                      <a:pt x="5882" y="148"/>
                    </a:cubicBezTo>
                    <a:close/>
                    <a:moveTo>
                      <a:pt x="4913" y="2635"/>
                    </a:moveTo>
                    <a:lnTo>
                      <a:pt x="3040" y="2710"/>
                    </a:lnTo>
                    <a:lnTo>
                      <a:pt x="2541" y="4508"/>
                    </a:lnTo>
                    <a:lnTo>
                      <a:pt x="4100" y="5510"/>
                    </a:lnTo>
                    <a:lnTo>
                      <a:pt x="5596" y="4383"/>
                    </a:lnTo>
                    <a:lnTo>
                      <a:pt x="4913" y="2635"/>
                    </a:lnTo>
                    <a:close/>
                    <a:moveTo>
                      <a:pt x="391" y="3720"/>
                    </a:moveTo>
                    <a:cubicBezTo>
                      <a:pt x="206" y="3859"/>
                      <a:pt x="9" y="4374"/>
                      <a:pt x="1" y="4475"/>
                    </a:cubicBezTo>
                    <a:cubicBezTo>
                      <a:pt x="110" y="5041"/>
                      <a:pt x="332" y="5569"/>
                      <a:pt x="650" y="6030"/>
                    </a:cubicBezTo>
                    <a:lnTo>
                      <a:pt x="780" y="6139"/>
                    </a:lnTo>
                    <a:cubicBezTo>
                      <a:pt x="931" y="6277"/>
                      <a:pt x="1510" y="6327"/>
                      <a:pt x="1510" y="6327"/>
                    </a:cubicBezTo>
                    <a:cubicBezTo>
                      <a:pt x="1065" y="5632"/>
                      <a:pt x="1095" y="4928"/>
                      <a:pt x="1095" y="4928"/>
                    </a:cubicBezTo>
                    <a:cubicBezTo>
                      <a:pt x="638" y="4580"/>
                      <a:pt x="391" y="3720"/>
                      <a:pt x="391" y="3720"/>
                    </a:cubicBezTo>
                    <a:close/>
                    <a:moveTo>
                      <a:pt x="7684" y="4160"/>
                    </a:moveTo>
                    <a:cubicBezTo>
                      <a:pt x="7684" y="4160"/>
                      <a:pt x="7382" y="4869"/>
                      <a:pt x="6896" y="5175"/>
                    </a:cubicBezTo>
                    <a:cubicBezTo>
                      <a:pt x="6896" y="5175"/>
                      <a:pt x="6783" y="5883"/>
                      <a:pt x="6418" y="6474"/>
                    </a:cubicBezTo>
                    <a:cubicBezTo>
                      <a:pt x="6418" y="6474"/>
                      <a:pt x="6541" y="6488"/>
                      <a:pt x="6686" y="6488"/>
                    </a:cubicBezTo>
                    <a:cubicBezTo>
                      <a:pt x="6842" y="6488"/>
                      <a:pt x="7023" y="6472"/>
                      <a:pt x="7105" y="6407"/>
                    </a:cubicBezTo>
                    <a:lnTo>
                      <a:pt x="7214" y="6332"/>
                    </a:lnTo>
                    <a:cubicBezTo>
                      <a:pt x="7587" y="5883"/>
                      <a:pt x="7868" y="5355"/>
                      <a:pt x="8023" y="4772"/>
                    </a:cubicBezTo>
                    <a:cubicBezTo>
                      <a:pt x="8023" y="4630"/>
                      <a:pt x="7835" y="4299"/>
                      <a:pt x="7684" y="4160"/>
                    </a:cubicBezTo>
                    <a:close/>
                    <a:moveTo>
                      <a:pt x="4155" y="6910"/>
                    </a:moveTo>
                    <a:cubicBezTo>
                      <a:pt x="3800" y="7116"/>
                      <a:pt x="3277" y="7145"/>
                      <a:pt x="3005" y="7145"/>
                    </a:cubicBezTo>
                    <a:cubicBezTo>
                      <a:pt x="2895" y="7145"/>
                      <a:pt x="2826" y="7141"/>
                      <a:pt x="2826" y="7141"/>
                    </a:cubicBezTo>
                    <a:lnTo>
                      <a:pt x="2826" y="7141"/>
                    </a:lnTo>
                    <a:cubicBezTo>
                      <a:pt x="2893" y="7400"/>
                      <a:pt x="3329" y="7753"/>
                      <a:pt x="3333" y="7757"/>
                    </a:cubicBezTo>
                    <a:cubicBezTo>
                      <a:pt x="3509" y="7786"/>
                      <a:pt x="3689" y="7807"/>
                      <a:pt x="3874" y="7815"/>
                    </a:cubicBezTo>
                    <a:cubicBezTo>
                      <a:pt x="3929" y="7818"/>
                      <a:pt x="3984" y="7819"/>
                      <a:pt x="4039" y="7819"/>
                    </a:cubicBezTo>
                    <a:cubicBezTo>
                      <a:pt x="4421" y="7819"/>
                      <a:pt x="4792" y="7768"/>
                      <a:pt x="5148" y="7669"/>
                    </a:cubicBezTo>
                    <a:cubicBezTo>
                      <a:pt x="5337" y="7585"/>
                      <a:pt x="5697" y="6977"/>
                      <a:pt x="5697" y="6977"/>
                    </a:cubicBezTo>
                    <a:lnTo>
                      <a:pt x="5697" y="6977"/>
                    </a:lnTo>
                    <a:cubicBezTo>
                      <a:pt x="5469" y="7011"/>
                      <a:pt x="5258" y="7023"/>
                      <a:pt x="5071" y="7023"/>
                    </a:cubicBezTo>
                    <a:cubicBezTo>
                      <a:pt x="4508" y="7023"/>
                      <a:pt x="4155" y="6910"/>
                      <a:pt x="4155" y="6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16"/>
              <p:cNvSpPr/>
              <p:nvPr/>
            </p:nvSpPr>
            <p:spPr>
              <a:xfrm>
                <a:off x="342450" y="3482250"/>
                <a:ext cx="21012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405" h="8299" extrusionOk="0">
                    <a:moveTo>
                      <a:pt x="4227" y="61"/>
                    </a:moveTo>
                    <a:cubicBezTo>
                      <a:pt x="4559" y="61"/>
                      <a:pt x="4892" y="102"/>
                      <a:pt x="5215" y="183"/>
                    </a:cubicBezTo>
                    <a:cubicBezTo>
                      <a:pt x="6020" y="380"/>
                      <a:pt x="6749" y="833"/>
                      <a:pt x="7298" y="1453"/>
                    </a:cubicBezTo>
                    <a:cubicBezTo>
                      <a:pt x="7843" y="2078"/>
                      <a:pt x="8195" y="2870"/>
                      <a:pt x="8287" y="3696"/>
                    </a:cubicBezTo>
                    <a:cubicBezTo>
                      <a:pt x="8308" y="3903"/>
                      <a:pt x="8312" y="4111"/>
                      <a:pt x="8304" y="4318"/>
                    </a:cubicBezTo>
                    <a:lnTo>
                      <a:pt x="8304" y="4318"/>
                    </a:lnTo>
                    <a:cubicBezTo>
                      <a:pt x="8304" y="4319"/>
                      <a:pt x="8304" y="4320"/>
                      <a:pt x="8304" y="4320"/>
                    </a:cubicBezTo>
                    <a:lnTo>
                      <a:pt x="8304" y="4324"/>
                    </a:lnTo>
                    <a:cubicBezTo>
                      <a:pt x="8266" y="5171"/>
                      <a:pt x="7969" y="5993"/>
                      <a:pt x="7445" y="6663"/>
                    </a:cubicBezTo>
                    <a:cubicBezTo>
                      <a:pt x="6938" y="7309"/>
                      <a:pt x="6238" y="7799"/>
                      <a:pt x="5454" y="8046"/>
                    </a:cubicBezTo>
                    <a:cubicBezTo>
                      <a:pt x="5057" y="8171"/>
                      <a:pt x="4643" y="8233"/>
                      <a:pt x="4229" y="8233"/>
                    </a:cubicBezTo>
                    <a:cubicBezTo>
                      <a:pt x="3791" y="8233"/>
                      <a:pt x="3353" y="8163"/>
                      <a:pt x="2935" y="8026"/>
                    </a:cubicBezTo>
                    <a:cubicBezTo>
                      <a:pt x="2151" y="7766"/>
                      <a:pt x="1455" y="7267"/>
                      <a:pt x="961" y="6605"/>
                    </a:cubicBezTo>
                    <a:cubicBezTo>
                      <a:pt x="458" y="5938"/>
                      <a:pt x="164" y="5121"/>
                      <a:pt x="139" y="4283"/>
                    </a:cubicBezTo>
                    <a:cubicBezTo>
                      <a:pt x="114" y="3436"/>
                      <a:pt x="349" y="2589"/>
                      <a:pt x="822" y="1885"/>
                    </a:cubicBezTo>
                    <a:cubicBezTo>
                      <a:pt x="1292" y="1177"/>
                      <a:pt x="1937" y="661"/>
                      <a:pt x="2700" y="355"/>
                    </a:cubicBezTo>
                    <a:cubicBezTo>
                      <a:pt x="3184" y="161"/>
                      <a:pt x="3705" y="61"/>
                      <a:pt x="4227" y="61"/>
                    </a:cubicBezTo>
                    <a:close/>
                    <a:moveTo>
                      <a:pt x="4200" y="0"/>
                    </a:moveTo>
                    <a:cubicBezTo>
                      <a:pt x="3881" y="0"/>
                      <a:pt x="3563" y="35"/>
                      <a:pt x="3258" y="108"/>
                    </a:cubicBezTo>
                    <a:cubicBezTo>
                      <a:pt x="2440" y="305"/>
                      <a:pt x="1690" y="753"/>
                      <a:pt x="1132" y="1378"/>
                    </a:cubicBezTo>
                    <a:cubicBezTo>
                      <a:pt x="567" y="2007"/>
                      <a:pt x="206" y="2803"/>
                      <a:pt x="101" y="3641"/>
                    </a:cubicBezTo>
                    <a:cubicBezTo>
                      <a:pt x="1" y="4484"/>
                      <a:pt x="164" y="5389"/>
                      <a:pt x="583" y="6148"/>
                    </a:cubicBezTo>
                    <a:cubicBezTo>
                      <a:pt x="1003" y="6911"/>
                      <a:pt x="1610" y="7481"/>
                      <a:pt x="2352" y="7854"/>
                    </a:cubicBezTo>
                    <a:cubicBezTo>
                      <a:pt x="2933" y="8149"/>
                      <a:pt x="3580" y="8298"/>
                      <a:pt x="4227" y="8298"/>
                    </a:cubicBezTo>
                    <a:cubicBezTo>
                      <a:pt x="4444" y="8298"/>
                      <a:pt x="4661" y="8281"/>
                      <a:pt x="4875" y="8248"/>
                    </a:cubicBezTo>
                    <a:cubicBezTo>
                      <a:pt x="5710" y="8114"/>
                      <a:pt x="6493" y="7724"/>
                      <a:pt x="7101" y="7141"/>
                    </a:cubicBezTo>
                    <a:cubicBezTo>
                      <a:pt x="7709" y="6554"/>
                      <a:pt x="8128" y="5787"/>
                      <a:pt x="8291" y="4962"/>
                    </a:cubicBezTo>
                    <a:cubicBezTo>
                      <a:pt x="8333" y="4756"/>
                      <a:pt x="8358" y="4545"/>
                      <a:pt x="8370" y="4331"/>
                    </a:cubicBezTo>
                    <a:lnTo>
                      <a:pt x="8370" y="4331"/>
                    </a:lnTo>
                    <a:cubicBezTo>
                      <a:pt x="8371" y="4329"/>
                      <a:pt x="8371" y="4327"/>
                      <a:pt x="8371" y="4324"/>
                    </a:cubicBezTo>
                    <a:cubicBezTo>
                      <a:pt x="8405" y="3461"/>
                      <a:pt x="8174" y="2602"/>
                      <a:pt x="7700" y="1881"/>
                    </a:cubicBezTo>
                    <a:cubicBezTo>
                      <a:pt x="7231" y="1156"/>
                      <a:pt x="6586" y="632"/>
                      <a:pt x="5819" y="313"/>
                    </a:cubicBezTo>
                    <a:cubicBezTo>
                      <a:pt x="5326" y="110"/>
                      <a:pt x="4763" y="0"/>
                      <a:pt x="4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3" name="Google Shape;1713;p16"/>
            <p:cNvGrpSpPr/>
            <p:nvPr/>
          </p:nvGrpSpPr>
          <p:grpSpPr>
            <a:xfrm flipH="1">
              <a:off x="6608858" y="1553405"/>
              <a:ext cx="448278" cy="699855"/>
              <a:chOff x="2236575" y="1669463"/>
              <a:chExt cx="77025" cy="120250"/>
            </a:xfrm>
          </p:grpSpPr>
          <p:sp>
            <p:nvSpPr>
              <p:cNvPr id="1714" name="Google Shape;1714;p16"/>
              <p:cNvSpPr/>
              <p:nvPr/>
            </p:nvSpPr>
            <p:spPr>
              <a:xfrm>
                <a:off x="2257150" y="1670238"/>
                <a:ext cx="3417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3870" extrusionOk="0">
                    <a:moveTo>
                      <a:pt x="1203" y="1"/>
                    </a:moveTo>
                    <a:cubicBezTo>
                      <a:pt x="960" y="734"/>
                      <a:pt x="595" y="1413"/>
                      <a:pt x="281" y="2118"/>
                    </a:cubicBezTo>
                    <a:cubicBezTo>
                      <a:pt x="214" y="2264"/>
                      <a:pt x="155" y="2411"/>
                      <a:pt x="109" y="2566"/>
                    </a:cubicBezTo>
                    <a:cubicBezTo>
                      <a:pt x="71" y="2713"/>
                      <a:pt x="46" y="2860"/>
                      <a:pt x="34" y="3010"/>
                    </a:cubicBezTo>
                    <a:cubicBezTo>
                      <a:pt x="9" y="3262"/>
                      <a:pt x="0" y="3622"/>
                      <a:pt x="17" y="3870"/>
                    </a:cubicBezTo>
                    <a:cubicBezTo>
                      <a:pt x="394" y="3648"/>
                      <a:pt x="700" y="3312"/>
                      <a:pt x="893" y="2918"/>
                    </a:cubicBezTo>
                    <a:cubicBezTo>
                      <a:pt x="1086" y="2524"/>
                      <a:pt x="1191" y="2093"/>
                      <a:pt x="1253" y="1657"/>
                    </a:cubicBezTo>
                    <a:cubicBezTo>
                      <a:pt x="1341" y="1108"/>
                      <a:pt x="1367" y="533"/>
                      <a:pt x="12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16"/>
              <p:cNvSpPr/>
              <p:nvPr/>
            </p:nvSpPr>
            <p:spPr>
              <a:xfrm>
                <a:off x="2236575" y="1721713"/>
                <a:ext cx="41350" cy="68000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2720" extrusionOk="0">
                    <a:moveTo>
                      <a:pt x="1614" y="1"/>
                    </a:moveTo>
                    <a:cubicBezTo>
                      <a:pt x="1602" y="1"/>
                      <a:pt x="1589" y="8"/>
                      <a:pt x="1586" y="25"/>
                    </a:cubicBezTo>
                    <a:cubicBezTo>
                      <a:pt x="1414" y="822"/>
                      <a:pt x="1045" y="1568"/>
                      <a:pt x="509" y="2184"/>
                    </a:cubicBezTo>
                    <a:cubicBezTo>
                      <a:pt x="362" y="2356"/>
                      <a:pt x="199" y="2515"/>
                      <a:pt x="27" y="2666"/>
                    </a:cubicBezTo>
                    <a:cubicBezTo>
                      <a:pt x="0" y="2686"/>
                      <a:pt x="24" y="2719"/>
                      <a:pt x="52" y="2719"/>
                    </a:cubicBezTo>
                    <a:cubicBezTo>
                      <a:pt x="59" y="2719"/>
                      <a:pt x="66" y="2717"/>
                      <a:pt x="73" y="2712"/>
                    </a:cubicBezTo>
                    <a:cubicBezTo>
                      <a:pt x="689" y="2175"/>
                      <a:pt x="1167" y="1484"/>
                      <a:pt x="1452" y="717"/>
                    </a:cubicBezTo>
                    <a:cubicBezTo>
                      <a:pt x="1536" y="499"/>
                      <a:pt x="1599" y="272"/>
                      <a:pt x="1649" y="42"/>
                    </a:cubicBezTo>
                    <a:cubicBezTo>
                      <a:pt x="1654" y="17"/>
                      <a:pt x="1634" y="1"/>
                      <a:pt x="16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16"/>
              <p:cNvSpPr/>
              <p:nvPr/>
            </p:nvSpPr>
            <p:spPr>
              <a:xfrm>
                <a:off x="2256200" y="1744713"/>
                <a:ext cx="26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23" extrusionOk="0">
                    <a:moveTo>
                      <a:pt x="73" y="0"/>
                    </a:moveTo>
                    <a:cubicBezTo>
                      <a:pt x="57" y="0"/>
                      <a:pt x="40" y="10"/>
                      <a:pt x="38" y="31"/>
                    </a:cubicBezTo>
                    <a:cubicBezTo>
                      <a:pt x="9" y="316"/>
                      <a:pt x="0" y="606"/>
                      <a:pt x="26" y="891"/>
                    </a:cubicBezTo>
                    <a:cubicBezTo>
                      <a:pt x="26" y="912"/>
                      <a:pt x="42" y="922"/>
                      <a:pt x="59" y="922"/>
                    </a:cubicBezTo>
                    <a:cubicBezTo>
                      <a:pt x="75" y="922"/>
                      <a:pt x="91" y="912"/>
                      <a:pt x="88" y="891"/>
                    </a:cubicBezTo>
                    <a:cubicBezTo>
                      <a:pt x="67" y="606"/>
                      <a:pt x="76" y="316"/>
                      <a:pt x="105" y="31"/>
                    </a:cubicBezTo>
                    <a:cubicBezTo>
                      <a:pt x="105" y="10"/>
                      <a:pt x="89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16"/>
              <p:cNvSpPr/>
              <p:nvPr/>
            </p:nvSpPr>
            <p:spPr>
              <a:xfrm>
                <a:off x="2256425" y="1669463"/>
                <a:ext cx="348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3935" extrusionOk="0">
                    <a:moveTo>
                      <a:pt x="1233" y="1"/>
                    </a:moveTo>
                    <a:cubicBezTo>
                      <a:pt x="1213" y="1"/>
                      <a:pt x="1191" y="17"/>
                      <a:pt x="1199" y="40"/>
                    </a:cubicBezTo>
                    <a:cubicBezTo>
                      <a:pt x="1370" y="602"/>
                      <a:pt x="1333" y="1201"/>
                      <a:pt x="1236" y="1776"/>
                    </a:cubicBezTo>
                    <a:cubicBezTo>
                      <a:pt x="1148" y="2312"/>
                      <a:pt x="997" y="2861"/>
                      <a:pt x="662" y="3306"/>
                    </a:cubicBezTo>
                    <a:cubicBezTo>
                      <a:pt x="490" y="3532"/>
                      <a:pt x="276" y="3729"/>
                      <a:pt x="29" y="3876"/>
                    </a:cubicBezTo>
                    <a:cubicBezTo>
                      <a:pt x="1" y="3893"/>
                      <a:pt x="20" y="3935"/>
                      <a:pt x="47" y="3935"/>
                    </a:cubicBezTo>
                    <a:cubicBezTo>
                      <a:pt x="52" y="3935"/>
                      <a:pt x="57" y="3933"/>
                      <a:pt x="63" y="3930"/>
                    </a:cubicBezTo>
                    <a:cubicBezTo>
                      <a:pt x="515" y="3662"/>
                      <a:pt x="842" y="3247"/>
                      <a:pt x="1039" y="2761"/>
                    </a:cubicBezTo>
                    <a:cubicBezTo>
                      <a:pt x="1152" y="2488"/>
                      <a:pt x="1228" y="2199"/>
                      <a:pt x="1278" y="1910"/>
                    </a:cubicBezTo>
                    <a:cubicBezTo>
                      <a:pt x="1333" y="1621"/>
                      <a:pt x="1375" y="1315"/>
                      <a:pt x="1383" y="1013"/>
                    </a:cubicBezTo>
                    <a:cubicBezTo>
                      <a:pt x="1391" y="677"/>
                      <a:pt x="1358" y="342"/>
                      <a:pt x="1261" y="24"/>
                    </a:cubicBezTo>
                    <a:cubicBezTo>
                      <a:pt x="1258" y="7"/>
                      <a:pt x="1246" y="1"/>
                      <a:pt x="1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16"/>
              <p:cNvSpPr/>
              <p:nvPr/>
            </p:nvSpPr>
            <p:spPr>
              <a:xfrm>
                <a:off x="2262700" y="1761513"/>
                <a:ext cx="497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441" extrusionOk="0">
                    <a:moveTo>
                      <a:pt x="878" y="0"/>
                    </a:moveTo>
                    <a:cubicBezTo>
                      <a:pt x="774" y="0"/>
                      <a:pt x="669" y="8"/>
                      <a:pt x="566" y="26"/>
                    </a:cubicBezTo>
                    <a:cubicBezTo>
                      <a:pt x="357" y="68"/>
                      <a:pt x="155" y="164"/>
                      <a:pt x="0" y="315"/>
                    </a:cubicBezTo>
                    <a:cubicBezTo>
                      <a:pt x="118" y="357"/>
                      <a:pt x="289" y="399"/>
                      <a:pt x="411" y="420"/>
                    </a:cubicBezTo>
                    <a:cubicBezTo>
                      <a:pt x="482" y="432"/>
                      <a:pt x="558" y="441"/>
                      <a:pt x="633" y="441"/>
                    </a:cubicBezTo>
                    <a:cubicBezTo>
                      <a:pt x="709" y="441"/>
                      <a:pt x="788" y="432"/>
                      <a:pt x="864" y="420"/>
                    </a:cubicBezTo>
                    <a:cubicBezTo>
                      <a:pt x="1241" y="365"/>
                      <a:pt x="1610" y="282"/>
                      <a:pt x="1987" y="265"/>
                    </a:cubicBezTo>
                    <a:cubicBezTo>
                      <a:pt x="1757" y="114"/>
                      <a:pt x="1484" y="51"/>
                      <a:pt x="1212" y="22"/>
                    </a:cubicBezTo>
                    <a:cubicBezTo>
                      <a:pt x="1101" y="9"/>
                      <a:pt x="990" y="0"/>
                      <a:pt x="8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16"/>
              <p:cNvSpPr/>
              <p:nvPr/>
            </p:nvSpPr>
            <p:spPr>
              <a:xfrm>
                <a:off x="2248575" y="1765088"/>
                <a:ext cx="3877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64" extrusionOk="0">
                    <a:moveTo>
                      <a:pt x="1371" y="1"/>
                    </a:moveTo>
                    <a:cubicBezTo>
                      <a:pt x="897" y="1"/>
                      <a:pt x="426" y="139"/>
                      <a:pt x="29" y="403"/>
                    </a:cubicBezTo>
                    <a:cubicBezTo>
                      <a:pt x="1" y="420"/>
                      <a:pt x="19" y="463"/>
                      <a:pt x="45" y="463"/>
                    </a:cubicBezTo>
                    <a:cubicBezTo>
                      <a:pt x="51" y="463"/>
                      <a:pt x="57" y="461"/>
                      <a:pt x="62" y="457"/>
                    </a:cubicBezTo>
                    <a:cubicBezTo>
                      <a:pt x="451" y="202"/>
                      <a:pt x="910" y="68"/>
                      <a:pt x="1371" y="68"/>
                    </a:cubicBezTo>
                    <a:cubicBezTo>
                      <a:pt x="1417" y="68"/>
                      <a:pt x="1463" y="69"/>
                      <a:pt x="1508" y="72"/>
                    </a:cubicBezTo>
                    <a:cubicBezTo>
                      <a:pt x="1550" y="72"/>
                      <a:pt x="1550" y="9"/>
                      <a:pt x="1508" y="4"/>
                    </a:cubicBezTo>
                    <a:cubicBezTo>
                      <a:pt x="1463" y="2"/>
                      <a:pt x="1417" y="1"/>
                      <a:pt x="1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16"/>
              <p:cNvSpPr/>
              <p:nvPr/>
            </p:nvSpPr>
            <p:spPr>
              <a:xfrm>
                <a:off x="2261625" y="1768488"/>
                <a:ext cx="122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76" extrusionOk="0">
                    <a:moveTo>
                      <a:pt x="42" y="1"/>
                    </a:moveTo>
                    <a:cubicBezTo>
                      <a:pt x="11" y="1"/>
                      <a:pt x="1" y="54"/>
                      <a:pt x="35" y="65"/>
                    </a:cubicBezTo>
                    <a:cubicBezTo>
                      <a:pt x="169" y="116"/>
                      <a:pt x="307" y="149"/>
                      <a:pt x="446" y="174"/>
                    </a:cubicBezTo>
                    <a:cubicBezTo>
                      <a:pt x="448" y="175"/>
                      <a:pt x="451" y="175"/>
                      <a:pt x="454" y="175"/>
                    </a:cubicBezTo>
                    <a:cubicBezTo>
                      <a:pt x="468" y="175"/>
                      <a:pt x="480" y="167"/>
                      <a:pt x="483" y="149"/>
                    </a:cubicBezTo>
                    <a:cubicBezTo>
                      <a:pt x="488" y="137"/>
                      <a:pt x="479" y="112"/>
                      <a:pt x="462" y="112"/>
                    </a:cubicBezTo>
                    <a:cubicBezTo>
                      <a:pt x="324" y="86"/>
                      <a:pt x="186" y="53"/>
                      <a:pt x="52" y="3"/>
                    </a:cubicBezTo>
                    <a:cubicBezTo>
                      <a:pt x="48" y="1"/>
                      <a:pt x="45" y="1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16"/>
              <p:cNvSpPr/>
              <p:nvPr/>
            </p:nvSpPr>
            <p:spPr>
              <a:xfrm>
                <a:off x="2261525" y="1760638"/>
                <a:ext cx="520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381" extrusionOk="0">
                    <a:moveTo>
                      <a:pt x="930" y="1"/>
                    </a:moveTo>
                    <a:cubicBezTo>
                      <a:pt x="594" y="1"/>
                      <a:pt x="274" y="89"/>
                      <a:pt x="26" y="325"/>
                    </a:cubicBezTo>
                    <a:cubicBezTo>
                      <a:pt x="0" y="348"/>
                      <a:pt x="22" y="380"/>
                      <a:pt x="49" y="380"/>
                    </a:cubicBezTo>
                    <a:cubicBezTo>
                      <a:pt x="57" y="380"/>
                      <a:pt x="65" y="378"/>
                      <a:pt x="72" y="371"/>
                    </a:cubicBezTo>
                    <a:cubicBezTo>
                      <a:pt x="314" y="146"/>
                      <a:pt x="623" y="68"/>
                      <a:pt x="948" y="68"/>
                    </a:cubicBezTo>
                    <a:cubicBezTo>
                      <a:pt x="973" y="68"/>
                      <a:pt x="998" y="68"/>
                      <a:pt x="1024" y="69"/>
                    </a:cubicBezTo>
                    <a:cubicBezTo>
                      <a:pt x="1363" y="82"/>
                      <a:pt x="1724" y="145"/>
                      <a:pt x="2017" y="325"/>
                    </a:cubicBezTo>
                    <a:cubicBezTo>
                      <a:pt x="2024" y="329"/>
                      <a:pt x="2030" y="331"/>
                      <a:pt x="2036" y="331"/>
                    </a:cubicBezTo>
                    <a:cubicBezTo>
                      <a:pt x="2064" y="331"/>
                      <a:pt x="2082" y="288"/>
                      <a:pt x="2051" y="270"/>
                    </a:cubicBezTo>
                    <a:cubicBezTo>
                      <a:pt x="1741" y="78"/>
                      <a:pt x="1359" y="15"/>
                      <a:pt x="999" y="2"/>
                    </a:cubicBezTo>
                    <a:cubicBezTo>
                      <a:pt x="976" y="1"/>
                      <a:pt x="953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22" name="Google Shape;1722;p16"/>
          <p:cNvSpPr txBox="1">
            <a:spLocks noGrp="1"/>
          </p:cNvSpPr>
          <p:nvPr>
            <p:ph type="title" idx="9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Traditions</a:t>
            </a:r>
            <a:endParaRPr/>
          </a:p>
        </p:txBody>
      </p:sp>
      <p:sp>
        <p:nvSpPr>
          <p:cNvPr id="1723" name="Google Shape;1723;p16"/>
          <p:cNvSpPr txBox="1">
            <a:spLocks noGrp="1"/>
          </p:cNvSpPr>
          <p:nvPr>
            <p:ph type="title"/>
          </p:nvPr>
        </p:nvSpPr>
        <p:spPr>
          <a:xfrm>
            <a:off x="712553" y="1791454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1724" name="Google Shape;1724;p16"/>
          <p:cNvSpPr txBox="1">
            <a:spLocks noGrp="1"/>
          </p:cNvSpPr>
          <p:nvPr>
            <p:ph type="subTitle" idx="1"/>
          </p:nvPr>
        </p:nvSpPr>
        <p:spPr>
          <a:xfrm>
            <a:off x="130998" y="2653728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Plastic Hammers</a:t>
            </a:r>
            <a:endParaRPr/>
          </a:p>
        </p:txBody>
      </p:sp>
      <p:sp>
        <p:nvSpPr>
          <p:cNvPr id="1725" name="Google Shape;1725;p16"/>
          <p:cNvSpPr txBox="1">
            <a:spLocks noGrp="1"/>
          </p:cNvSpPr>
          <p:nvPr>
            <p:ph type="subTitle" idx="2"/>
          </p:nvPr>
        </p:nvSpPr>
        <p:spPr>
          <a:xfrm>
            <a:off x="120181" y="3507190"/>
            <a:ext cx="2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Knock people´s heads with plastic hammers.</a:t>
            </a:r>
            <a:endParaRPr/>
          </a:p>
        </p:txBody>
      </p:sp>
      <p:sp>
        <p:nvSpPr>
          <p:cNvPr id="1726" name="Google Shape;1726;p16"/>
          <p:cNvSpPr txBox="1">
            <a:spLocks noGrp="1"/>
          </p:cNvSpPr>
          <p:nvPr>
            <p:ph type="title" idx="3"/>
          </p:nvPr>
        </p:nvSpPr>
        <p:spPr>
          <a:xfrm>
            <a:off x="3010465" y="1844196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1727" name="Google Shape;1727;p16"/>
          <p:cNvSpPr txBox="1">
            <a:spLocks noGrp="1"/>
          </p:cNvSpPr>
          <p:nvPr>
            <p:ph type="subTitle" idx="4"/>
          </p:nvPr>
        </p:nvSpPr>
        <p:spPr>
          <a:xfrm>
            <a:off x="2283506" y="2993019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Fireworks and concerts</a:t>
            </a:r>
            <a:endParaRPr/>
          </a:p>
        </p:txBody>
      </p:sp>
      <p:sp>
        <p:nvSpPr>
          <p:cNvPr id="1728" name="Google Shape;1728;p16"/>
          <p:cNvSpPr txBox="1">
            <a:spLocks noGrp="1"/>
          </p:cNvSpPr>
          <p:nvPr>
            <p:ph type="title" idx="6"/>
          </p:nvPr>
        </p:nvSpPr>
        <p:spPr>
          <a:xfrm>
            <a:off x="7426443" y="1838092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1729" name="Google Shape;1729;p16"/>
          <p:cNvSpPr txBox="1">
            <a:spLocks noGrp="1"/>
          </p:cNvSpPr>
          <p:nvPr>
            <p:ph type="subTitle" idx="7"/>
          </p:nvPr>
        </p:nvSpPr>
        <p:spPr>
          <a:xfrm>
            <a:off x="6713359" y="3287073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“Manjericos” and popular verse</a:t>
            </a:r>
            <a:endParaRPr/>
          </a:p>
        </p:txBody>
      </p:sp>
      <p:sp>
        <p:nvSpPr>
          <p:cNvPr id="1730" name="Google Shape;1730;p16"/>
          <p:cNvSpPr txBox="1">
            <a:spLocks noGrp="1"/>
          </p:cNvSpPr>
          <p:nvPr>
            <p:ph type="subTitle" idx="8"/>
          </p:nvPr>
        </p:nvSpPr>
        <p:spPr>
          <a:xfrm>
            <a:off x="6773547" y="3922184"/>
            <a:ext cx="2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People offer vases of “manjerico” with written verses.</a:t>
            </a:r>
            <a:endParaRPr/>
          </a:p>
        </p:txBody>
      </p:sp>
      <p:grpSp>
        <p:nvGrpSpPr>
          <p:cNvPr id="1731" name="Google Shape;1731;p16"/>
          <p:cNvGrpSpPr/>
          <p:nvPr/>
        </p:nvGrpSpPr>
        <p:grpSpPr>
          <a:xfrm rot="2700000">
            <a:off x="7831757" y="163346"/>
            <a:ext cx="968374" cy="1177417"/>
            <a:chOff x="4339550" y="545225"/>
            <a:chExt cx="476675" cy="579575"/>
          </a:xfrm>
        </p:grpSpPr>
        <p:sp>
          <p:nvSpPr>
            <p:cNvPr id="1732" name="Google Shape;1732;p16"/>
            <p:cNvSpPr/>
            <p:nvPr/>
          </p:nvSpPr>
          <p:spPr>
            <a:xfrm>
              <a:off x="4348525" y="545225"/>
              <a:ext cx="465925" cy="578175"/>
            </a:xfrm>
            <a:custGeom>
              <a:avLst/>
              <a:gdLst/>
              <a:ahLst/>
              <a:cxnLst/>
              <a:rect l="l" t="t" r="r" b="b"/>
              <a:pathLst>
                <a:path w="18637" h="23127" extrusionOk="0">
                  <a:moveTo>
                    <a:pt x="8838" y="0"/>
                  </a:moveTo>
                  <a:lnTo>
                    <a:pt x="0" y="18433"/>
                  </a:lnTo>
                  <a:lnTo>
                    <a:pt x="9806" y="23126"/>
                  </a:lnTo>
                  <a:lnTo>
                    <a:pt x="18637" y="4693"/>
                  </a:lnTo>
                  <a:lnTo>
                    <a:pt x="88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6"/>
            <p:cNvSpPr/>
            <p:nvPr/>
          </p:nvSpPr>
          <p:spPr>
            <a:xfrm>
              <a:off x="4346725" y="661375"/>
              <a:ext cx="469500" cy="463425"/>
            </a:xfrm>
            <a:custGeom>
              <a:avLst/>
              <a:gdLst/>
              <a:ahLst/>
              <a:cxnLst/>
              <a:rect l="l" t="t" r="r" b="b"/>
              <a:pathLst>
                <a:path w="18780" h="18537" extrusionOk="0">
                  <a:moveTo>
                    <a:pt x="18707" y="0"/>
                  </a:moveTo>
                  <a:cubicBezTo>
                    <a:pt x="18691" y="0"/>
                    <a:pt x="18676" y="8"/>
                    <a:pt x="18668" y="27"/>
                  </a:cubicBezTo>
                  <a:lnTo>
                    <a:pt x="18431" y="521"/>
                  </a:lnTo>
                  <a:cubicBezTo>
                    <a:pt x="18214" y="968"/>
                    <a:pt x="18004" y="1415"/>
                    <a:pt x="17788" y="1862"/>
                  </a:cubicBezTo>
                  <a:cubicBezTo>
                    <a:pt x="17469" y="2519"/>
                    <a:pt x="17151" y="3183"/>
                    <a:pt x="16840" y="3846"/>
                  </a:cubicBezTo>
                  <a:cubicBezTo>
                    <a:pt x="16454" y="4652"/>
                    <a:pt x="16061" y="5458"/>
                    <a:pt x="15675" y="6264"/>
                  </a:cubicBezTo>
                  <a:cubicBezTo>
                    <a:pt x="15255" y="7151"/>
                    <a:pt x="14828" y="8031"/>
                    <a:pt x="14409" y="8918"/>
                  </a:cubicBezTo>
                  <a:lnTo>
                    <a:pt x="13122" y="11593"/>
                  </a:lnTo>
                  <a:cubicBezTo>
                    <a:pt x="12729" y="12426"/>
                    <a:pt x="12330" y="13252"/>
                    <a:pt x="11930" y="14079"/>
                  </a:cubicBezTo>
                  <a:cubicBezTo>
                    <a:pt x="11598" y="14790"/>
                    <a:pt x="11260" y="15494"/>
                    <a:pt x="10921" y="16198"/>
                  </a:cubicBezTo>
                  <a:lnTo>
                    <a:pt x="10196" y="17708"/>
                  </a:lnTo>
                  <a:lnTo>
                    <a:pt x="9966" y="18182"/>
                  </a:lnTo>
                  <a:cubicBezTo>
                    <a:pt x="9934" y="18260"/>
                    <a:pt x="9883" y="18338"/>
                    <a:pt x="9855" y="18416"/>
                  </a:cubicBezTo>
                  <a:lnTo>
                    <a:pt x="9855" y="18416"/>
                  </a:lnTo>
                  <a:lnTo>
                    <a:pt x="8930" y="17972"/>
                  </a:lnTo>
                  <a:cubicBezTo>
                    <a:pt x="8151" y="17600"/>
                    <a:pt x="7373" y="17221"/>
                    <a:pt x="6594" y="16848"/>
                  </a:cubicBezTo>
                  <a:cubicBezTo>
                    <a:pt x="5652" y="16401"/>
                    <a:pt x="4704" y="15948"/>
                    <a:pt x="3763" y="15494"/>
                  </a:cubicBezTo>
                  <a:cubicBezTo>
                    <a:pt x="2944" y="15101"/>
                    <a:pt x="2131" y="14715"/>
                    <a:pt x="1318" y="14322"/>
                  </a:cubicBezTo>
                  <a:lnTo>
                    <a:pt x="513" y="13936"/>
                  </a:lnTo>
                  <a:cubicBezTo>
                    <a:pt x="384" y="13875"/>
                    <a:pt x="255" y="13808"/>
                    <a:pt x="127" y="13754"/>
                  </a:cubicBezTo>
                  <a:cubicBezTo>
                    <a:pt x="120" y="13747"/>
                    <a:pt x="113" y="13747"/>
                    <a:pt x="106" y="13747"/>
                  </a:cubicBezTo>
                  <a:cubicBezTo>
                    <a:pt x="97" y="13742"/>
                    <a:pt x="88" y="13740"/>
                    <a:pt x="80" y="13740"/>
                  </a:cubicBezTo>
                  <a:cubicBezTo>
                    <a:pt x="32" y="13740"/>
                    <a:pt x="0" y="13812"/>
                    <a:pt x="52" y="13835"/>
                  </a:cubicBezTo>
                  <a:lnTo>
                    <a:pt x="1034" y="14309"/>
                  </a:lnTo>
                  <a:cubicBezTo>
                    <a:pt x="1813" y="14681"/>
                    <a:pt x="2592" y="15054"/>
                    <a:pt x="3370" y="15426"/>
                  </a:cubicBezTo>
                  <a:cubicBezTo>
                    <a:pt x="4312" y="15873"/>
                    <a:pt x="5253" y="16327"/>
                    <a:pt x="6201" y="16781"/>
                  </a:cubicBezTo>
                  <a:cubicBezTo>
                    <a:pt x="7014" y="17173"/>
                    <a:pt x="7833" y="17566"/>
                    <a:pt x="8646" y="17952"/>
                  </a:cubicBezTo>
                  <a:lnTo>
                    <a:pt x="9452" y="18338"/>
                  </a:lnTo>
                  <a:cubicBezTo>
                    <a:pt x="9580" y="18399"/>
                    <a:pt x="9709" y="18467"/>
                    <a:pt x="9838" y="18521"/>
                  </a:cubicBezTo>
                  <a:cubicBezTo>
                    <a:pt x="9844" y="18528"/>
                    <a:pt x="9851" y="18528"/>
                    <a:pt x="9858" y="18528"/>
                  </a:cubicBezTo>
                  <a:cubicBezTo>
                    <a:pt x="9866" y="18533"/>
                    <a:pt x="9877" y="18537"/>
                    <a:pt x="9888" y="18537"/>
                  </a:cubicBezTo>
                  <a:cubicBezTo>
                    <a:pt x="9903" y="18537"/>
                    <a:pt x="9918" y="18530"/>
                    <a:pt x="9926" y="18514"/>
                  </a:cubicBezTo>
                  <a:lnTo>
                    <a:pt x="10163" y="18020"/>
                  </a:lnTo>
                  <a:cubicBezTo>
                    <a:pt x="10379" y="17573"/>
                    <a:pt x="10589" y="17126"/>
                    <a:pt x="10806" y="16679"/>
                  </a:cubicBezTo>
                  <a:cubicBezTo>
                    <a:pt x="11124" y="16015"/>
                    <a:pt x="11442" y="15352"/>
                    <a:pt x="11754" y="14695"/>
                  </a:cubicBezTo>
                  <a:cubicBezTo>
                    <a:pt x="12140" y="13889"/>
                    <a:pt x="12533" y="13076"/>
                    <a:pt x="12919" y="12270"/>
                  </a:cubicBezTo>
                  <a:cubicBezTo>
                    <a:pt x="13339" y="11390"/>
                    <a:pt x="13765" y="10503"/>
                    <a:pt x="14185" y="9623"/>
                  </a:cubicBezTo>
                  <a:lnTo>
                    <a:pt x="15472" y="6941"/>
                  </a:lnTo>
                  <a:cubicBezTo>
                    <a:pt x="15865" y="6115"/>
                    <a:pt x="16264" y="5289"/>
                    <a:pt x="16664" y="4456"/>
                  </a:cubicBezTo>
                  <a:cubicBezTo>
                    <a:pt x="16995" y="3751"/>
                    <a:pt x="17334" y="3047"/>
                    <a:pt x="17673" y="2343"/>
                  </a:cubicBezTo>
                  <a:lnTo>
                    <a:pt x="18397" y="833"/>
                  </a:lnTo>
                  <a:cubicBezTo>
                    <a:pt x="18512" y="589"/>
                    <a:pt x="18627" y="352"/>
                    <a:pt x="18743" y="108"/>
                  </a:cubicBezTo>
                  <a:cubicBezTo>
                    <a:pt x="18749" y="101"/>
                    <a:pt x="18756" y="88"/>
                    <a:pt x="18756" y="81"/>
                  </a:cubicBezTo>
                  <a:cubicBezTo>
                    <a:pt x="18780" y="39"/>
                    <a:pt x="18742" y="0"/>
                    <a:pt x="18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6"/>
            <p:cNvSpPr/>
            <p:nvPr/>
          </p:nvSpPr>
          <p:spPr>
            <a:xfrm>
              <a:off x="4558275" y="652225"/>
              <a:ext cx="243475" cy="451025"/>
            </a:xfrm>
            <a:custGeom>
              <a:avLst/>
              <a:gdLst/>
              <a:ahLst/>
              <a:cxnLst/>
              <a:rect l="l" t="t" r="r" b="b"/>
              <a:pathLst>
                <a:path w="9739" h="18041" extrusionOk="0">
                  <a:moveTo>
                    <a:pt x="8324" y="0"/>
                  </a:moveTo>
                  <a:lnTo>
                    <a:pt x="1" y="17363"/>
                  </a:lnTo>
                  <a:lnTo>
                    <a:pt x="1423" y="18040"/>
                  </a:lnTo>
                  <a:lnTo>
                    <a:pt x="9739" y="677"/>
                  </a:lnTo>
                  <a:lnTo>
                    <a:pt x="83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6"/>
            <p:cNvSpPr/>
            <p:nvPr/>
          </p:nvSpPr>
          <p:spPr>
            <a:xfrm>
              <a:off x="4592225" y="667975"/>
              <a:ext cx="211350" cy="436800"/>
            </a:xfrm>
            <a:custGeom>
              <a:avLst/>
              <a:gdLst/>
              <a:ahLst/>
              <a:cxnLst/>
              <a:rect l="l" t="t" r="r" b="b"/>
              <a:pathLst>
                <a:path w="8454" h="17472" extrusionOk="0">
                  <a:moveTo>
                    <a:pt x="8379" y="0"/>
                  </a:moveTo>
                  <a:cubicBezTo>
                    <a:pt x="8364" y="0"/>
                    <a:pt x="8349" y="8"/>
                    <a:pt x="8340" y="27"/>
                  </a:cubicBezTo>
                  <a:cubicBezTo>
                    <a:pt x="8266" y="183"/>
                    <a:pt x="8191" y="338"/>
                    <a:pt x="8117" y="494"/>
                  </a:cubicBezTo>
                  <a:lnTo>
                    <a:pt x="7514" y="1754"/>
                  </a:lnTo>
                  <a:lnTo>
                    <a:pt x="6613" y="3623"/>
                  </a:lnTo>
                  <a:cubicBezTo>
                    <a:pt x="6254" y="4381"/>
                    <a:pt x="5889" y="5140"/>
                    <a:pt x="5523" y="5898"/>
                  </a:cubicBezTo>
                  <a:lnTo>
                    <a:pt x="4324" y="8404"/>
                  </a:lnTo>
                  <a:cubicBezTo>
                    <a:pt x="3925" y="9244"/>
                    <a:pt x="3525" y="10076"/>
                    <a:pt x="3119" y="10916"/>
                  </a:cubicBezTo>
                  <a:cubicBezTo>
                    <a:pt x="2747" y="11702"/>
                    <a:pt x="2367" y="12487"/>
                    <a:pt x="1995" y="13273"/>
                  </a:cubicBezTo>
                  <a:cubicBezTo>
                    <a:pt x="1677" y="13936"/>
                    <a:pt x="1358" y="14593"/>
                    <a:pt x="1047" y="15257"/>
                  </a:cubicBezTo>
                  <a:cubicBezTo>
                    <a:pt x="817" y="15731"/>
                    <a:pt x="586" y="16205"/>
                    <a:pt x="363" y="16679"/>
                  </a:cubicBezTo>
                  <a:cubicBezTo>
                    <a:pt x="255" y="16909"/>
                    <a:pt x="139" y="17133"/>
                    <a:pt x="38" y="17363"/>
                  </a:cubicBezTo>
                  <a:cubicBezTo>
                    <a:pt x="31" y="17370"/>
                    <a:pt x="24" y="17377"/>
                    <a:pt x="24" y="17390"/>
                  </a:cubicBezTo>
                  <a:cubicBezTo>
                    <a:pt x="1" y="17432"/>
                    <a:pt x="39" y="17471"/>
                    <a:pt x="73" y="17471"/>
                  </a:cubicBezTo>
                  <a:cubicBezTo>
                    <a:pt x="89" y="17471"/>
                    <a:pt x="104" y="17463"/>
                    <a:pt x="112" y="17444"/>
                  </a:cubicBezTo>
                  <a:cubicBezTo>
                    <a:pt x="187" y="17289"/>
                    <a:pt x="261" y="17133"/>
                    <a:pt x="336" y="16977"/>
                  </a:cubicBezTo>
                  <a:lnTo>
                    <a:pt x="939" y="15717"/>
                  </a:lnTo>
                  <a:lnTo>
                    <a:pt x="1839" y="13842"/>
                  </a:lnTo>
                  <a:cubicBezTo>
                    <a:pt x="2205" y="13083"/>
                    <a:pt x="2564" y="12325"/>
                    <a:pt x="2929" y="11566"/>
                  </a:cubicBezTo>
                  <a:lnTo>
                    <a:pt x="4128" y="9067"/>
                  </a:lnTo>
                  <a:cubicBezTo>
                    <a:pt x="4528" y="8228"/>
                    <a:pt x="4927" y="7388"/>
                    <a:pt x="5333" y="6548"/>
                  </a:cubicBezTo>
                  <a:cubicBezTo>
                    <a:pt x="5706" y="5763"/>
                    <a:pt x="6085" y="4977"/>
                    <a:pt x="6458" y="4198"/>
                  </a:cubicBezTo>
                  <a:cubicBezTo>
                    <a:pt x="6776" y="3535"/>
                    <a:pt x="7094" y="2878"/>
                    <a:pt x="7412" y="2214"/>
                  </a:cubicBezTo>
                  <a:cubicBezTo>
                    <a:pt x="7636" y="1740"/>
                    <a:pt x="7866" y="1266"/>
                    <a:pt x="8096" y="785"/>
                  </a:cubicBezTo>
                  <a:cubicBezTo>
                    <a:pt x="8205" y="562"/>
                    <a:pt x="8313" y="338"/>
                    <a:pt x="8421" y="108"/>
                  </a:cubicBezTo>
                  <a:cubicBezTo>
                    <a:pt x="8421" y="101"/>
                    <a:pt x="8428" y="88"/>
                    <a:pt x="8435" y="81"/>
                  </a:cubicBezTo>
                  <a:cubicBezTo>
                    <a:pt x="8454" y="39"/>
                    <a:pt x="8414" y="0"/>
                    <a:pt x="8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6"/>
            <p:cNvSpPr/>
            <p:nvPr/>
          </p:nvSpPr>
          <p:spPr>
            <a:xfrm>
              <a:off x="4339550" y="771900"/>
              <a:ext cx="358425" cy="331525"/>
            </a:xfrm>
            <a:custGeom>
              <a:avLst/>
              <a:gdLst/>
              <a:ahLst/>
              <a:cxnLst/>
              <a:rect l="l" t="t" r="r" b="b"/>
              <a:pathLst>
                <a:path w="14337" h="13261" extrusionOk="0">
                  <a:moveTo>
                    <a:pt x="4782" y="1"/>
                  </a:moveTo>
                  <a:cubicBezTo>
                    <a:pt x="1" y="3786"/>
                    <a:pt x="617" y="8682"/>
                    <a:pt x="617" y="8682"/>
                  </a:cubicBezTo>
                  <a:lnTo>
                    <a:pt x="10172" y="13260"/>
                  </a:lnTo>
                  <a:cubicBezTo>
                    <a:pt x="10172" y="13260"/>
                    <a:pt x="9556" y="8371"/>
                    <a:pt x="14337" y="4579"/>
                  </a:cubicBezTo>
                  <a:lnTo>
                    <a:pt x="4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6"/>
            <p:cNvSpPr/>
            <p:nvPr/>
          </p:nvSpPr>
          <p:spPr>
            <a:xfrm>
              <a:off x="4353000" y="885050"/>
              <a:ext cx="346900" cy="219575"/>
            </a:xfrm>
            <a:custGeom>
              <a:avLst/>
              <a:gdLst/>
              <a:ahLst/>
              <a:cxnLst/>
              <a:rect l="l" t="t" r="r" b="b"/>
              <a:pathLst>
                <a:path w="13876" h="8783" extrusionOk="0">
                  <a:moveTo>
                    <a:pt x="13792" y="0"/>
                  </a:moveTo>
                  <a:cubicBezTo>
                    <a:pt x="13781" y="0"/>
                    <a:pt x="13769" y="4"/>
                    <a:pt x="13758" y="12"/>
                  </a:cubicBezTo>
                  <a:cubicBezTo>
                    <a:pt x="12228" y="1231"/>
                    <a:pt x="10988" y="2795"/>
                    <a:pt x="10264" y="4617"/>
                  </a:cubicBezTo>
                  <a:cubicBezTo>
                    <a:pt x="9824" y="5714"/>
                    <a:pt x="9573" y="6899"/>
                    <a:pt x="9559" y="8084"/>
                  </a:cubicBezTo>
                  <a:cubicBezTo>
                    <a:pt x="9554" y="8271"/>
                    <a:pt x="9558" y="8458"/>
                    <a:pt x="9577" y="8646"/>
                  </a:cubicBezTo>
                  <a:lnTo>
                    <a:pt x="9577" y="8646"/>
                  </a:lnTo>
                  <a:cubicBezTo>
                    <a:pt x="9286" y="8505"/>
                    <a:pt x="8996" y="8368"/>
                    <a:pt x="8706" y="8226"/>
                  </a:cubicBezTo>
                  <a:cubicBezTo>
                    <a:pt x="7948" y="7867"/>
                    <a:pt x="7196" y="7502"/>
                    <a:pt x="6438" y="7136"/>
                  </a:cubicBezTo>
                  <a:cubicBezTo>
                    <a:pt x="5510" y="6696"/>
                    <a:pt x="4589" y="6256"/>
                    <a:pt x="3668" y="5809"/>
                  </a:cubicBezTo>
                  <a:cubicBezTo>
                    <a:pt x="2869" y="5430"/>
                    <a:pt x="2076" y="5050"/>
                    <a:pt x="1284" y="4671"/>
                  </a:cubicBezTo>
                  <a:lnTo>
                    <a:pt x="499" y="4292"/>
                  </a:lnTo>
                  <a:cubicBezTo>
                    <a:pt x="370" y="4231"/>
                    <a:pt x="248" y="4163"/>
                    <a:pt x="126" y="4116"/>
                  </a:cubicBezTo>
                  <a:cubicBezTo>
                    <a:pt x="119" y="4109"/>
                    <a:pt x="113" y="4109"/>
                    <a:pt x="106" y="4109"/>
                  </a:cubicBezTo>
                  <a:cubicBezTo>
                    <a:pt x="97" y="4104"/>
                    <a:pt x="88" y="4102"/>
                    <a:pt x="80" y="4102"/>
                  </a:cubicBezTo>
                  <a:cubicBezTo>
                    <a:pt x="32" y="4102"/>
                    <a:pt x="1" y="4174"/>
                    <a:pt x="58" y="4197"/>
                  </a:cubicBezTo>
                  <a:cubicBezTo>
                    <a:pt x="377" y="4353"/>
                    <a:pt x="695" y="4502"/>
                    <a:pt x="1013" y="4658"/>
                  </a:cubicBezTo>
                  <a:cubicBezTo>
                    <a:pt x="1765" y="5016"/>
                    <a:pt x="2523" y="5382"/>
                    <a:pt x="3282" y="5748"/>
                  </a:cubicBezTo>
                  <a:cubicBezTo>
                    <a:pt x="4210" y="6188"/>
                    <a:pt x="5131" y="6628"/>
                    <a:pt x="6052" y="7075"/>
                  </a:cubicBezTo>
                  <a:lnTo>
                    <a:pt x="8435" y="8213"/>
                  </a:lnTo>
                  <a:lnTo>
                    <a:pt x="9221" y="8592"/>
                  </a:lnTo>
                  <a:cubicBezTo>
                    <a:pt x="9343" y="8653"/>
                    <a:pt x="9465" y="8721"/>
                    <a:pt x="9593" y="8768"/>
                  </a:cubicBezTo>
                  <a:cubicBezTo>
                    <a:pt x="9600" y="8775"/>
                    <a:pt x="9607" y="8775"/>
                    <a:pt x="9607" y="8775"/>
                  </a:cubicBezTo>
                  <a:cubicBezTo>
                    <a:pt x="9616" y="8780"/>
                    <a:pt x="9626" y="8783"/>
                    <a:pt x="9637" y="8783"/>
                  </a:cubicBezTo>
                  <a:cubicBezTo>
                    <a:pt x="9665" y="8783"/>
                    <a:pt x="9693" y="8764"/>
                    <a:pt x="9688" y="8734"/>
                  </a:cubicBezTo>
                  <a:cubicBezTo>
                    <a:pt x="9614" y="8125"/>
                    <a:pt x="9675" y="7475"/>
                    <a:pt x="9763" y="6872"/>
                  </a:cubicBezTo>
                  <a:cubicBezTo>
                    <a:pt x="9986" y="5375"/>
                    <a:pt x="10555" y="3940"/>
                    <a:pt x="11401" y="2680"/>
                  </a:cubicBezTo>
                  <a:cubicBezTo>
                    <a:pt x="12072" y="1691"/>
                    <a:pt x="12905" y="831"/>
                    <a:pt x="13833" y="87"/>
                  </a:cubicBezTo>
                  <a:cubicBezTo>
                    <a:pt x="13876" y="54"/>
                    <a:pt x="13837" y="0"/>
                    <a:pt x="13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6"/>
            <p:cNvSpPr/>
            <p:nvPr/>
          </p:nvSpPr>
          <p:spPr>
            <a:xfrm>
              <a:off x="4388300" y="803450"/>
              <a:ext cx="87950" cy="178000"/>
            </a:xfrm>
            <a:custGeom>
              <a:avLst/>
              <a:gdLst/>
              <a:ahLst/>
              <a:cxnLst/>
              <a:rect l="l" t="t" r="r" b="b"/>
              <a:pathLst>
                <a:path w="3518" h="7120" extrusionOk="0">
                  <a:moveTo>
                    <a:pt x="3435" y="0"/>
                  </a:moveTo>
                  <a:cubicBezTo>
                    <a:pt x="3423" y="0"/>
                    <a:pt x="3411" y="4"/>
                    <a:pt x="3400" y="12"/>
                  </a:cubicBezTo>
                  <a:cubicBezTo>
                    <a:pt x="2168" y="1001"/>
                    <a:pt x="1159" y="2260"/>
                    <a:pt x="570" y="3737"/>
                  </a:cubicBezTo>
                  <a:cubicBezTo>
                    <a:pt x="218" y="4624"/>
                    <a:pt x="8" y="5585"/>
                    <a:pt x="1" y="6540"/>
                  </a:cubicBezTo>
                  <a:cubicBezTo>
                    <a:pt x="1" y="6716"/>
                    <a:pt x="1" y="6892"/>
                    <a:pt x="28" y="7068"/>
                  </a:cubicBezTo>
                  <a:cubicBezTo>
                    <a:pt x="31" y="7102"/>
                    <a:pt x="60" y="7119"/>
                    <a:pt x="86" y="7119"/>
                  </a:cubicBezTo>
                  <a:cubicBezTo>
                    <a:pt x="113" y="7119"/>
                    <a:pt x="136" y="7102"/>
                    <a:pt x="130" y="7068"/>
                  </a:cubicBezTo>
                  <a:cubicBezTo>
                    <a:pt x="69" y="6581"/>
                    <a:pt x="109" y="6059"/>
                    <a:pt x="184" y="5572"/>
                  </a:cubicBezTo>
                  <a:cubicBezTo>
                    <a:pt x="360" y="4366"/>
                    <a:pt x="820" y="3208"/>
                    <a:pt x="1504" y="2199"/>
                  </a:cubicBezTo>
                  <a:cubicBezTo>
                    <a:pt x="2046" y="1393"/>
                    <a:pt x="2723" y="689"/>
                    <a:pt x="3475" y="86"/>
                  </a:cubicBezTo>
                  <a:cubicBezTo>
                    <a:pt x="3518" y="54"/>
                    <a:pt x="3479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6"/>
            <p:cNvSpPr/>
            <p:nvPr/>
          </p:nvSpPr>
          <p:spPr>
            <a:xfrm>
              <a:off x="4423175" y="820200"/>
              <a:ext cx="88125" cy="178000"/>
            </a:xfrm>
            <a:custGeom>
              <a:avLst/>
              <a:gdLst/>
              <a:ahLst/>
              <a:cxnLst/>
              <a:rect l="l" t="t" r="r" b="b"/>
              <a:pathLst>
                <a:path w="3525" h="7120" extrusionOk="0">
                  <a:moveTo>
                    <a:pt x="3441" y="1"/>
                  </a:moveTo>
                  <a:cubicBezTo>
                    <a:pt x="3430" y="1"/>
                    <a:pt x="3418" y="4"/>
                    <a:pt x="3407" y="12"/>
                  </a:cubicBezTo>
                  <a:cubicBezTo>
                    <a:pt x="2168" y="1001"/>
                    <a:pt x="1159" y="2261"/>
                    <a:pt x="570" y="3737"/>
                  </a:cubicBezTo>
                  <a:cubicBezTo>
                    <a:pt x="218" y="4624"/>
                    <a:pt x="8" y="5586"/>
                    <a:pt x="1" y="6540"/>
                  </a:cubicBezTo>
                  <a:cubicBezTo>
                    <a:pt x="1" y="6717"/>
                    <a:pt x="1" y="6893"/>
                    <a:pt x="28" y="7069"/>
                  </a:cubicBezTo>
                  <a:cubicBezTo>
                    <a:pt x="31" y="7103"/>
                    <a:pt x="60" y="7119"/>
                    <a:pt x="87" y="7119"/>
                  </a:cubicBezTo>
                  <a:cubicBezTo>
                    <a:pt x="114" y="7119"/>
                    <a:pt x="140" y="7103"/>
                    <a:pt x="136" y="7069"/>
                  </a:cubicBezTo>
                  <a:cubicBezTo>
                    <a:pt x="69" y="6581"/>
                    <a:pt x="116" y="6060"/>
                    <a:pt x="184" y="5572"/>
                  </a:cubicBezTo>
                  <a:cubicBezTo>
                    <a:pt x="360" y="4367"/>
                    <a:pt x="820" y="3209"/>
                    <a:pt x="1504" y="2200"/>
                  </a:cubicBezTo>
                  <a:cubicBezTo>
                    <a:pt x="2046" y="1394"/>
                    <a:pt x="2723" y="696"/>
                    <a:pt x="3482" y="87"/>
                  </a:cubicBezTo>
                  <a:cubicBezTo>
                    <a:pt x="3525" y="54"/>
                    <a:pt x="3486" y="1"/>
                    <a:pt x="3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6"/>
            <p:cNvSpPr/>
            <p:nvPr/>
          </p:nvSpPr>
          <p:spPr>
            <a:xfrm>
              <a:off x="4458225" y="836975"/>
              <a:ext cx="87950" cy="177975"/>
            </a:xfrm>
            <a:custGeom>
              <a:avLst/>
              <a:gdLst/>
              <a:ahLst/>
              <a:cxnLst/>
              <a:rect l="l" t="t" r="r" b="b"/>
              <a:pathLst>
                <a:path w="3518" h="7119" extrusionOk="0">
                  <a:moveTo>
                    <a:pt x="3434" y="0"/>
                  </a:moveTo>
                  <a:cubicBezTo>
                    <a:pt x="3423" y="0"/>
                    <a:pt x="3411" y="4"/>
                    <a:pt x="3400" y="12"/>
                  </a:cubicBezTo>
                  <a:cubicBezTo>
                    <a:pt x="2168" y="1000"/>
                    <a:pt x="1159" y="2260"/>
                    <a:pt x="569" y="3736"/>
                  </a:cubicBezTo>
                  <a:cubicBezTo>
                    <a:pt x="211" y="4623"/>
                    <a:pt x="7" y="5578"/>
                    <a:pt x="1" y="6540"/>
                  </a:cubicBezTo>
                  <a:cubicBezTo>
                    <a:pt x="1" y="6716"/>
                    <a:pt x="1" y="6892"/>
                    <a:pt x="28" y="7068"/>
                  </a:cubicBezTo>
                  <a:cubicBezTo>
                    <a:pt x="31" y="7102"/>
                    <a:pt x="60" y="7119"/>
                    <a:pt x="86" y="7119"/>
                  </a:cubicBezTo>
                  <a:cubicBezTo>
                    <a:pt x="112" y="7119"/>
                    <a:pt x="136" y="7102"/>
                    <a:pt x="129" y="7068"/>
                  </a:cubicBezTo>
                  <a:cubicBezTo>
                    <a:pt x="68" y="6581"/>
                    <a:pt x="109" y="6059"/>
                    <a:pt x="183" y="5572"/>
                  </a:cubicBezTo>
                  <a:cubicBezTo>
                    <a:pt x="360" y="4366"/>
                    <a:pt x="820" y="3208"/>
                    <a:pt x="1504" y="2199"/>
                  </a:cubicBezTo>
                  <a:cubicBezTo>
                    <a:pt x="2046" y="1393"/>
                    <a:pt x="2723" y="689"/>
                    <a:pt x="3475" y="86"/>
                  </a:cubicBezTo>
                  <a:cubicBezTo>
                    <a:pt x="3518" y="54"/>
                    <a:pt x="3479" y="0"/>
                    <a:pt x="3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6"/>
            <p:cNvSpPr/>
            <p:nvPr/>
          </p:nvSpPr>
          <p:spPr>
            <a:xfrm>
              <a:off x="4493100" y="853725"/>
              <a:ext cx="88125" cy="178000"/>
            </a:xfrm>
            <a:custGeom>
              <a:avLst/>
              <a:gdLst/>
              <a:ahLst/>
              <a:cxnLst/>
              <a:rect l="l" t="t" r="r" b="b"/>
              <a:pathLst>
                <a:path w="3525" h="7120" extrusionOk="0">
                  <a:moveTo>
                    <a:pt x="3439" y="0"/>
                  </a:moveTo>
                  <a:cubicBezTo>
                    <a:pt x="3428" y="0"/>
                    <a:pt x="3417" y="4"/>
                    <a:pt x="3407" y="12"/>
                  </a:cubicBezTo>
                  <a:cubicBezTo>
                    <a:pt x="2168" y="1001"/>
                    <a:pt x="1159" y="2260"/>
                    <a:pt x="569" y="3737"/>
                  </a:cubicBezTo>
                  <a:cubicBezTo>
                    <a:pt x="217" y="4624"/>
                    <a:pt x="7" y="5579"/>
                    <a:pt x="1" y="6540"/>
                  </a:cubicBezTo>
                  <a:cubicBezTo>
                    <a:pt x="1" y="6716"/>
                    <a:pt x="1" y="6892"/>
                    <a:pt x="28" y="7069"/>
                  </a:cubicBezTo>
                  <a:cubicBezTo>
                    <a:pt x="31" y="7102"/>
                    <a:pt x="60" y="7119"/>
                    <a:pt x="87" y="7119"/>
                  </a:cubicBezTo>
                  <a:cubicBezTo>
                    <a:pt x="114" y="7119"/>
                    <a:pt x="139" y="7102"/>
                    <a:pt x="136" y="7069"/>
                  </a:cubicBezTo>
                  <a:cubicBezTo>
                    <a:pt x="68" y="6581"/>
                    <a:pt x="116" y="6060"/>
                    <a:pt x="183" y="5572"/>
                  </a:cubicBezTo>
                  <a:cubicBezTo>
                    <a:pt x="360" y="4367"/>
                    <a:pt x="820" y="3209"/>
                    <a:pt x="1504" y="2200"/>
                  </a:cubicBezTo>
                  <a:cubicBezTo>
                    <a:pt x="2046" y="1394"/>
                    <a:pt x="2723" y="689"/>
                    <a:pt x="3481" y="87"/>
                  </a:cubicBezTo>
                  <a:cubicBezTo>
                    <a:pt x="3525" y="54"/>
                    <a:pt x="3482" y="0"/>
                    <a:pt x="3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6"/>
            <p:cNvSpPr/>
            <p:nvPr/>
          </p:nvSpPr>
          <p:spPr>
            <a:xfrm>
              <a:off x="4528150" y="870475"/>
              <a:ext cx="87950" cy="178000"/>
            </a:xfrm>
            <a:custGeom>
              <a:avLst/>
              <a:gdLst/>
              <a:ahLst/>
              <a:cxnLst/>
              <a:rect l="l" t="t" r="r" b="b"/>
              <a:pathLst>
                <a:path w="3518" h="7120" extrusionOk="0">
                  <a:moveTo>
                    <a:pt x="3434" y="1"/>
                  </a:moveTo>
                  <a:cubicBezTo>
                    <a:pt x="3423" y="1"/>
                    <a:pt x="3411" y="4"/>
                    <a:pt x="3400" y="13"/>
                  </a:cubicBezTo>
                  <a:cubicBezTo>
                    <a:pt x="2167" y="1001"/>
                    <a:pt x="1158" y="2261"/>
                    <a:pt x="569" y="3730"/>
                  </a:cubicBezTo>
                  <a:cubicBezTo>
                    <a:pt x="210" y="4624"/>
                    <a:pt x="7" y="5579"/>
                    <a:pt x="0" y="6541"/>
                  </a:cubicBezTo>
                  <a:cubicBezTo>
                    <a:pt x="0" y="6717"/>
                    <a:pt x="0" y="6893"/>
                    <a:pt x="21" y="7069"/>
                  </a:cubicBezTo>
                  <a:cubicBezTo>
                    <a:pt x="28" y="7103"/>
                    <a:pt x="56" y="7120"/>
                    <a:pt x="83" y="7120"/>
                  </a:cubicBezTo>
                  <a:cubicBezTo>
                    <a:pt x="109" y="7120"/>
                    <a:pt x="132" y="7103"/>
                    <a:pt x="129" y="7069"/>
                  </a:cubicBezTo>
                  <a:cubicBezTo>
                    <a:pt x="61" y="6575"/>
                    <a:pt x="109" y="6060"/>
                    <a:pt x="183" y="5572"/>
                  </a:cubicBezTo>
                  <a:cubicBezTo>
                    <a:pt x="359" y="4367"/>
                    <a:pt x="820" y="3209"/>
                    <a:pt x="1504" y="2200"/>
                  </a:cubicBezTo>
                  <a:cubicBezTo>
                    <a:pt x="2046" y="1394"/>
                    <a:pt x="2723" y="690"/>
                    <a:pt x="3474" y="87"/>
                  </a:cubicBezTo>
                  <a:cubicBezTo>
                    <a:pt x="3518" y="55"/>
                    <a:pt x="3479" y="1"/>
                    <a:pt x="3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6"/>
            <p:cNvSpPr/>
            <p:nvPr/>
          </p:nvSpPr>
          <p:spPr>
            <a:xfrm>
              <a:off x="4563025" y="887250"/>
              <a:ext cx="88125" cy="177925"/>
            </a:xfrm>
            <a:custGeom>
              <a:avLst/>
              <a:gdLst/>
              <a:ahLst/>
              <a:cxnLst/>
              <a:rect l="l" t="t" r="r" b="b"/>
              <a:pathLst>
                <a:path w="3525" h="7117" extrusionOk="0">
                  <a:moveTo>
                    <a:pt x="3438" y="0"/>
                  </a:moveTo>
                  <a:cubicBezTo>
                    <a:pt x="3427" y="0"/>
                    <a:pt x="3416" y="4"/>
                    <a:pt x="3407" y="12"/>
                  </a:cubicBezTo>
                  <a:cubicBezTo>
                    <a:pt x="2167" y="1001"/>
                    <a:pt x="1158" y="2260"/>
                    <a:pt x="569" y="3730"/>
                  </a:cubicBezTo>
                  <a:cubicBezTo>
                    <a:pt x="217" y="4617"/>
                    <a:pt x="7" y="5579"/>
                    <a:pt x="0" y="6540"/>
                  </a:cubicBezTo>
                  <a:cubicBezTo>
                    <a:pt x="0" y="6716"/>
                    <a:pt x="0" y="6892"/>
                    <a:pt x="28" y="7068"/>
                  </a:cubicBezTo>
                  <a:cubicBezTo>
                    <a:pt x="31" y="7100"/>
                    <a:pt x="61" y="7117"/>
                    <a:pt x="88" y="7117"/>
                  </a:cubicBezTo>
                  <a:cubicBezTo>
                    <a:pt x="113" y="7117"/>
                    <a:pt x="136" y="7101"/>
                    <a:pt x="129" y="7068"/>
                  </a:cubicBezTo>
                  <a:cubicBezTo>
                    <a:pt x="68" y="6574"/>
                    <a:pt x="116" y="6059"/>
                    <a:pt x="183" y="5572"/>
                  </a:cubicBezTo>
                  <a:cubicBezTo>
                    <a:pt x="359" y="4360"/>
                    <a:pt x="820" y="3208"/>
                    <a:pt x="1504" y="2193"/>
                  </a:cubicBezTo>
                  <a:cubicBezTo>
                    <a:pt x="2046" y="1394"/>
                    <a:pt x="2723" y="689"/>
                    <a:pt x="3481" y="87"/>
                  </a:cubicBezTo>
                  <a:cubicBezTo>
                    <a:pt x="3524" y="54"/>
                    <a:pt x="3482" y="0"/>
                    <a:pt x="3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6"/>
            <p:cNvSpPr/>
            <p:nvPr/>
          </p:nvSpPr>
          <p:spPr>
            <a:xfrm>
              <a:off x="4443500" y="554700"/>
              <a:ext cx="358425" cy="331675"/>
            </a:xfrm>
            <a:custGeom>
              <a:avLst/>
              <a:gdLst/>
              <a:ahLst/>
              <a:cxnLst/>
              <a:rect l="l" t="t" r="r" b="b"/>
              <a:pathLst>
                <a:path w="14337" h="13267" extrusionOk="0">
                  <a:moveTo>
                    <a:pt x="4781" y="0"/>
                  </a:moveTo>
                  <a:cubicBezTo>
                    <a:pt x="0" y="3793"/>
                    <a:pt x="624" y="8682"/>
                    <a:pt x="624" y="8682"/>
                  </a:cubicBezTo>
                  <a:lnTo>
                    <a:pt x="10179" y="13267"/>
                  </a:lnTo>
                  <a:cubicBezTo>
                    <a:pt x="10179" y="13267"/>
                    <a:pt x="9556" y="8377"/>
                    <a:pt x="14337" y="4585"/>
                  </a:cubicBezTo>
                  <a:lnTo>
                    <a:pt x="47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6"/>
            <p:cNvSpPr/>
            <p:nvPr/>
          </p:nvSpPr>
          <p:spPr>
            <a:xfrm>
              <a:off x="4457100" y="668000"/>
              <a:ext cx="346750" cy="219600"/>
            </a:xfrm>
            <a:custGeom>
              <a:avLst/>
              <a:gdLst/>
              <a:ahLst/>
              <a:cxnLst/>
              <a:rect l="l" t="t" r="r" b="b"/>
              <a:pathLst>
                <a:path w="13870" h="8784" extrusionOk="0">
                  <a:moveTo>
                    <a:pt x="13786" y="1"/>
                  </a:moveTo>
                  <a:cubicBezTo>
                    <a:pt x="13775" y="1"/>
                    <a:pt x="13763" y="4"/>
                    <a:pt x="13752" y="12"/>
                  </a:cubicBezTo>
                  <a:cubicBezTo>
                    <a:pt x="12222" y="1231"/>
                    <a:pt x="10982" y="2796"/>
                    <a:pt x="10258" y="4617"/>
                  </a:cubicBezTo>
                  <a:cubicBezTo>
                    <a:pt x="9824" y="5714"/>
                    <a:pt x="9567" y="6899"/>
                    <a:pt x="9553" y="8085"/>
                  </a:cubicBezTo>
                  <a:cubicBezTo>
                    <a:pt x="9553" y="8265"/>
                    <a:pt x="9553" y="8455"/>
                    <a:pt x="9571" y="8643"/>
                  </a:cubicBezTo>
                  <a:lnTo>
                    <a:pt x="9571" y="8643"/>
                  </a:lnTo>
                  <a:cubicBezTo>
                    <a:pt x="9283" y="8503"/>
                    <a:pt x="8995" y="8368"/>
                    <a:pt x="8707" y="8227"/>
                  </a:cubicBezTo>
                  <a:cubicBezTo>
                    <a:pt x="7948" y="7868"/>
                    <a:pt x="7190" y="7502"/>
                    <a:pt x="6432" y="7136"/>
                  </a:cubicBezTo>
                  <a:cubicBezTo>
                    <a:pt x="5511" y="6696"/>
                    <a:pt x="4583" y="6256"/>
                    <a:pt x="3662" y="5809"/>
                  </a:cubicBezTo>
                  <a:cubicBezTo>
                    <a:pt x="2870" y="5430"/>
                    <a:pt x="2070" y="5051"/>
                    <a:pt x="1278" y="4672"/>
                  </a:cubicBezTo>
                  <a:lnTo>
                    <a:pt x="493" y="4292"/>
                  </a:lnTo>
                  <a:cubicBezTo>
                    <a:pt x="371" y="4231"/>
                    <a:pt x="249" y="4164"/>
                    <a:pt x="120" y="4116"/>
                  </a:cubicBezTo>
                  <a:cubicBezTo>
                    <a:pt x="113" y="4109"/>
                    <a:pt x="107" y="4109"/>
                    <a:pt x="107" y="4109"/>
                  </a:cubicBezTo>
                  <a:cubicBezTo>
                    <a:pt x="98" y="4104"/>
                    <a:pt x="89" y="4102"/>
                    <a:pt x="80" y="4102"/>
                  </a:cubicBezTo>
                  <a:cubicBezTo>
                    <a:pt x="32" y="4102"/>
                    <a:pt x="1" y="4174"/>
                    <a:pt x="52" y="4197"/>
                  </a:cubicBezTo>
                  <a:cubicBezTo>
                    <a:pt x="371" y="4353"/>
                    <a:pt x="689" y="4502"/>
                    <a:pt x="1007" y="4658"/>
                  </a:cubicBezTo>
                  <a:cubicBezTo>
                    <a:pt x="1766" y="5017"/>
                    <a:pt x="2517" y="5383"/>
                    <a:pt x="3276" y="5748"/>
                  </a:cubicBezTo>
                  <a:cubicBezTo>
                    <a:pt x="4204" y="6188"/>
                    <a:pt x="5125" y="6629"/>
                    <a:pt x="6046" y="7069"/>
                  </a:cubicBezTo>
                  <a:cubicBezTo>
                    <a:pt x="6845" y="7455"/>
                    <a:pt x="7637" y="7834"/>
                    <a:pt x="8429" y="8213"/>
                  </a:cubicBezTo>
                  <a:lnTo>
                    <a:pt x="9215" y="8592"/>
                  </a:lnTo>
                  <a:cubicBezTo>
                    <a:pt x="9343" y="8653"/>
                    <a:pt x="9465" y="8714"/>
                    <a:pt x="9587" y="8769"/>
                  </a:cubicBezTo>
                  <a:cubicBezTo>
                    <a:pt x="9594" y="8775"/>
                    <a:pt x="9601" y="8775"/>
                    <a:pt x="9608" y="8775"/>
                  </a:cubicBezTo>
                  <a:cubicBezTo>
                    <a:pt x="9615" y="8781"/>
                    <a:pt x="9624" y="8783"/>
                    <a:pt x="9633" y="8783"/>
                  </a:cubicBezTo>
                  <a:cubicBezTo>
                    <a:pt x="9659" y="8783"/>
                    <a:pt x="9687" y="8764"/>
                    <a:pt x="9682" y="8735"/>
                  </a:cubicBezTo>
                  <a:cubicBezTo>
                    <a:pt x="9608" y="8118"/>
                    <a:pt x="9669" y="7475"/>
                    <a:pt x="9757" y="6872"/>
                  </a:cubicBezTo>
                  <a:cubicBezTo>
                    <a:pt x="9980" y="5376"/>
                    <a:pt x="10549" y="3940"/>
                    <a:pt x="11402" y="2681"/>
                  </a:cubicBezTo>
                  <a:cubicBezTo>
                    <a:pt x="12066" y="1692"/>
                    <a:pt x="12899" y="825"/>
                    <a:pt x="13826" y="87"/>
                  </a:cubicBezTo>
                  <a:cubicBezTo>
                    <a:pt x="13870" y="55"/>
                    <a:pt x="13831" y="1"/>
                    <a:pt x="13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6"/>
            <p:cNvSpPr/>
            <p:nvPr/>
          </p:nvSpPr>
          <p:spPr>
            <a:xfrm>
              <a:off x="4632100" y="653450"/>
              <a:ext cx="87975" cy="178000"/>
            </a:xfrm>
            <a:custGeom>
              <a:avLst/>
              <a:gdLst/>
              <a:ahLst/>
              <a:cxnLst/>
              <a:rect l="l" t="t" r="r" b="b"/>
              <a:pathLst>
                <a:path w="3519" h="7120" extrusionOk="0">
                  <a:moveTo>
                    <a:pt x="3434" y="0"/>
                  </a:moveTo>
                  <a:cubicBezTo>
                    <a:pt x="3423" y="0"/>
                    <a:pt x="3411" y="4"/>
                    <a:pt x="3400" y="12"/>
                  </a:cubicBezTo>
                  <a:cubicBezTo>
                    <a:pt x="2167" y="1001"/>
                    <a:pt x="1158" y="2260"/>
                    <a:pt x="569" y="3737"/>
                  </a:cubicBezTo>
                  <a:cubicBezTo>
                    <a:pt x="217" y="4624"/>
                    <a:pt x="7" y="5579"/>
                    <a:pt x="0" y="6540"/>
                  </a:cubicBezTo>
                  <a:cubicBezTo>
                    <a:pt x="0" y="6716"/>
                    <a:pt x="0" y="6892"/>
                    <a:pt x="27" y="7068"/>
                  </a:cubicBezTo>
                  <a:cubicBezTo>
                    <a:pt x="31" y="7102"/>
                    <a:pt x="60" y="7119"/>
                    <a:pt x="86" y="7119"/>
                  </a:cubicBezTo>
                  <a:cubicBezTo>
                    <a:pt x="112" y="7119"/>
                    <a:pt x="136" y="7102"/>
                    <a:pt x="129" y="7068"/>
                  </a:cubicBezTo>
                  <a:cubicBezTo>
                    <a:pt x="68" y="6574"/>
                    <a:pt x="109" y="6059"/>
                    <a:pt x="183" y="5572"/>
                  </a:cubicBezTo>
                  <a:cubicBezTo>
                    <a:pt x="359" y="4366"/>
                    <a:pt x="820" y="3208"/>
                    <a:pt x="1504" y="2199"/>
                  </a:cubicBezTo>
                  <a:cubicBezTo>
                    <a:pt x="2046" y="1394"/>
                    <a:pt x="2723" y="689"/>
                    <a:pt x="3481" y="87"/>
                  </a:cubicBezTo>
                  <a:cubicBezTo>
                    <a:pt x="3519" y="54"/>
                    <a:pt x="3479" y="0"/>
                    <a:pt x="3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6"/>
            <p:cNvSpPr/>
            <p:nvPr/>
          </p:nvSpPr>
          <p:spPr>
            <a:xfrm>
              <a:off x="4666975" y="670200"/>
              <a:ext cx="88125" cy="178000"/>
            </a:xfrm>
            <a:custGeom>
              <a:avLst/>
              <a:gdLst/>
              <a:ahLst/>
              <a:cxnLst/>
              <a:rect l="l" t="t" r="r" b="b"/>
              <a:pathLst>
                <a:path w="3525" h="7120" extrusionOk="0">
                  <a:moveTo>
                    <a:pt x="3441" y="1"/>
                  </a:moveTo>
                  <a:cubicBezTo>
                    <a:pt x="3430" y="1"/>
                    <a:pt x="3418" y="4"/>
                    <a:pt x="3407" y="12"/>
                  </a:cubicBezTo>
                  <a:cubicBezTo>
                    <a:pt x="2174" y="1001"/>
                    <a:pt x="1158" y="2261"/>
                    <a:pt x="569" y="3737"/>
                  </a:cubicBezTo>
                  <a:cubicBezTo>
                    <a:pt x="217" y="4624"/>
                    <a:pt x="14" y="5579"/>
                    <a:pt x="7" y="6541"/>
                  </a:cubicBezTo>
                  <a:cubicBezTo>
                    <a:pt x="0" y="6717"/>
                    <a:pt x="7" y="6893"/>
                    <a:pt x="27" y="7069"/>
                  </a:cubicBezTo>
                  <a:cubicBezTo>
                    <a:pt x="31" y="7103"/>
                    <a:pt x="60" y="7120"/>
                    <a:pt x="87" y="7120"/>
                  </a:cubicBezTo>
                  <a:cubicBezTo>
                    <a:pt x="114" y="7120"/>
                    <a:pt x="139" y="7103"/>
                    <a:pt x="136" y="7069"/>
                  </a:cubicBezTo>
                  <a:cubicBezTo>
                    <a:pt x="68" y="6574"/>
                    <a:pt x="116" y="6060"/>
                    <a:pt x="183" y="5572"/>
                  </a:cubicBezTo>
                  <a:cubicBezTo>
                    <a:pt x="359" y="4367"/>
                    <a:pt x="827" y="3209"/>
                    <a:pt x="1504" y="2200"/>
                  </a:cubicBezTo>
                  <a:cubicBezTo>
                    <a:pt x="2046" y="1394"/>
                    <a:pt x="2723" y="690"/>
                    <a:pt x="3481" y="87"/>
                  </a:cubicBezTo>
                  <a:cubicBezTo>
                    <a:pt x="3524" y="55"/>
                    <a:pt x="3486" y="1"/>
                    <a:pt x="3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6"/>
            <p:cNvSpPr/>
            <p:nvPr/>
          </p:nvSpPr>
          <p:spPr>
            <a:xfrm>
              <a:off x="4505550" y="586400"/>
              <a:ext cx="74825" cy="96500"/>
            </a:xfrm>
            <a:custGeom>
              <a:avLst/>
              <a:gdLst/>
              <a:ahLst/>
              <a:cxnLst/>
              <a:rect l="l" t="t" r="r" b="b"/>
              <a:pathLst>
                <a:path w="2993" h="3860" extrusionOk="0">
                  <a:moveTo>
                    <a:pt x="2907" y="1"/>
                  </a:moveTo>
                  <a:cubicBezTo>
                    <a:pt x="2896" y="1"/>
                    <a:pt x="2885" y="4"/>
                    <a:pt x="2875" y="12"/>
                  </a:cubicBezTo>
                  <a:cubicBezTo>
                    <a:pt x="1853" y="832"/>
                    <a:pt x="979" y="1827"/>
                    <a:pt x="376" y="2992"/>
                  </a:cubicBezTo>
                  <a:cubicBezTo>
                    <a:pt x="241" y="3256"/>
                    <a:pt x="126" y="3520"/>
                    <a:pt x="17" y="3798"/>
                  </a:cubicBezTo>
                  <a:cubicBezTo>
                    <a:pt x="1" y="3835"/>
                    <a:pt x="32" y="3859"/>
                    <a:pt x="65" y="3859"/>
                  </a:cubicBezTo>
                  <a:cubicBezTo>
                    <a:pt x="86" y="3859"/>
                    <a:pt x="108" y="3849"/>
                    <a:pt x="119" y="3825"/>
                  </a:cubicBezTo>
                  <a:cubicBezTo>
                    <a:pt x="546" y="2728"/>
                    <a:pt x="1216" y="1739"/>
                    <a:pt x="2042" y="899"/>
                  </a:cubicBezTo>
                  <a:cubicBezTo>
                    <a:pt x="2327" y="615"/>
                    <a:pt x="2631" y="344"/>
                    <a:pt x="2950" y="87"/>
                  </a:cubicBezTo>
                  <a:cubicBezTo>
                    <a:pt x="2993" y="54"/>
                    <a:pt x="2950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6"/>
            <p:cNvSpPr/>
            <p:nvPr/>
          </p:nvSpPr>
          <p:spPr>
            <a:xfrm>
              <a:off x="4540425" y="603175"/>
              <a:ext cx="74825" cy="96475"/>
            </a:xfrm>
            <a:custGeom>
              <a:avLst/>
              <a:gdLst/>
              <a:ahLst/>
              <a:cxnLst/>
              <a:rect l="l" t="t" r="r" b="b"/>
              <a:pathLst>
                <a:path w="2993" h="3859" extrusionOk="0">
                  <a:moveTo>
                    <a:pt x="2909" y="0"/>
                  </a:moveTo>
                  <a:cubicBezTo>
                    <a:pt x="2898" y="0"/>
                    <a:pt x="2886" y="4"/>
                    <a:pt x="2875" y="12"/>
                  </a:cubicBezTo>
                  <a:cubicBezTo>
                    <a:pt x="1859" y="831"/>
                    <a:pt x="986" y="1827"/>
                    <a:pt x="383" y="2991"/>
                  </a:cubicBezTo>
                  <a:cubicBezTo>
                    <a:pt x="248" y="3256"/>
                    <a:pt x="126" y="3520"/>
                    <a:pt x="17" y="3797"/>
                  </a:cubicBezTo>
                  <a:cubicBezTo>
                    <a:pt x="1" y="3834"/>
                    <a:pt x="32" y="3859"/>
                    <a:pt x="65" y="3859"/>
                  </a:cubicBezTo>
                  <a:cubicBezTo>
                    <a:pt x="86" y="3859"/>
                    <a:pt x="108" y="3848"/>
                    <a:pt x="119" y="3824"/>
                  </a:cubicBezTo>
                  <a:cubicBezTo>
                    <a:pt x="552" y="2727"/>
                    <a:pt x="1216" y="1739"/>
                    <a:pt x="2042" y="899"/>
                  </a:cubicBezTo>
                  <a:cubicBezTo>
                    <a:pt x="2327" y="614"/>
                    <a:pt x="2631" y="344"/>
                    <a:pt x="2950" y="86"/>
                  </a:cubicBezTo>
                  <a:cubicBezTo>
                    <a:pt x="2993" y="54"/>
                    <a:pt x="2954" y="0"/>
                    <a:pt x="2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6"/>
            <p:cNvSpPr/>
            <p:nvPr/>
          </p:nvSpPr>
          <p:spPr>
            <a:xfrm>
              <a:off x="4575425" y="619925"/>
              <a:ext cx="74750" cy="96500"/>
            </a:xfrm>
            <a:custGeom>
              <a:avLst/>
              <a:gdLst/>
              <a:ahLst/>
              <a:cxnLst/>
              <a:rect l="l" t="t" r="r" b="b"/>
              <a:pathLst>
                <a:path w="2990" h="3860" extrusionOk="0">
                  <a:moveTo>
                    <a:pt x="2908" y="0"/>
                  </a:moveTo>
                  <a:cubicBezTo>
                    <a:pt x="2897" y="0"/>
                    <a:pt x="2886" y="4"/>
                    <a:pt x="2877" y="12"/>
                  </a:cubicBezTo>
                  <a:cubicBezTo>
                    <a:pt x="1854" y="832"/>
                    <a:pt x="981" y="1827"/>
                    <a:pt x="378" y="2992"/>
                  </a:cubicBezTo>
                  <a:cubicBezTo>
                    <a:pt x="243" y="3256"/>
                    <a:pt x="121" y="3520"/>
                    <a:pt x="12" y="3798"/>
                  </a:cubicBezTo>
                  <a:cubicBezTo>
                    <a:pt x="0" y="3835"/>
                    <a:pt x="32" y="3859"/>
                    <a:pt x="66" y="3859"/>
                  </a:cubicBezTo>
                  <a:cubicBezTo>
                    <a:pt x="88" y="3859"/>
                    <a:pt x="110" y="3849"/>
                    <a:pt x="121" y="3825"/>
                  </a:cubicBezTo>
                  <a:cubicBezTo>
                    <a:pt x="547" y="2728"/>
                    <a:pt x="1218" y="1739"/>
                    <a:pt x="2044" y="899"/>
                  </a:cubicBezTo>
                  <a:cubicBezTo>
                    <a:pt x="2328" y="615"/>
                    <a:pt x="2633" y="344"/>
                    <a:pt x="2951" y="87"/>
                  </a:cubicBezTo>
                  <a:cubicBezTo>
                    <a:pt x="2989" y="54"/>
                    <a:pt x="2950" y="0"/>
                    <a:pt x="2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6"/>
            <p:cNvSpPr/>
            <p:nvPr/>
          </p:nvSpPr>
          <p:spPr>
            <a:xfrm>
              <a:off x="4610350" y="636675"/>
              <a:ext cx="74825" cy="96500"/>
            </a:xfrm>
            <a:custGeom>
              <a:avLst/>
              <a:gdLst/>
              <a:ahLst/>
              <a:cxnLst/>
              <a:rect l="l" t="t" r="r" b="b"/>
              <a:pathLst>
                <a:path w="2993" h="3860" extrusionOk="0">
                  <a:moveTo>
                    <a:pt x="2909" y="1"/>
                  </a:moveTo>
                  <a:cubicBezTo>
                    <a:pt x="2898" y="1"/>
                    <a:pt x="2886" y="4"/>
                    <a:pt x="2875" y="13"/>
                  </a:cubicBezTo>
                  <a:cubicBezTo>
                    <a:pt x="1852" y="825"/>
                    <a:pt x="986" y="1827"/>
                    <a:pt x="383" y="2992"/>
                  </a:cubicBezTo>
                  <a:cubicBezTo>
                    <a:pt x="247" y="3250"/>
                    <a:pt x="125" y="3520"/>
                    <a:pt x="17" y="3798"/>
                  </a:cubicBezTo>
                  <a:cubicBezTo>
                    <a:pt x="1" y="3835"/>
                    <a:pt x="32" y="3860"/>
                    <a:pt x="64" y="3860"/>
                  </a:cubicBezTo>
                  <a:cubicBezTo>
                    <a:pt x="86" y="3860"/>
                    <a:pt x="108" y="3849"/>
                    <a:pt x="119" y="3825"/>
                  </a:cubicBezTo>
                  <a:cubicBezTo>
                    <a:pt x="545" y="2728"/>
                    <a:pt x="1216" y="1739"/>
                    <a:pt x="2042" y="900"/>
                  </a:cubicBezTo>
                  <a:cubicBezTo>
                    <a:pt x="2326" y="609"/>
                    <a:pt x="2631" y="344"/>
                    <a:pt x="2949" y="87"/>
                  </a:cubicBezTo>
                  <a:cubicBezTo>
                    <a:pt x="2993" y="55"/>
                    <a:pt x="2954" y="1"/>
                    <a:pt x="2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6"/>
            <p:cNvSpPr/>
            <p:nvPr/>
          </p:nvSpPr>
          <p:spPr>
            <a:xfrm>
              <a:off x="4494450" y="701300"/>
              <a:ext cx="98575" cy="102300"/>
            </a:xfrm>
            <a:custGeom>
              <a:avLst/>
              <a:gdLst/>
              <a:ahLst/>
              <a:cxnLst/>
              <a:rect l="l" t="t" r="r" b="b"/>
              <a:pathLst>
                <a:path w="3943" h="4092" extrusionOk="0">
                  <a:moveTo>
                    <a:pt x="468" y="1"/>
                  </a:moveTo>
                  <a:cubicBezTo>
                    <a:pt x="1" y="1200"/>
                    <a:pt x="143" y="2425"/>
                    <a:pt x="143" y="2425"/>
                  </a:cubicBezTo>
                  <a:lnTo>
                    <a:pt x="3251" y="3915"/>
                  </a:lnTo>
                  <a:lnTo>
                    <a:pt x="3610" y="4091"/>
                  </a:lnTo>
                  <a:cubicBezTo>
                    <a:pt x="3610" y="4091"/>
                    <a:pt x="3475" y="2859"/>
                    <a:pt x="3942" y="1667"/>
                  </a:cubicBezTo>
                  <a:lnTo>
                    <a:pt x="4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6"/>
            <p:cNvSpPr/>
            <p:nvPr/>
          </p:nvSpPr>
          <p:spPr>
            <a:xfrm>
              <a:off x="4496050" y="741750"/>
              <a:ext cx="98550" cy="63125"/>
            </a:xfrm>
            <a:custGeom>
              <a:avLst/>
              <a:gdLst/>
              <a:ahLst/>
              <a:cxnLst/>
              <a:rect l="l" t="t" r="r" b="b"/>
              <a:pathLst>
                <a:path w="3942" h="2525" extrusionOk="0">
                  <a:moveTo>
                    <a:pt x="3878" y="1"/>
                  </a:moveTo>
                  <a:cubicBezTo>
                    <a:pt x="3857" y="1"/>
                    <a:pt x="3835" y="11"/>
                    <a:pt x="3824" y="35"/>
                  </a:cubicBezTo>
                  <a:cubicBezTo>
                    <a:pt x="3621" y="564"/>
                    <a:pt x="3512" y="1126"/>
                    <a:pt x="3485" y="1694"/>
                  </a:cubicBezTo>
                  <a:cubicBezTo>
                    <a:pt x="3473" y="1922"/>
                    <a:pt x="3467" y="2155"/>
                    <a:pt x="3484" y="2384"/>
                  </a:cubicBezTo>
                  <a:lnTo>
                    <a:pt x="3484" y="2384"/>
                  </a:lnTo>
                  <a:cubicBezTo>
                    <a:pt x="3122" y="2214"/>
                    <a:pt x="2765" y="2039"/>
                    <a:pt x="2402" y="1864"/>
                  </a:cubicBezTo>
                  <a:cubicBezTo>
                    <a:pt x="1779" y="1566"/>
                    <a:pt x="1156" y="1268"/>
                    <a:pt x="533" y="970"/>
                  </a:cubicBezTo>
                  <a:lnTo>
                    <a:pt x="106" y="767"/>
                  </a:lnTo>
                  <a:cubicBezTo>
                    <a:pt x="97" y="762"/>
                    <a:pt x="88" y="759"/>
                    <a:pt x="80" y="759"/>
                  </a:cubicBezTo>
                  <a:cubicBezTo>
                    <a:pt x="32" y="759"/>
                    <a:pt x="0" y="832"/>
                    <a:pt x="52" y="855"/>
                  </a:cubicBezTo>
                  <a:cubicBezTo>
                    <a:pt x="438" y="1044"/>
                    <a:pt x="831" y="1227"/>
                    <a:pt x="1223" y="1417"/>
                  </a:cubicBezTo>
                  <a:cubicBezTo>
                    <a:pt x="1847" y="1715"/>
                    <a:pt x="2470" y="2013"/>
                    <a:pt x="3093" y="2311"/>
                  </a:cubicBezTo>
                  <a:lnTo>
                    <a:pt x="3519" y="2521"/>
                  </a:lnTo>
                  <a:cubicBezTo>
                    <a:pt x="3526" y="2523"/>
                    <a:pt x="3534" y="2525"/>
                    <a:pt x="3542" y="2525"/>
                  </a:cubicBezTo>
                  <a:cubicBezTo>
                    <a:pt x="3573" y="2525"/>
                    <a:pt x="3606" y="2505"/>
                    <a:pt x="3600" y="2473"/>
                  </a:cubicBezTo>
                  <a:cubicBezTo>
                    <a:pt x="3573" y="2223"/>
                    <a:pt x="3573" y="1972"/>
                    <a:pt x="3587" y="1722"/>
                  </a:cubicBezTo>
                  <a:cubicBezTo>
                    <a:pt x="3614" y="1153"/>
                    <a:pt x="3722" y="591"/>
                    <a:pt x="3925" y="62"/>
                  </a:cubicBezTo>
                  <a:cubicBezTo>
                    <a:pt x="3942" y="25"/>
                    <a:pt x="3911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4" name="Google Shape;1754;p16"/>
          <p:cNvSpPr txBox="1"/>
          <p:nvPr/>
        </p:nvSpPr>
        <p:spPr>
          <a:xfrm>
            <a:off x="5601695" y="1847472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Sansita Black"/>
              <a:buNone/>
            </a:pPr>
            <a:r>
              <a:rPr lang="en-US" sz="2600" b="0" i="0" u="none" strike="noStrike" cap="none">
                <a:solidFill>
                  <a:schemeClr val="accent1"/>
                </a:solidFill>
                <a:latin typeface="Sansita Black"/>
                <a:ea typeface="Sansita Black"/>
                <a:cs typeface="Sansita Black"/>
                <a:sym typeface="Sansita Black"/>
              </a:rPr>
              <a:t>03</a:t>
            </a:r>
            <a:endParaRPr/>
          </a:p>
        </p:txBody>
      </p:sp>
      <p:sp>
        <p:nvSpPr>
          <p:cNvPr id="1755" name="Google Shape;1755;p16"/>
          <p:cNvSpPr txBox="1"/>
          <p:nvPr/>
        </p:nvSpPr>
        <p:spPr>
          <a:xfrm>
            <a:off x="4985463" y="2738163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Sansita Black"/>
                <a:ea typeface="Sansita Black"/>
                <a:cs typeface="Sansita Black"/>
                <a:sym typeface="Sansita Black"/>
              </a:rPr>
              <a:t>Baloons</a:t>
            </a:r>
            <a:endParaRPr sz="2200" b="0" i="0" u="none" strike="noStrike" cap="none">
              <a:solidFill>
                <a:schemeClr val="dk1"/>
              </a:solidFill>
              <a:latin typeface="Sansita Black"/>
              <a:ea typeface="Sansita Black"/>
              <a:cs typeface="Sansita Black"/>
              <a:sym typeface="Sansita Black"/>
            </a:endParaRPr>
          </a:p>
        </p:txBody>
      </p:sp>
      <p:pic>
        <p:nvPicPr>
          <p:cNvPr id="1756" name="Google Shape;175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Google Shape;1761;p17"/>
          <p:cNvGrpSpPr/>
          <p:nvPr/>
        </p:nvGrpSpPr>
        <p:grpSpPr>
          <a:xfrm>
            <a:off x="2967948" y="1865529"/>
            <a:ext cx="3676491" cy="3244099"/>
            <a:chOff x="5028500" y="761688"/>
            <a:chExt cx="4662600" cy="3870593"/>
          </a:xfrm>
        </p:grpSpPr>
        <p:grpSp>
          <p:nvGrpSpPr>
            <p:cNvPr id="1762" name="Google Shape;1762;p17"/>
            <p:cNvGrpSpPr/>
            <p:nvPr/>
          </p:nvGrpSpPr>
          <p:grpSpPr>
            <a:xfrm>
              <a:off x="7364546" y="2076102"/>
              <a:ext cx="1225958" cy="2380088"/>
              <a:chOff x="1390250" y="3266175"/>
              <a:chExt cx="111300" cy="216075"/>
            </a:xfrm>
          </p:grpSpPr>
          <p:sp>
            <p:nvSpPr>
              <p:cNvPr id="1763" name="Google Shape;1763;p17"/>
              <p:cNvSpPr/>
              <p:nvPr/>
            </p:nvSpPr>
            <p:spPr>
              <a:xfrm>
                <a:off x="1442125" y="3347125"/>
                <a:ext cx="457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193" extrusionOk="0">
                    <a:moveTo>
                      <a:pt x="835" y="1"/>
                    </a:moveTo>
                    <a:cubicBezTo>
                      <a:pt x="819" y="1"/>
                      <a:pt x="804" y="1"/>
                      <a:pt x="788" y="2"/>
                    </a:cubicBezTo>
                    <a:cubicBezTo>
                      <a:pt x="520" y="10"/>
                      <a:pt x="252" y="94"/>
                      <a:pt x="50" y="266"/>
                    </a:cubicBezTo>
                    <a:cubicBezTo>
                      <a:pt x="0" y="308"/>
                      <a:pt x="138" y="500"/>
                      <a:pt x="138" y="500"/>
                    </a:cubicBezTo>
                    <a:cubicBezTo>
                      <a:pt x="281" y="660"/>
                      <a:pt x="419" y="823"/>
                      <a:pt x="587" y="953"/>
                    </a:cubicBezTo>
                    <a:cubicBezTo>
                      <a:pt x="759" y="1083"/>
                      <a:pt x="956" y="1179"/>
                      <a:pt x="1169" y="1192"/>
                    </a:cubicBezTo>
                    <a:cubicBezTo>
                      <a:pt x="1182" y="1193"/>
                      <a:pt x="1195" y="1193"/>
                      <a:pt x="1208" y="1193"/>
                    </a:cubicBezTo>
                    <a:cubicBezTo>
                      <a:pt x="1364" y="1193"/>
                      <a:pt x="1526" y="1145"/>
                      <a:pt x="1631" y="1028"/>
                    </a:cubicBezTo>
                    <a:cubicBezTo>
                      <a:pt x="1828" y="823"/>
                      <a:pt x="1773" y="463"/>
                      <a:pt x="1576" y="261"/>
                    </a:cubicBezTo>
                    <a:cubicBezTo>
                      <a:pt x="1386" y="71"/>
                      <a:pt x="1106" y="1"/>
                      <a:pt x="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17"/>
              <p:cNvSpPr/>
              <p:nvPr/>
            </p:nvSpPr>
            <p:spPr>
              <a:xfrm>
                <a:off x="1442225" y="3346325"/>
                <a:ext cx="458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1255" extrusionOk="0">
                    <a:moveTo>
                      <a:pt x="818" y="1"/>
                    </a:moveTo>
                    <a:cubicBezTo>
                      <a:pt x="532" y="1"/>
                      <a:pt x="239" y="84"/>
                      <a:pt x="21" y="277"/>
                    </a:cubicBezTo>
                    <a:cubicBezTo>
                      <a:pt x="0" y="298"/>
                      <a:pt x="17" y="331"/>
                      <a:pt x="46" y="331"/>
                    </a:cubicBezTo>
                    <a:cubicBezTo>
                      <a:pt x="189" y="340"/>
                      <a:pt x="336" y="356"/>
                      <a:pt x="474" y="381"/>
                    </a:cubicBezTo>
                    <a:cubicBezTo>
                      <a:pt x="587" y="402"/>
                      <a:pt x="700" y="428"/>
                      <a:pt x="809" y="465"/>
                    </a:cubicBezTo>
                    <a:cubicBezTo>
                      <a:pt x="901" y="495"/>
                      <a:pt x="998" y="537"/>
                      <a:pt x="1061" y="612"/>
                    </a:cubicBezTo>
                    <a:cubicBezTo>
                      <a:pt x="1067" y="620"/>
                      <a:pt x="1074" y="624"/>
                      <a:pt x="1082" y="624"/>
                    </a:cubicBezTo>
                    <a:cubicBezTo>
                      <a:pt x="1104" y="624"/>
                      <a:pt x="1126" y="591"/>
                      <a:pt x="1107" y="566"/>
                    </a:cubicBezTo>
                    <a:cubicBezTo>
                      <a:pt x="1044" y="490"/>
                      <a:pt x="952" y="448"/>
                      <a:pt x="864" y="415"/>
                    </a:cubicBezTo>
                    <a:cubicBezTo>
                      <a:pt x="751" y="373"/>
                      <a:pt x="629" y="344"/>
                      <a:pt x="507" y="323"/>
                    </a:cubicBezTo>
                    <a:cubicBezTo>
                      <a:pt x="383" y="299"/>
                      <a:pt x="256" y="283"/>
                      <a:pt x="129" y="274"/>
                    </a:cubicBezTo>
                    <a:lnTo>
                      <a:pt x="129" y="274"/>
                    </a:lnTo>
                    <a:cubicBezTo>
                      <a:pt x="331" y="126"/>
                      <a:pt x="588" y="67"/>
                      <a:pt x="834" y="67"/>
                    </a:cubicBezTo>
                    <a:cubicBezTo>
                      <a:pt x="1094" y="67"/>
                      <a:pt x="1371" y="130"/>
                      <a:pt x="1555" y="323"/>
                    </a:cubicBezTo>
                    <a:cubicBezTo>
                      <a:pt x="1715" y="490"/>
                      <a:pt x="1777" y="771"/>
                      <a:pt x="1652" y="977"/>
                    </a:cubicBezTo>
                    <a:cubicBezTo>
                      <a:pt x="1557" y="1132"/>
                      <a:pt x="1389" y="1189"/>
                      <a:pt x="1216" y="1189"/>
                    </a:cubicBezTo>
                    <a:cubicBezTo>
                      <a:pt x="1113" y="1189"/>
                      <a:pt x="1009" y="1169"/>
                      <a:pt x="918" y="1136"/>
                    </a:cubicBezTo>
                    <a:cubicBezTo>
                      <a:pt x="604" y="1019"/>
                      <a:pt x="373" y="759"/>
                      <a:pt x="160" y="511"/>
                    </a:cubicBezTo>
                    <a:cubicBezTo>
                      <a:pt x="152" y="503"/>
                      <a:pt x="144" y="500"/>
                      <a:pt x="136" y="500"/>
                    </a:cubicBezTo>
                    <a:cubicBezTo>
                      <a:pt x="112" y="500"/>
                      <a:pt x="91" y="532"/>
                      <a:pt x="113" y="557"/>
                    </a:cubicBezTo>
                    <a:cubicBezTo>
                      <a:pt x="331" y="805"/>
                      <a:pt x="558" y="1060"/>
                      <a:pt x="872" y="1186"/>
                    </a:cubicBezTo>
                    <a:cubicBezTo>
                      <a:pt x="978" y="1229"/>
                      <a:pt x="1099" y="1255"/>
                      <a:pt x="1218" y="1255"/>
                    </a:cubicBezTo>
                    <a:cubicBezTo>
                      <a:pt x="1391" y="1255"/>
                      <a:pt x="1561" y="1200"/>
                      <a:pt x="1673" y="1060"/>
                    </a:cubicBezTo>
                    <a:cubicBezTo>
                      <a:pt x="1832" y="863"/>
                      <a:pt x="1807" y="574"/>
                      <a:pt x="1677" y="373"/>
                    </a:cubicBezTo>
                    <a:cubicBezTo>
                      <a:pt x="1526" y="138"/>
                      <a:pt x="1237" y="29"/>
                      <a:pt x="968" y="8"/>
                    </a:cubicBezTo>
                    <a:cubicBezTo>
                      <a:pt x="919" y="3"/>
                      <a:pt x="869" y="1"/>
                      <a:pt x="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17"/>
              <p:cNvSpPr/>
              <p:nvPr/>
            </p:nvSpPr>
            <p:spPr>
              <a:xfrm>
                <a:off x="1448400" y="3308125"/>
                <a:ext cx="4727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122" extrusionOk="0">
                    <a:moveTo>
                      <a:pt x="1118" y="1"/>
                    </a:moveTo>
                    <a:cubicBezTo>
                      <a:pt x="951" y="1"/>
                      <a:pt x="782" y="43"/>
                      <a:pt x="629" y="107"/>
                    </a:cubicBezTo>
                    <a:cubicBezTo>
                      <a:pt x="382" y="212"/>
                      <a:pt x="160" y="384"/>
                      <a:pt x="30" y="618"/>
                    </a:cubicBezTo>
                    <a:cubicBezTo>
                      <a:pt x="1" y="673"/>
                      <a:pt x="198" y="803"/>
                      <a:pt x="198" y="803"/>
                    </a:cubicBezTo>
                    <a:cubicBezTo>
                      <a:pt x="386" y="903"/>
                      <a:pt x="575" y="1004"/>
                      <a:pt x="780" y="1067"/>
                    </a:cubicBezTo>
                    <a:cubicBezTo>
                      <a:pt x="896" y="1100"/>
                      <a:pt x="1016" y="1121"/>
                      <a:pt x="1136" y="1121"/>
                    </a:cubicBezTo>
                    <a:cubicBezTo>
                      <a:pt x="1228" y="1121"/>
                      <a:pt x="1320" y="1109"/>
                      <a:pt x="1409" y="1080"/>
                    </a:cubicBezTo>
                    <a:cubicBezTo>
                      <a:pt x="1568" y="1029"/>
                      <a:pt x="1719" y="920"/>
                      <a:pt x="1782" y="765"/>
                    </a:cubicBezTo>
                    <a:cubicBezTo>
                      <a:pt x="1891" y="501"/>
                      <a:pt x="1715" y="187"/>
                      <a:pt x="1455" y="69"/>
                    </a:cubicBezTo>
                    <a:cubicBezTo>
                      <a:pt x="1348" y="21"/>
                      <a:pt x="1234" y="1"/>
                      <a:pt x="1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17"/>
              <p:cNvSpPr/>
              <p:nvPr/>
            </p:nvSpPr>
            <p:spPr>
              <a:xfrm>
                <a:off x="1448225" y="3307300"/>
                <a:ext cx="4787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188" extrusionOk="0">
                    <a:moveTo>
                      <a:pt x="1123" y="0"/>
                    </a:moveTo>
                    <a:cubicBezTo>
                      <a:pt x="997" y="0"/>
                      <a:pt x="870" y="23"/>
                      <a:pt x="754" y="60"/>
                    </a:cubicBezTo>
                    <a:cubicBezTo>
                      <a:pt x="452" y="157"/>
                      <a:pt x="158" y="350"/>
                      <a:pt x="12" y="635"/>
                    </a:cubicBezTo>
                    <a:cubicBezTo>
                      <a:pt x="1" y="657"/>
                      <a:pt x="16" y="686"/>
                      <a:pt x="37" y="686"/>
                    </a:cubicBezTo>
                    <a:cubicBezTo>
                      <a:pt x="40" y="686"/>
                      <a:pt x="43" y="686"/>
                      <a:pt x="45" y="685"/>
                    </a:cubicBezTo>
                    <a:cubicBezTo>
                      <a:pt x="184" y="639"/>
                      <a:pt x="322" y="605"/>
                      <a:pt x="460" y="576"/>
                    </a:cubicBezTo>
                    <a:cubicBezTo>
                      <a:pt x="573" y="555"/>
                      <a:pt x="691" y="538"/>
                      <a:pt x="804" y="534"/>
                    </a:cubicBezTo>
                    <a:cubicBezTo>
                      <a:pt x="826" y="533"/>
                      <a:pt x="848" y="532"/>
                      <a:pt x="870" y="532"/>
                    </a:cubicBezTo>
                    <a:cubicBezTo>
                      <a:pt x="948" y="532"/>
                      <a:pt x="1029" y="541"/>
                      <a:pt x="1097" y="580"/>
                    </a:cubicBezTo>
                    <a:cubicBezTo>
                      <a:pt x="1102" y="583"/>
                      <a:pt x="1107" y="585"/>
                      <a:pt x="1112" y="585"/>
                    </a:cubicBezTo>
                    <a:cubicBezTo>
                      <a:pt x="1139" y="585"/>
                      <a:pt x="1159" y="539"/>
                      <a:pt x="1127" y="522"/>
                    </a:cubicBezTo>
                    <a:cubicBezTo>
                      <a:pt x="1047" y="477"/>
                      <a:pt x="951" y="462"/>
                      <a:pt x="852" y="462"/>
                    </a:cubicBezTo>
                    <a:cubicBezTo>
                      <a:pt x="727" y="462"/>
                      <a:pt x="597" y="486"/>
                      <a:pt x="490" y="505"/>
                    </a:cubicBezTo>
                    <a:cubicBezTo>
                      <a:pt x="361" y="529"/>
                      <a:pt x="233" y="559"/>
                      <a:pt x="108" y="597"/>
                    </a:cubicBezTo>
                    <a:lnTo>
                      <a:pt x="108" y="597"/>
                    </a:lnTo>
                    <a:cubicBezTo>
                      <a:pt x="229" y="408"/>
                      <a:pt x="418" y="272"/>
                      <a:pt x="624" y="182"/>
                    </a:cubicBezTo>
                    <a:cubicBezTo>
                      <a:pt x="777" y="112"/>
                      <a:pt x="952" y="64"/>
                      <a:pt x="1125" y="64"/>
                    </a:cubicBezTo>
                    <a:cubicBezTo>
                      <a:pt x="1241" y="64"/>
                      <a:pt x="1356" y="85"/>
                      <a:pt x="1462" y="136"/>
                    </a:cubicBezTo>
                    <a:cubicBezTo>
                      <a:pt x="1667" y="237"/>
                      <a:pt x="1827" y="480"/>
                      <a:pt x="1781" y="714"/>
                    </a:cubicBezTo>
                    <a:cubicBezTo>
                      <a:pt x="1726" y="991"/>
                      <a:pt x="1416" y="1117"/>
                      <a:pt x="1160" y="1121"/>
                    </a:cubicBezTo>
                    <a:cubicBezTo>
                      <a:pt x="1156" y="1121"/>
                      <a:pt x="1151" y="1121"/>
                      <a:pt x="1147" y="1121"/>
                    </a:cubicBezTo>
                    <a:cubicBezTo>
                      <a:pt x="813" y="1121"/>
                      <a:pt x="511" y="964"/>
                      <a:pt x="226" y="811"/>
                    </a:cubicBezTo>
                    <a:cubicBezTo>
                      <a:pt x="220" y="807"/>
                      <a:pt x="214" y="806"/>
                      <a:pt x="208" y="806"/>
                    </a:cubicBezTo>
                    <a:cubicBezTo>
                      <a:pt x="179" y="806"/>
                      <a:pt x="160" y="848"/>
                      <a:pt x="192" y="865"/>
                    </a:cubicBezTo>
                    <a:cubicBezTo>
                      <a:pt x="485" y="1024"/>
                      <a:pt x="796" y="1184"/>
                      <a:pt x="1135" y="1188"/>
                    </a:cubicBezTo>
                    <a:cubicBezTo>
                      <a:pt x="1407" y="1188"/>
                      <a:pt x="1713" y="1075"/>
                      <a:pt x="1818" y="807"/>
                    </a:cubicBezTo>
                    <a:cubicBezTo>
                      <a:pt x="1915" y="572"/>
                      <a:pt x="1797" y="304"/>
                      <a:pt x="1604" y="153"/>
                    </a:cubicBezTo>
                    <a:cubicBezTo>
                      <a:pt x="1466" y="44"/>
                      <a:pt x="1296" y="0"/>
                      <a:pt x="1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17"/>
              <p:cNvSpPr/>
              <p:nvPr/>
            </p:nvSpPr>
            <p:spPr>
              <a:xfrm>
                <a:off x="1452175" y="3266975"/>
                <a:ext cx="418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198" extrusionOk="0">
                    <a:moveTo>
                      <a:pt x="1079" y="1"/>
                    </a:moveTo>
                    <a:cubicBezTo>
                      <a:pt x="799" y="1"/>
                      <a:pt x="539" y="163"/>
                      <a:pt x="348" y="370"/>
                    </a:cubicBezTo>
                    <a:cubicBezTo>
                      <a:pt x="164" y="563"/>
                      <a:pt x="30" y="810"/>
                      <a:pt x="5" y="1074"/>
                    </a:cubicBezTo>
                    <a:cubicBezTo>
                      <a:pt x="0" y="1137"/>
                      <a:pt x="235" y="1179"/>
                      <a:pt x="235" y="1179"/>
                    </a:cubicBezTo>
                    <a:cubicBezTo>
                      <a:pt x="359" y="1189"/>
                      <a:pt x="485" y="1197"/>
                      <a:pt x="611" y="1197"/>
                    </a:cubicBezTo>
                    <a:cubicBezTo>
                      <a:pt x="697" y="1197"/>
                      <a:pt x="783" y="1193"/>
                      <a:pt x="868" y="1183"/>
                    </a:cubicBezTo>
                    <a:cubicBezTo>
                      <a:pt x="1082" y="1158"/>
                      <a:pt x="1291" y="1087"/>
                      <a:pt x="1451" y="948"/>
                    </a:cubicBezTo>
                    <a:cubicBezTo>
                      <a:pt x="1576" y="835"/>
                      <a:pt x="1673" y="676"/>
                      <a:pt x="1669" y="508"/>
                    </a:cubicBezTo>
                    <a:cubicBezTo>
                      <a:pt x="1660" y="223"/>
                      <a:pt x="1371" y="5"/>
                      <a:pt x="1090" y="1"/>
                    </a:cubicBezTo>
                    <a:cubicBezTo>
                      <a:pt x="1087" y="1"/>
                      <a:pt x="1083" y="1"/>
                      <a:pt x="10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17"/>
              <p:cNvSpPr/>
              <p:nvPr/>
            </p:nvSpPr>
            <p:spPr>
              <a:xfrm>
                <a:off x="1451450" y="3266175"/>
                <a:ext cx="4392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263" extrusionOk="0">
                    <a:moveTo>
                      <a:pt x="1099" y="0"/>
                    </a:moveTo>
                    <a:cubicBezTo>
                      <a:pt x="868" y="0"/>
                      <a:pt x="647" y="115"/>
                      <a:pt x="474" y="264"/>
                    </a:cubicBezTo>
                    <a:cubicBezTo>
                      <a:pt x="222" y="473"/>
                      <a:pt x="25" y="775"/>
                      <a:pt x="0" y="1106"/>
                    </a:cubicBezTo>
                    <a:cubicBezTo>
                      <a:pt x="0" y="1128"/>
                      <a:pt x="17" y="1140"/>
                      <a:pt x="34" y="1140"/>
                    </a:cubicBezTo>
                    <a:cubicBezTo>
                      <a:pt x="43" y="1140"/>
                      <a:pt x="52" y="1137"/>
                      <a:pt x="59" y="1131"/>
                    </a:cubicBezTo>
                    <a:cubicBezTo>
                      <a:pt x="168" y="1035"/>
                      <a:pt x="281" y="947"/>
                      <a:pt x="398" y="863"/>
                    </a:cubicBezTo>
                    <a:cubicBezTo>
                      <a:pt x="495" y="800"/>
                      <a:pt x="591" y="737"/>
                      <a:pt x="692" y="691"/>
                    </a:cubicBezTo>
                    <a:cubicBezTo>
                      <a:pt x="772" y="653"/>
                      <a:pt x="863" y="615"/>
                      <a:pt x="951" y="615"/>
                    </a:cubicBezTo>
                    <a:cubicBezTo>
                      <a:pt x="960" y="615"/>
                      <a:pt x="968" y="615"/>
                      <a:pt x="977" y="616"/>
                    </a:cubicBezTo>
                    <a:cubicBezTo>
                      <a:pt x="978" y="616"/>
                      <a:pt x="979" y="616"/>
                      <a:pt x="981" y="616"/>
                    </a:cubicBezTo>
                    <a:cubicBezTo>
                      <a:pt x="1019" y="616"/>
                      <a:pt x="1017" y="557"/>
                      <a:pt x="977" y="553"/>
                    </a:cubicBezTo>
                    <a:cubicBezTo>
                      <a:pt x="967" y="552"/>
                      <a:pt x="956" y="552"/>
                      <a:pt x="946" y="552"/>
                    </a:cubicBezTo>
                    <a:cubicBezTo>
                      <a:pt x="860" y="552"/>
                      <a:pt x="775" y="582"/>
                      <a:pt x="700" y="616"/>
                    </a:cubicBezTo>
                    <a:cubicBezTo>
                      <a:pt x="587" y="666"/>
                      <a:pt x="482" y="729"/>
                      <a:pt x="377" y="800"/>
                    </a:cubicBezTo>
                    <a:cubicBezTo>
                      <a:pt x="274" y="872"/>
                      <a:pt x="171" y="947"/>
                      <a:pt x="75" y="1029"/>
                    </a:cubicBezTo>
                    <a:lnTo>
                      <a:pt x="75" y="1029"/>
                    </a:lnTo>
                    <a:cubicBezTo>
                      <a:pt x="112" y="788"/>
                      <a:pt x="249" y="573"/>
                      <a:pt x="419" y="402"/>
                    </a:cubicBezTo>
                    <a:cubicBezTo>
                      <a:pt x="605" y="212"/>
                      <a:pt x="840" y="67"/>
                      <a:pt x="1108" y="67"/>
                    </a:cubicBezTo>
                    <a:cubicBezTo>
                      <a:pt x="1112" y="67"/>
                      <a:pt x="1115" y="67"/>
                      <a:pt x="1119" y="67"/>
                    </a:cubicBezTo>
                    <a:cubicBezTo>
                      <a:pt x="1346" y="71"/>
                      <a:pt x="1593" y="222"/>
                      <a:pt x="1652" y="452"/>
                    </a:cubicBezTo>
                    <a:cubicBezTo>
                      <a:pt x="1723" y="729"/>
                      <a:pt x="1492" y="972"/>
                      <a:pt x="1262" y="1081"/>
                    </a:cubicBezTo>
                    <a:cubicBezTo>
                      <a:pt x="1073" y="1173"/>
                      <a:pt x="868" y="1198"/>
                      <a:pt x="662" y="1198"/>
                    </a:cubicBezTo>
                    <a:cubicBezTo>
                      <a:pt x="528" y="1198"/>
                      <a:pt x="394" y="1187"/>
                      <a:pt x="264" y="1177"/>
                    </a:cubicBezTo>
                    <a:cubicBezTo>
                      <a:pt x="263" y="1177"/>
                      <a:pt x="262" y="1177"/>
                      <a:pt x="260" y="1177"/>
                    </a:cubicBezTo>
                    <a:cubicBezTo>
                      <a:pt x="222" y="1177"/>
                      <a:pt x="224" y="1240"/>
                      <a:pt x="264" y="1244"/>
                    </a:cubicBezTo>
                    <a:cubicBezTo>
                      <a:pt x="390" y="1254"/>
                      <a:pt x="519" y="1263"/>
                      <a:pt x="647" y="1263"/>
                    </a:cubicBezTo>
                    <a:cubicBezTo>
                      <a:pt x="863" y="1263"/>
                      <a:pt x="1078" y="1238"/>
                      <a:pt x="1278" y="1148"/>
                    </a:cubicBezTo>
                    <a:cubicBezTo>
                      <a:pt x="1522" y="1039"/>
                      <a:pt x="1756" y="796"/>
                      <a:pt x="1727" y="507"/>
                    </a:cubicBezTo>
                    <a:cubicBezTo>
                      <a:pt x="1702" y="255"/>
                      <a:pt x="1480" y="67"/>
                      <a:pt x="1245" y="16"/>
                    </a:cubicBezTo>
                    <a:cubicBezTo>
                      <a:pt x="1196" y="5"/>
                      <a:pt x="1147" y="0"/>
                      <a:pt x="1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17"/>
              <p:cNvSpPr/>
              <p:nvPr/>
            </p:nvSpPr>
            <p:spPr>
              <a:xfrm>
                <a:off x="1401025" y="3319875"/>
                <a:ext cx="4395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59" extrusionOk="0">
                    <a:moveTo>
                      <a:pt x="633" y="1"/>
                    </a:moveTo>
                    <a:cubicBezTo>
                      <a:pt x="604" y="1"/>
                      <a:pt x="575" y="2"/>
                      <a:pt x="546" y="6"/>
                    </a:cubicBezTo>
                    <a:cubicBezTo>
                      <a:pt x="265" y="44"/>
                      <a:pt x="1" y="295"/>
                      <a:pt x="26" y="576"/>
                    </a:cubicBezTo>
                    <a:cubicBezTo>
                      <a:pt x="43" y="744"/>
                      <a:pt x="152" y="895"/>
                      <a:pt x="290" y="991"/>
                    </a:cubicBezTo>
                    <a:cubicBezTo>
                      <a:pt x="466" y="1108"/>
                      <a:pt x="684" y="1154"/>
                      <a:pt x="898" y="1159"/>
                    </a:cubicBezTo>
                    <a:cubicBezTo>
                      <a:pt x="1108" y="1159"/>
                      <a:pt x="1321" y="1121"/>
                      <a:pt x="1527" y="1079"/>
                    </a:cubicBezTo>
                    <a:cubicBezTo>
                      <a:pt x="1527" y="1079"/>
                      <a:pt x="1757" y="1012"/>
                      <a:pt x="1745" y="953"/>
                    </a:cubicBezTo>
                    <a:cubicBezTo>
                      <a:pt x="1690" y="689"/>
                      <a:pt x="1531" y="459"/>
                      <a:pt x="1326" y="287"/>
                    </a:cubicBezTo>
                    <a:cubicBezTo>
                      <a:pt x="1130" y="125"/>
                      <a:pt x="884" y="1"/>
                      <a:pt x="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17"/>
              <p:cNvSpPr/>
              <p:nvPr/>
            </p:nvSpPr>
            <p:spPr>
              <a:xfrm>
                <a:off x="1400000" y="3319025"/>
                <a:ext cx="455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224" extrusionOk="0">
                    <a:moveTo>
                      <a:pt x="684" y="1"/>
                    </a:moveTo>
                    <a:cubicBezTo>
                      <a:pt x="636" y="1"/>
                      <a:pt x="588" y="5"/>
                      <a:pt x="541" y="15"/>
                    </a:cubicBezTo>
                    <a:cubicBezTo>
                      <a:pt x="302" y="65"/>
                      <a:pt x="71" y="262"/>
                      <a:pt x="38" y="514"/>
                    </a:cubicBezTo>
                    <a:cubicBezTo>
                      <a:pt x="0" y="799"/>
                      <a:pt x="226" y="1033"/>
                      <a:pt x="470" y="1134"/>
                    </a:cubicBezTo>
                    <a:cubicBezTo>
                      <a:pt x="625" y="1200"/>
                      <a:pt x="787" y="1223"/>
                      <a:pt x="951" y="1223"/>
                    </a:cubicBezTo>
                    <a:cubicBezTo>
                      <a:pt x="1162" y="1223"/>
                      <a:pt x="1375" y="1184"/>
                      <a:pt x="1580" y="1146"/>
                    </a:cubicBezTo>
                    <a:cubicBezTo>
                      <a:pt x="1616" y="1139"/>
                      <a:pt x="1603" y="1083"/>
                      <a:pt x="1567" y="1083"/>
                    </a:cubicBezTo>
                    <a:cubicBezTo>
                      <a:pt x="1564" y="1083"/>
                      <a:pt x="1562" y="1083"/>
                      <a:pt x="1559" y="1084"/>
                    </a:cubicBezTo>
                    <a:cubicBezTo>
                      <a:pt x="1360" y="1121"/>
                      <a:pt x="1154" y="1160"/>
                      <a:pt x="949" y="1160"/>
                    </a:cubicBezTo>
                    <a:cubicBezTo>
                      <a:pt x="853" y="1160"/>
                      <a:pt x="757" y="1151"/>
                      <a:pt x="662" y="1130"/>
                    </a:cubicBezTo>
                    <a:cubicBezTo>
                      <a:pt x="411" y="1071"/>
                      <a:pt x="130" y="895"/>
                      <a:pt x="101" y="610"/>
                    </a:cubicBezTo>
                    <a:cubicBezTo>
                      <a:pt x="80" y="367"/>
                      <a:pt x="281" y="157"/>
                      <a:pt x="503" y="90"/>
                    </a:cubicBezTo>
                    <a:cubicBezTo>
                      <a:pt x="561" y="74"/>
                      <a:pt x="619" y="66"/>
                      <a:pt x="678" y="66"/>
                    </a:cubicBezTo>
                    <a:cubicBezTo>
                      <a:pt x="887" y="66"/>
                      <a:pt x="1095" y="162"/>
                      <a:pt x="1262" y="283"/>
                    </a:cubicBezTo>
                    <a:cubicBezTo>
                      <a:pt x="1477" y="438"/>
                      <a:pt x="1662" y="651"/>
                      <a:pt x="1733" y="910"/>
                    </a:cubicBezTo>
                    <a:lnTo>
                      <a:pt x="1733" y="910"/>
                    </a:lnTo>
                    <a:cubicBezTo>
                      <a:pt x="1625" y="838"/>
                      <a:pt x="1513" y="773"/>
                      <a:pt x="1396" y="715"/>
                    </a:cubicBezTo>
                    <a:cubicBezTo>
                      <a:pt x="1246" y="636"/>
                      <a:pt x="1053" y="533"/>
                      <a:pt x="872" y="533"/>
                    </a:cubicBezTo>
                    <a:cubicBezTo>
                      <a:pt x="841" y="533"/>
                      <a:pt x="810" y="536"/>
                      <a:pt x="780" y="543"/>
                    </a:cubicBezTo>
                    <a:cubicBezTo>
                      <a:pt x="740" y="551"/>
                      <a:pt x="753" y="607"/>
                      <a:pt x="789" y="607"/>
                    </a:cubicBezTo>
                    <a:cubicBezTo>
                      <a:pt x="791" y="607"/>
                      <a:pt x="794" y="606"/>
                      <a:pt x="796" y="606"/>
                    </a:cubicBezTo>
                    <a:cubicBezTo>
                      <a:pt x="819" y="601"/>
                      <a:pt x="842" y="599"/>
                      <a:pt x="865" y="599"/>
                    </a:cubicBezTo>
                    <a:cubicBezTo>
                      <a:pt x="940" y="599"/>
                      <a:pt x="1014" y="621"/>
                      <a:pt x="1081" y="644"/>
                    </a:cubicBezTo>
                    <a:cubicBezTo>
                      <a:pt x="1195" y="685"/>
                      <a:pt x="1299" y="736"/>
                      <a:pt x="1404" y="790"/>
                    </a:cubicBezTo>
                    <a:cubicBezTo>
                      <a:pt x="1530" y="857"/>
                      <a:pt x="1652" y="933"/>
                      <a:pt x="1769" y="1012"/>
                    </a:cubicBezTo>
                    <a:cubicBezTo>
                      <a:pt x="1775" y="1017"/>
                      <a:pt x="1781" y="1020"/>
                      <a:pt x="1787" y="1020"/>
                    </a:cubicBezTo>
                    <a:cubicBezTo>
                      <a:pt x="1806" y="1020"/>
                      <a:pt x="1821" y="998"/>
                      <a:pt x="1815" y="979"/>
                    </a:cubicBezTo>
                    <a:cubicBezTo>
                      <a:pt x="1765" y="690"/>
                      <a:pt x="1580" y="451"/>
                      <a:pt x="1354" y="270"/>
                    </a:cubicBezTo>
                    <a:cubicBezTo>
                      <a:pt x="1168" y="119"/>
                      <a:pt x="929" y="1"/>
                      <a:pt x="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17"/>
              <p:cNvSpPr/>
              <p:nvPr/>
            </p:nvSpPr>
            <p:spPr>
              <a:xfrm>
                <a:off x="1410775" y="3281000"/>
                <a:ext cx="40700" cy="311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47" extrusionOk="0">
                    <a:moveTo>
                      <a:pt x="600" y="0"/>
                    </a:moveTo>
                    <a:cubicBezTo>
                      <a:pt x="328" y="0"/>
                      <a:pt x="50" y="191"/>
                      <a:pt x="22" y="459"/>
                    </a:cubicBezTo>
                    <a:cubicBezTo>
                      <a:pt x="1" y="626"/>
                      <a:pt x="80" y="794"/>
                      <a:pt x="198" y="915"/>
                    </a:cubicBezTo>
                    <a:cubicBezTo>
                      <a:pt x="345" y="1066"/>
                      <a:pt x="550" y="1159"/>
                      <a:pt x="755" y="1200"/>
                    </a:cubicBezTo>
                    <a:cubicBezTo>
                      <a:pt x="965" y="1242"/>
                      <a:pt x="1179" y="1247"/>
                      <a:pt x="1392" y="1247"/>
                    </a:cubicBezTo>
                    <a:cubicBezTo>
                      <a:pt x="1392" y="1247"/>
                      <a:pt x="1627" y="1230"/>
                      <a:pt x="1627" y="1167"/>
                    </a:cubicBezTo>
                    <a:cubicBezTo>
                      <a:pt x="1627" y="899"/>
                      <a:pt x="1514" y="639"/>
                      <a:pt x="1350" y="429"/>
                    </a:cubicBezTo>
                    <a:cubicBezTo>
                      <a:pt x="1170" y="207"/>
                      <a:pt x="923" y="23"/>
                      <a:pt x="642" y="2"/>
                    </a:cubicBezTo>
                    <a:cubicBezTo>
                      <a:pt x="628" y="1"/>
                      <a:pt x="614" y="0"/>
                      <a:pt x="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17"/>
              <p:cNvSpPr/>
              <p:nvPr/>
            </p:nvSpPr>
            <p:spPr>
              <a:xfrm>
                <a:off x="1408575" y="3280200"/>
                <a:ext cx="43950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313" extrusionOk="0">
                    <a:moveTo>
                      <a:pt x="686" y="0"/>
                    </a:moveTo>
                    <a:cubicBezTo>
                      <a:pt x="682" y="0"/>
                      <a:pt x="679" y="0"/>
                      <a:pt x="676" y="0"/>
                    </a:cubicBezTo>
                    <a:cubicBezTo>
                      <a:pt x="437" y="4"/>
                      <a:pt x="185" y="151"/>
                      <a:pt x="101" y="382"/>
                    </a:cubicBezTo>
                    <a:cubicBezTo>
                      <a:pt x="1" y="658"/>
                      <a:pt x="185" y="939"/>
                      <a:pt x="407" y="1090"/>
                    </a:cubicBezTo>
                    <a:cubicBezTo>
                      <a:pt x="722" y="1304"/>
                      <a:pt x="1116" y="1312"/>
                      <a:pt x="1480" y="1312"/>
                    </a:cubicBezTo>
                    <a:cubicBezTo>
                      <a:pt x="1522" y="1312"/>
                      <a:pt x="1522" y="1249"/>
                      <a:pt x="1480" y="1249"/>
                    </a:cubicBezTo>
                    <a:cubicBezTo>
                      <a:pt x="1183" y="1245"/>
                      <a:pt x="873" y="1241"/>
                      <a:pt x="596" y="1119"/>
                    </a:cubicBezTo>
                    <a:cubicBezTo>
                      <a:pt x="357" y="1015"/>
                      <a:pt x="106" y="780"/>
                      <a:pt x="139" y="491"/>
                    </a:cubicBezTo>
                    <a:cubicBezTo>
                      <a:pt x="168" y="252"/>
                      <a:pt x="407" y="92"/>
                      <a:pt x="630" y="67"/>
                    </a:cubicBezTo>
                    <a:cubicBezTo>
                      <a:pt x="649" y="65"/>
                      <a:pt x="669" y="64"/>
                      <a:pt x="688" y="64"/>
                    </a:cubicBezTo>
                    <a:cubicBezTo>
                      <a:pt x="925" y="64"/>
                      <a:pt x="1142" y="202"/>
                      <a:pt x="1304" y="365"/>
                    </a:cubicBezTo>
                    <a:cubicBezTo>
                      <a:pt x="1502" y="563"/>
                      <a:pt x="1659" y="827"/>
                      <a:pt x="1680" y="1112"/>
                    </a:cubicBezTo>
                    <a:lnTo>
                      <a:pt x="1680" y="1112"/>
                    </a:lnTo>
                    <a:cubicBezTo>
                      <a:pt x="1588" y="1022"/>
                      <a:pt x="1492" y="937"/>
                      <a:pt x="1392" y="855"/>
                    </a:cubicBezTo>
                    <a:cubicBezTo>
                      <a:pt x="1239" y="731"/>
                      <a:pt x="1037" y="566"/>
                      <a:pt x="830" y="566"/>
                    </a:cubicBezTo>
                    <a:cubicBezTo>
                      <a:pt x="827" y="566"/>
                      <a:pt x="825" y="566"/>
                      <a:pt x="822" y="566"/>
                    </a:cubicBezTo>
                    <a:cubicBezTo>
                      <a:pt x="780" y="566"/>
                      <a:pt x="780" y="629"/>
                      <a:pt x="822" y="629"/>
                    </a:cubicBezTo>
                    <a:cubicBezTo>
                      <a:pt x="919" y="629"/>
                      <a:pt x="1011" y="675"/>
                      <a:pt x="1091" y="725"/>
                    </a:cubicBezTo>
                    <a:cubicBezTo>
                      <a:pt x="1195" y="784"/>
                      <a:pt x="1288" y="855"/>
                      <a:pt x="1380" y="931"/>
                    </a:cubicBezTo>
                    <a:cubicBezTo>
                      <a:pt x="1489" y="1023"/>
                      <a:pt x="1594" y="1119"/>
                      <a:pt x="1694" y="1220"/>
                    </a:cubicBezTo>
                    <a:cubicBezTo>
                      <a:pt x="1699" y="1227"/>
                      <a:pt x="1707" y="1229"/>
                      <a:pt x="1715" y="1229"/>
                    </a:cubicBezTo>
                    <a:cubicBezTo>
                      <a:pt x="1731" y="1229"/>
                      <a:pt x="1749" y="1216"/>
                      <a:pt x="1749" y="1199"/>
                    </a:cubicBezTo>
                    <a:cubicBezTo>
                      <a:pt x="1757" y="889"/>
                      <a:pt x="1606" y="604"/>
                      <a:pt x="1409" y="377"/>
                    </a:cubicBezTo>
                    <a:cubicBezTo>
                      <a:pt x="1227" y="174"/>
                      <a:pt x="967" y="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17"/>
              <p:cNvSpPr/>
              <p:nvPr/>
            </p:nvSpPr>
            <p:spPr>
              <a:xfrm>
                <a:off x="1441075" y="3275075"/>
                <a:ext cx="21125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596" extrusionOk="0">
                    <a:moveTo>
                      <a:pt x="279" y="0"/>
                    </a:moveTo>
                    <a:cubicBezTo>
                      <a:pt x="258" y="0"/>
                      <a:pt x="236" y="24"/>
                      <a:pt x="247" y="50"/>
                    </a:cubicBezTo>
                    <a:cubicBezTo>
                      <a:pt x="558" y="758"/>
                      <a:pt x="377" y="1546"/>
                      <a:pt x="214" y="2267"/>
                    </a:cubicBezTo>
                    <a:cubicBezTo>
                      <a:pt x="130" y="2645"/>
                      <a:pt x="42" y="3026"/>
                      <a:pt x="21" y="3416"/>
                    </a:cubicBezTo>
                    <a:cubicBezTo>
                      <a:pt x="0" y="3806"/>
                      <a:pt x="55" y="4166"/>
                      <a:pt x="193" y="4522"/>
                    </a:cubicBezTo>
                    <a:cubicBezTo>
                      <a:pt x="335" y="4900"/>
                      <a:pt x="549" y="5248"/>
                      <a:pt x="771" y="5579"/>
                    </a:cubicBezTo>
                    <a:cubicBezTo>
                      <a:pt x="779" y="5590"/>
                      <a:pt x="790" y="5595"/>
                      <a:pt x="800" y="5595"/>
                    </a:cubicBezTo>
                    <a:cubicBezTo>
                      <a:pt x="823" y="5595"/>
                      <a:pt x="845" y="5571"/>
                      <a:pt x="830" y="5545"/>
                    </a:cubicBezTo>
                    <a:cubicBezTo>
                      <a:pt x="620" y="5235"/>
                      <a:pt x="423" y="4916"/>
                      <a:pt x="281" y="4573"/>
                    </a:cubicBezTo>
                    <a:cubicBezTo>
                      <a:pt x="138" y="4225"/>
                      <a:pt x="71" y="3848"/>
                      <a:pt x="84" y="3466"/>
                    </a:cubicBezTo>
                    <a:cubicBezTo>
                      <a:pt x="118" y="2687"/>
                      <a:pt x="415" y="1953"/>
                      <a:pt x="474" y="1178"/>
                    </a:cubicBezTo>
                    <a:cubicBezTo>
                      <a:pt x="499" y="784"/>
                      <a:pt x="465" y="381"/>
                      <a:pt x="302" y="17"/>
                    </a:cubicBezTo>
                    <a:cubicBezTo>
                      <a:pt x="297" y="5"/>
                      <a:pt x="288" y="0"/>
                      <a:pt x="2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17"/>
              <p:cNvSpPr/>
              <p:nvPr/>
            </p:nvSpPr>
            <p:spPr>
              <a:xfrm>
                <a:off x="1397575" y="3398925"/>
                <a:ext cx="96750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333" extrusionOk="0">
                    <a:moveTo>
                      <a:pt x="1" y="0"/>
                    </a:moveTo>
                    <a:lnTo>
                      <a:pt x="893" y="3332"/>
                    </a:lnTo>
                    <a:lnTo>
                      <a:pt x="2972" y="3332"/>
                    </a:lnTo>
                    <a:lnTo>
                      <a:pt x="38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17"/>
              <p:cNvSpPr/>
              <p:nvPr/>
            </p:nvSpPr>
            <p:spPr>
              <a:xfrm>
                <a:off x="1391300" y="3383725"/>
                <a:ext cx="109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4368" h="609" extrusionOk="0">
                    <a:moveTo>
                      <a:pt x="0" y="0"/>
                    </a:moveTo>
                    <a:lnTo>
                      <a:pt x="0" y="608"/>
                    </a:lnTo>
                    <a:lnTo>
                      <a:pt x="4368" y="608"/>
                    </a:lnTo>
                    <a:lnTo>
                      <a:pt x="43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17"/>
              <p:cNvSpPr/>
              <p:nvPr/>
            </p:nvSpPr>
            <p:spPr>
              <a:xfrm>
                <a:off x="1390250" y="3398075"/>
                <a:ext cx="111300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64" extrusionOk="0">
                    <a:moveTo>
                      <a:pt x="42" y="1"/>
                    </a:moveTo>
                    <a:cubicBezTo>
                      <a:pt x="0" y="1"/>
                      <a:pt x="0" y="63"/>
                      <a:pt x="42" y="63"/>
                    </a:cubicBezTo>
                    <a:lnTo>
                      <a:pt x="4410" y="63"/>
                    </a:lnTo>
                    <a:cubicBezTo>
                      <a:pt x="4452" y="63"/>
                      <a:pt x="4452" y="1"/>
                      <a:pt x="4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777" name="Google Shape;1777;p17"/>
            <p:cNvCxnSpPr/>
            <p:nvPr/>
          </p:nvCxnSpPr>
          <p:spPr>
            <a:xfrm>
              <a:off x="5028500" y="4456325"/>
              <a:ext cx="4662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778" name="Google Shape;1778;p17"/>
            <p:cNvGrpSpPr/>
            <p:nvPr/>
          </p:nvGrpSpPr>
          <p:grpSpPr>
            <a:xfrm rot="899994">
              <a:off x="6198172" y="906161"/>
              <a:ext cx="1587936" cy="3581648"/>
              <a:chOff x="703475" y="2884625"/>
              <a:chExt cx="283575" cy="639625"/>
            </a:xfrm>
          </p:grpSpPr>
          <p:sp>
            <p:nvSpPr>
              <p:cNvPr id="1779" name="Google Shape;1779;p17"/>
              <p:cNvSpPr/>
              <p:nvPr/>
            </p:nvSpPr>
            <p:spPr>
              <a:xfrm>
                <a:off x="836975" y="2885450"/>
                <a:ext cx="17200" cy="64700"/>
              </a:xfrm>
              <a:custGeom>
                <a:avLst/>
                <a:gdLst/>
                <a:ahLst/>
                <a:cxnLst/>
                <a:rect l="l" t="t" r="r" b="b"/>
                <a:pathLst>
                  <a:path w="688" h="2588" extrusionOk="0">
                    <a:moveTo>
                      <a:pt x="340" y="1"/>
                    </a:moveTo>
                    <a:cubicBezTo>
                      <a:pt x="151" y="1"/>
                      <a:pt x="0" y="152"/>
                      <a:pt x="0" y="340"/>
                    </a:cubicBezTo>
                    <a:lnTo>
                      <a:pt x="9" y="2248"/>
                    </a:lnTo>
                    <a:cubicBezTo>
                      <a:pt x="9" y="2436"/>
                      <a:pt x="160" y="2587"/>
                      <a:pt x="348" y="2587"/>
                    </a:cubicBezTo>
                    <a:cubicBezTo>
                      <a:pt x="537" y="2587"/>
                      <a:pt x="688" y="2436"/>
                      <a:pt x="688" y="2248"/>
                    </a:cubicBezTo>
                    <a:lnTo>
                      <a:pt x="679" y="336"/>
                    </a:lnTo>
                    <a:cubicBezTo>
                      <a:pt x="679" y="152"/>
                      <a:pt x="528" y="1"/>
                      <a:pt x="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17"/>
              <p:cNvSpPr/>
              <p:nvPr/>
            </p:nvSpPr>
            <p:spPr>
              <a:xfrm>
                <a:off x="836125" y="2884625"/>
                <a:ext cx="1890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54" extrusionOk="0">
                    <a:moveTo>
                      <a:pt x="374" y="0"/>
                    </a:moveTo>
                    <a:cubicBezTo>
                      <a:pt x="202" y="5"/>
                      <a:pt x="47" y="122"/>
                      <a:pt x="9" y="294"/>
                    </a:cubicBezTo>
                    <a:cubicBezTo>
                      <a:pt x="1" y="348"/>
                      <a:pt x="1" y="403"/>
                      <a:pt x="1" y="457"/>
                    </a:cubicBezTo>
                    <a:cubicBezTo>
                      <a:pt x="5" y="671"/>
                      <a:pt x="5" y="885"/>
                      <a:pt x="5" y="1099"/>
                    </a:cubicBezTo>
                    <a:cubicBezTo>
                      <a:pt x="5" y="1367"/>
                      <a:pt x="5" y="1631"/>
                      <a:pt x="9" y="1899"/>
                    </a:cubicBezTo>
                    <a:cubicBezTo>
                      <a:pt x="9" y="2033"/>
                      <a:pt x="1" y="2172"/>
                      <a:pt x="9" y="2310"/>
                    </a:cubicBezTo>
                    <a:cubicBezTo>
                      <a:pt x="26" y="2500"/>
                      <a:pt x="189" y="2654"/>
                      <a:pt x="383" y="2654"/>
                    </a:cubicBezTo>
                    <a:cubicBezTo>
                      <a:pt x="385" y="2654"/>
                      <a:pt x="388" y="2654"/>
                      <a:pt x="391" y="2654"/>
                    </a:cubicBezTo>
                    <a:cubicBezTo>
                      <a:pt x="588" y="2645"/>
                      <a:pt x="751" y="2478"/>
                      <a:pt x="755" y="2281"/>
                    </a:cubicBezTo>
                    <a:cubicBezTo>
                      <a:pt x="755" y="2260"/>
                      <a:pt x="738" y="2249"/>
                      <a:pt x="722" y="2249"/>
                    </a:cubicBezTo>
                    <a:cubicBezTo>
                      <a:pt x="705" y="2249"/>
                      <a:pt x="688" y="2260"/>
                      <a:pt x="688" y="2281"/>
                    </a:cubicBezTo>
                    <a:cubicBezTo>
                      <a:pt x="684" y="2452"/>
                      <a:pt x="545" y="2588"/>
                      <a:pt x="379" y="2588"/>
                    </a:cubicBezTo>
                    <a:cubicBezTo>
                      <a:pt x="354" y="2588"/>
                      <a:pt x="328" y="2585"/>
                      <a:pt x="303" y="2578"/>
                    </a:cubicBezTo>
                    <a:cubicBezTo>
                      <a:pt x="164" y="2540"/>
                      <a:pt x="76" y="2415"/>
                      <a:pt x="76" y="2276"/>
                    </a:cubicBezTo>
                    <a:cubicBezTo>
                      <a:pt x="72" y="2146"/>
                      <a:pt x="72" y="2012"/>
                      <a:pt x="72" y="1882"/>
                    </a:cubicBezTo>
                    <a:lnTo>
                      <a:pt x="68" y="537"/>
                    </a:lnTo>
                    <a:cubicBezTo>
                      <a:pt x="68" y="487"/>
                      <a:pt x="68" y="432"/>
                      <a:pt x="68" y="382"/>
                    </a:cubicBezTo>
                    <a:cubicBezTo>
                      <a:pt x="68" y="206"/>
                      <a:pt x="198" y="72"/>
                      <a:pt x="374" y="67"/>
                    </a:cubicBezTo>
                    <a:cubicBezTo>
                      <a:pt x="416" y="63"/>
                      <a:pt x="416" y="0"/>
                      <a:pt x="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17"/>
              <p:cNvSpPr/>
              <p:nvPr/>
            </p:nvSpPr>
            <p:spPr>
              <a:xfrm>
                <a:off x="824700" y="2899400"/>
                <a:ext cx="41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445" extrusionOk="0">
                    <a:moveTo>
                      <a:pt x="1447" y="0"/>
                    </a:moveTo>
                    <a:lnTo>
                      <a:pt x="219" y="5"/>
                    </a:lnTo>
                    <a:cubicBezTo>
                      <a:pt x="97" y="9"/>
                      <a:pt x="1" y="105"/>
                      <a:pt x="1" y="227"/>
                    </a:cubicBezTo>
                    <a:cubicBezTo>
                      <a:pt x="1" y="348"/>
                      <a:pt x="97" y="445"/>
                      <a:pt x="219" y="445"/>
                    </a:cubicBezTo>
                    <a:lnTo>
                      <a:pt x="1451" y="441"/>
                    </a:lnTo>
                    <a:cubicBezTo>
                      <a:pt x="1568" y="441"/>
                      <a:pt x="1669" y="340"/>
                      <a:pt x="1669" y="223"/>
                    </a:cubicBezTo>
                    <a:cubicBezTo>
                      <a:pt x="1669" y="101"/>
                      <a:pt x="1568" y="0"/>
                      <a:pt x="1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17"/>
              <p:cNvSpPr/>
              <p:nvPr/>
            </p:nvSpPr>
            <p:spPr>
              <a:xfrm>
                <a:off x="821350" y="2898675"/>
                <a:ext cx="45925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09" extrusionOk="0">
                    <a:moveTo>
                      <a:pt x="353" y="0"/>
                    </a:moveTo>
                    <a:cubicBezTo>
                      <a:pt x="110" y="13"/>
                      <a:pt x="1" y="335"/>
                      <a:pt x="219" y="470"/>
                    </a:cubicBezTo>
                    <a:cubicBezTo>
                      <a:pt x="270" y="501"/>
                      <a:pt x="332" y="509"/>
                      <a:pt x="395" y="509"/>
                    </a:cubicBezTo>
                    <a:cubicBezTo>
                      <a:pt x="441" y="509"/>
                      <a:pt x="487" y="505"/>
                      <a:pt x="529" y="503"/>
                    </a:cubicBezTo>
                    <a:lnTo>
                      <a:pt x="1501" y="503"/>
                    </a:lnTo>
                    <a:cubicBezTo>
                      <a:pt x="1543" y="503"/>
                      <a:pt x="1581" y="503"/>
                      <a:pt x="1619" y="499"/>
                    </a:cubicBezTo>
                    <a:cubicBezTo>
                      <a:pt x="1744" y="482"/>
                      <a:pt x="1832" y="373"/>
                      <a:pt x="1837" y="252"/>
                    </a:cubicBezTo>
                    <a:cubicBezTo>
                      <a:pt x="1837" y="231"/>
                      <a:pt x="1820" y="220"/>
                      <a:pt x="1803" y="220"/>
                    </a:cubicBezTo>
                    <a:cubicBezTo>
                      <a:pt x="1786" y="220"/>
                      <a:pt x="1770" y="231"/>
                      <a:pt x="1770" y="252"/>
                    </a:cubicBezTo>
                    <a:cubicBezTo>
                      <a:pt x="1765" y="356"/>
                      <a:pt x="1686" y="432"/>
                      <a:pt x="1581" y="436"/>
                    </a:cubicBezTo>
                    <a:lnTo>
                      <a:pt x="1137" y="436"/>
                    </a:lnTo>
                    <a:cubicBezTo>
                      <a:pt x="885" y="440"/>
                      <a:pt x="634" y="440"/>
                      <a:pt x="378" y="440"/>
                    </a:cubicBezTo>
                    <a:cubicBezTo>
                      <a:pt x="319" y="440"/>
                      <a:pt x="261" y="428"/>
                      <a:pt x="214" y="382"/>
                    </a:cubicBezTo>
                    <a:cubicBezTo>
                      <a:pt x="101" y="260"/>
                      <a:pt x="194" y="76"/>
                      <a:pt x="353" y="67"/>
                    </a:cubicBezTo>
                    <a:cubicBezTo>
                      <a:pt x="395" y="67"/>
                      <a:pt x="395" y="0"/>
                      <a:pt x="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17"/>
              <p:cNvSpPr/>
              <p:nvPr/>
            </p:nvSpPr>
            <p:spPr>
              <a:xfrm>
                <a:off x="707875" y="3146275"/>
                <a:ext cx="278650" cy="377150"/>
              </a:xfrm>
              <a:custGeom>
                <a:avLst/>
                <a:gdLst/>
                <a:ahLst/>
                <a:cxnLst/>
                <a:rect l="l" t="t" r="r" b="b"/>
                <a:pathLst>
                  <a:path w="11146" h="15086" extrusionOk="0">
                    <a:moveTo>
                      <a:pt x="5537" y="1"/>
                    </a:moveTo>
                    <a:cubicBezTo>
                      <a:pt x="5537" y="1"/>
                      <a:pt x="3857" y="3106"/>
                      <a:pt x="1664" y="5563"/>
                    </a:cubicBezTo>
                    <a:cubicBezTo>
                      <a:pt x="1534" y="5693"/>
                      <a:pt x="1409" y="5827"/>
                      <a:pt x="1291" y="5965"/>
                    </a:cubicBezTo>
                    <a:cubicBezTo>
                      <a:pt x="1291" y="5969"/>
                      <a:pt x="1287" y="5969"/>
                      <a:pt x="1287" y="5973"/>
                    </a:cubicBezTo>
                    <a:cubicBezTo>
                      <a:pt x="482" y="6942"/>
                      <a:pt x="0" y="8186"/>
                      <a:pt x="5" y="9540"/>
                    </a:cubicBezTo>
                    <a:cubicBezTo>
                      <a:pt x="17" y="12607"/>
                      <a:pt x="2507" y="15086"/>
                      <a:pt x="5572" y="15086"/>
                    </a:cubicBezTo>
                    <a:cubicBezTo>
                      <a:pt x="5577" y="15086"/>
                      <a:pt x="5582" y="15086"/>
                      <a:pt x="5588" y="15086"/>
                    </a:cubicBezTo>
                    <a:cubicBezTo>
                      <a:pt x="8664" y="15073"/>
                      <a:pt x="11145" y="12575"/>
                      <a:pt x="11133" y="9503"/>
                    </a:cubicBezTo>
                    <a:cubicBezTo>
                      <a:pt x="11129" y="8149"/>
                      <a:pt x="10638" y="6908"/>
                      <a:pt x="9829" y="5944"/>
                    </a:cubicBezTo>
                    <a:cubicBezTo>
                      <a:pt x="9829" y="5944"/>
                      <a:pt x="9825" y="5940"/>
                      <a:pt x="9825" y="5940"/>
                    </a:cubicBezTo>
                    <a:cubicBezTo>
                      <a:pt x="9708" y="5797"/>
                      <a:pt x="9582" y="5663"/>
                      <a:pt x="9452" y="5537"/>
                    </a:cubicBezTo>
                    <a:cubicBezTo>
                      <a:pt x="7243" y="3098"/>
                      <a:pt x="5537" y="1"/>
                      <a:pt x="5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17"/>
              <p:cNvSpPr/>
              <p:nvPr/>
            </p:nvSpPr>
            <p:spPr>
              <a:xfrm>
                <a:off x="703475" y="3145450"/>
                <a:ext cx="283575" cy="378800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15152" extrusionOk="0">
                    <a:moveTo>
                      <a:pt x="5712" y="0"/>
                    </a:moveTo>
                    <a:cubicBezTo>
                      <a:pt x="5703" y="0"/>
                      <a:pt x="5693" y="5"/>
                      <a:pt x="5688" y="17"/>
                    </a:cubicBezTo>
                    <a:cubicBezTo>
                      <a:pt x="5445" y="465"/>
                      <a:pt x="5181" y="901"/>
                      <a:pt x="4913" y="1333"/>
                    </a:cubicBezTo>
                    <a:cubicBezTo>
                      <a:pt x="4301" y="2330"/>
                      <a:pt x="3643" y="3299"/>
                      <a:pt x="2930" y="4225"/>
                    </a:cubicBezTo>
                    <a:cubicBezTo>
                      <a:pt x="2695" y="4531"/>
                      <a:pt x="2457" y="4829"/>
                      <a:pt x="2209" y="5118"/>
                    </a:cubicBezTo>
                    <a:cubicBezTo>
                      <a:pt x="2088" y="5264"/>
                      <a:pt x="1962" y="5411"/>
                      <a:pt x="1836" y="5554"/>
                    </a:cubicBezTo>
                    <a:cubicBezTo>
                      <a:pt x="1765" y="5625"/>
                      <a:pt x="1694" y="5696"/>
                      <a:pt x="1627" y="5772"/>
                    </a:cubicBezTo>
                    <a:cubicBezTo>
                      <a:pt x="1564" y="5839"/>
                      <a:pt x="1505" y="5914"/>
                      <a:pt x="1438" y="5981"/>
                    </a:cubicBezTo>
                    <a:cubicBezTo>
                      <a:pt x="922" y="6610"/>
                      <a:pt x="541" y="7343"/>
                      <a:pt x="336" y="8127"/>
                    </a:cubicBezTo>
                    <a:cubicBezTo>
                      <a:pt x="134" y="8882"/>
                      <a:pt x="97" y="9678"/>
                      <a:pt x="222" y="10449"/>
                    </a:cubicBezTo>
                    <a:cubicBezTo>
                      <a:pt x="327" y="11120"/>
                      <a:pt x="562" y="11770"/>
                      <a:pt x="901" y="12356"/>
                    </a:cubicBezTo>
                    <a:cubicBezTo>
                      <a:pt x="1233" y="12931"/>
                      <a:pt x="1669" y="13446"/>
                      <a:pt x="2184" y="13870"/>
                    </a:cubicBezTo>
                    <a:cubicBezTo>
                      <a:pt x="2695" y="14293"/>
                      <a:pt x="3278" y="14620"/>
                      <a:pt x="3903" y="14842"/>
                    </a:cubicBezTo>
                    <a:cubicBezTo>
                      <a:pt x="4497" y="15046"/>
                      <a:pt x="5125" y="15152"/>
                      <a:pt x="5754" y="15152"/>
                    </a:cubicBezTo>
                    <a:cubicBezTo>
                      <a:pt x="5821" y="15152"/>
                      <a:pt x="5889" y="15150"/>
                      <a:pt x="5956" y="15148"/>
                    </a:cubicBezTo>
                    <a:cubicBezTo>
                      <a:pt x="6640" y="15123"/>
                      <a:pt x="7314" y="14972"/>
                      <a:pt x="7943" y="14704"/>
                    </a:cubicBezTo>
                    <a:cubicBezTo>
                      <a:pt x="8555" y="14444"/>
                      <a:pt x="9121" y="14071"/>
                      <a:pt x="9607" y="13610"/>
                    </a:cubicBezTo>
                    <a:cubicBezTo>
                      <a:pt x="10089" y="13149"/>
                      <a:pt x="10487" y="12604"/>
                      <a:pt x="10781" y="12004"/>
                    </a:cubicBezTo>
                    <a:cubicBezTo>
                      <a:pt x="11070" y="11409"/>
                      <a:pt x="11259" y="10738"/>
                      <a:pt x="11321" y="10064"/>
                    </a:cubicBezTo>
                    <a:cubicBezTo>
                      <a:pt x="11338" y="9888"/>
                      <a:pt x="11342" y="9712"/>
                      <a:pt x="11342" y="9536"/>
                    </a:cubicBezTo>
                    <a:cubicBezTo>
                      <a:pt x="11342" y="9515"/>
                      <a:pt x="11327" y="9504"/>
                      <a:pt x="11311" y="9504"/>
                    </a:cubicBezTo>
                    <a:cubicBezTo>
                      <a:pt x="11295" y="9504"/>
                      <a:pt x="11280" y="9515"/>
                      <a:pt x="11280" y="9536"/>
                    </a:cubicBezTo>
                    <a:cubicBezTo>
                      <a:pt x="11280" y="10885"/>
                      <a:pt x="10789" y="12206"/>
                      <a:pt x="9892" y="13216"/>
                    </a:cubicBezTo>
                    <a:cubicBezTo>
                      <a:pt x="9012" y="14213"/>
                      <a:pt x="7780" y="14871"/>
                      <a:pt x="6459" y="15039"/>
                    </a:cubicBezTo>
                    <a:cubicBezTo>
                      <a:pt x="6226" y="15069"/>
                      <a:pt x="5992" y="15083"/>
                      <a:pt x="5759" y="15083"/>
                    </a:cubicBezTo>
                    <a:cubicBezTo>
                      <a:pt x="4640" y="15083"/>
                      <a:pt x="3533" y="14746"/>
                      <a:pt x="2607" y="14108"/>
                    </a:cubicBezTo>
                    <a:cubicBezTo>
                      <a:pt x="1526" y="13362"/>
                      <a:pt x="730" y="12235"/>
                      <a:pt x="398" y="10961"/>
                    </a:cubicBezTo>
                    <a:cubicBezTo>
                      <a:pt x="0" y="9452"/>
                      <a:pt x="269" y="7809"/>
                      <a:pt x="1132" y="6505"/>
                    </a:cubicBezTo>
                    <a:cubicBezTo>
                      <a:pt x="1241" y="6342"/>
                      <a:pt x="1358" y="6182"/>
                      <a:pt x="1484" y="6027"/>
                    </a:cubicBezTo>
                    <a:cubicBezTo>
                      <a:pt x="1484" y="6027"/>
                      <a:pt x="1485" y="6027"/>
                      <a:pt x="1485" y="6026"/>
                    </a:cubicBezTo>
                    <a:lnTo>
                      <a:pt x="1485" y="6026"/>
                    </a:lnTo>
                    <a:cubicBezTo>
                      <a:pt x="1606" y="5901"/>
                      <a:pt x="1719" y="5763"/>
                      <a:pt x="1845" y="5637"/>
                    </a:cubicBezTo>
                    <a:cubicBezTo>
                      <a:pt x="1958" y="5520"/>
                      <a:pt x="2067" y="5390"/>
                      <a:pt x="2171" y="5264"/>
                    </a:cubicBezTo>
                    <a:cubicBezTo>
                      <a:pt x="2394" y="5005"/>
                      <a:pt x="2612" y="4741"/>
                      <a:pt x="2821" y="4468"/>
                    </a:cubicBezTo>
                    <a:cubicBezTo>
                      <a:pt x="3219" y="3961"/>
                      <a:pt x="3601" y="3441"/>
                      <a:pt x="3965" y="2909"/>
                    </a:cubicBezTo>
                    <a:cubicBezTo>
                      <a:pt x="4502" y="2129"/>
                      <a:pt x="5009" y="1329"/>
                      <a:pt x="5487" y="507"/>
                    </a:cubicBezTo>
                    <a:cubicBezTo>
                      <a:pt x="5575" y="356"/>
                      <a:pt x="5659" y="205"/>
                      <a:pt x="5743" y="50"/>
                    </a:cubicBezTo>
                    <a:cubicBezTo>
                      <a:pt x="5757" y="24"/>
                      <a:pt x="5734" y="0"/>
                      <a:pt x="5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17"/>
              <p:cNvSpPr/>
              <p:nvPr/>
            </p:nvSpPr>
            <p:spPr>
              <a:xfrm>
                <a:off x="823775" y="3000925"/>
                <a:ext cx="45075" cy="3457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3829" extrusionOk="0">
                    <a:moveTo>
                      <a:pt x="1756" y="1"/>
                    </a:moveTo>
                    <a:lnTo>
                      <a:pt x="0" y="5"/>
                    </a:lnTo>
                    <a:lnTo>
                      <a:pt x="46" y="13829"/>
                    </a:lnTo>
                    <a:lnTo>
                      <a:pt x="1802" y="13820"/>
                    </a:lnTo>
                    <a:lnTo>
                      <a:pt x="17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17"/>
              <p:cNvSpPr/>
              <p:nvPr/>
            </p:nvSpPr>
            <p:spPr>
              <a:xfrm>
                <a:off x="784575" y="3419450"/>
                <a:ext cx="12525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906" extrusionOk="0">
                    <a:moveTo>
                      <a:pt x="5005" y="1"/>
                    </a:moveTo>
                    <a:lnTo>
                      <a:pt x="1" y="17"/>
                    </a:lnTo>
                    <a:lnTo>
                      <a:pt x="5" y="906"/>
                    </a:lnTo>
                    <a:lnTo>
                      <a:pt x="5009" y="889"/>
                    </a:lnTo>
                    <a:lnTo>
                      <a:pt x="50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17"/>
              <p:cNvSpPr/>
              <p:nvPr/>
            </p:nvSpPr>
            <p:spPr>
              <a:xfrm>
                <a:off x="825225" y="3419550"/>
                <a:ext cx="439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98" extrusionOk="0">
                    <a:moveTo>
                      <a:pt x="1757" y="1"/>
                    </a:moveTo>
                    <a:lnTo>
                      <a:pt x="1" y="5"/>
                    </a:lnTo>
                    <a:lnTo>
                      <a:pt x="1" y="898"/>
                    </a:lnTo>
                    <a:lnTo>
                      <a:pt x="1757" y="889"/>
                    </a:lnTo>
                    <a:lnTo>
                      <a:pt x="17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17"/>
              <p:cNvSpPr/>
              <p:nvPr/>
            </p:nvSpPr>
            <p:spPr>
              <a:xfrm>
                <a:off x="783850" y="3419050"/>
                <a:ext cx="127125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956" extrusionOk="0">
                    <a:moveTo>
                      <a:pt x="30" y="0"/>
                    </a:moveTo>
                    <a:cubicBezTo>
                      <a:pt x="15" y="0"/>
                      <a:pt x="0" y="11"/>
                      <a:pt x="0" y="33"/>
                    </a:cubicBezTo>
                    <a:cubicBezTo>
                      <a:pt x="0" y="327"/>
                      <a:pt x="0" y="624"/>
                      <a:pt x="4" y="922"/>
                    </a:cubicBezTo>
                    <a:cubicBezTo>
                      <a:pt x="4" y="939"/>
                      <a:pt x="17" y="956"/>
                      <a:pt x="34" y="956"/>
                    </a:cubicBezTo>
                    <a:cubicBezTo>
                      <a:pt x="201" y="956"/>
                      <a:pt x="365" y="951"/>
                      <a:pt x="532" y="951"/>
                    </a:cubicBezTo>
                    <a:cubicBezTo>
                      <a:pt x="931" y="951"/>
                      <a:pt x="1329" y="951"/>
                      <a:pt x="1727" y="947"/>
                    </a:cubicBezTo>
                    <a:lnTo>
                      <a:pt x="3173" y="943"/>
                    </a:lnTo>
                    <a:lnTo>
                      <a:pt x="4426" y="939"/>
                    </a:lnTo>
                    <a:lnTo>
                      <a:pt x="4837" y="939"/>
                    </a:lnTo>
                    <a:cubicBezTo>
                      <a:pt x="4879" y="939"/>
                      <a:pt x="4925" y="942"/>
                      <a:pt x="4969" y="942"/>
                    </a:cubicBezTo>
                    <a:cubicBezTo>
                      <a:pt x="4991" y="942"/>
                      <a:pt x="5013" y="942"/>
                      <a:pt x="5034" y="939"/>
                    </a:cubicBezTo>
                    <a:lnTo>
                      <a:pt x="5043" y="939"/>
                    </a:lnTo>
                    <a:cubicBezTo>
                      <a:pt x="5084" y="939"/>
                      <a:pt x="5084" y="872"/>
                      <a:pt x="5043" y="872"/>
                    </a:cubicBezTo>
                    <a:cubicBezTo>
                      <a:pt x="4875" y="872"/>
                      <a:pt x="4711" y="876"/>
                      <a:pt x="4544" y="876"/>
                    </a:cubicBezTo>
                    <a:cubicBezTo>
                      <a:pt x="4146" y="876"/>
                      <a:pt x="3747" y="876"/>
                      <a:pt x="3349" y="880"/>
                    </a:cubicBezTo>
                    <a:lnTo>
                      <a:pt x="1903" y="884"/>
                    </a:lnTo>
                    <a:lnTo>
                      <a:pt x="654" y="888"/>
                    </a:lnTo>
                    <a:lnTo>
                      <a:pt x="113" y="888"/>
                    </a:lnTo>
                    <a:cubicBezTo>
                      <a:pt x="100" y="888"/>
                      <a:pt x="82" y="887"/>
                      <a:pt x="67" y="887"/>
                    </a:cubicBezTo>
                    <a:lnTo>
                      <a:pt x="67" y="887"/>
                    </a:lnTo>
                    <a:cubicBezTo>
                      <a:pt x="67" y="601"/>
                      <a:pt x="67" y="315"/>
                      <a:pt x="63" y="33"/>
                    </a:cubicBezTo>
                    <a:cubicBezTo>
                      <a:pt x="63" y="12"/>
                      <a:pt x="47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17"/>
              <p:cNvSpPr/>
              <p:nvPr/>
            </p:nvSpPr>
            <p:spPr>
              <a:xfrm>
                <a:off x="794850" y="3286675"/>
                <a:ext cx="104075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661" extrusionOk="0">
                    <a:moveTo>
                      <a:pt x="2083" y="1"/>
                    </a:moveTo>
                    <a:cubicBezTo>
                      <a:pt x="1836" y="1"/>
                      <a:pt x="1586" y="51"/>
                      <a:pt x="1346" y="156"/>
                    </a:cubicBezTo>
                    <a:cubicBezTo>
                      <a:pt x="419" y="563"/>
                      <a:pt x="0" y="1640"/>
                      <a:pt x="407" y="2566"/>
                    </a:cubicBezTo>
                    <a:cubicBezTo>
                      <a:pt x="708" y="3252"/>
                      <a:pt x="1380" y="3660"/>
                      <a:pt x="2082" y="3660"/>
                    </a:cubicBezTo>
                    <a:cubicBezTo>
                      <a:pt x="2328" y="3660"/>
                      <a:pt x="2578" y="3610"/>
                      <a:pt x="2817" y="3505"/>
                    </a:cubicBezTo>
                    <a:cubicBezTo>
                      <a:pt x="3743" y="3099"/>
                      <a:pt x="4162" y="2017"/>
                      <a:pt x="3756" y="1091"/>
                    </a:cubicBezTo>
                    <a:cubicBezTo>
                      <a:pt x="3455" y="408"/>
                      <a:pt x="2786" y="1"/>
                      <a:pt x="20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17"/>
              <p:cNvSpPr/>
              <p:nvPr/>
            </p:nvSpPr>
            <p:spPr>
              <a:xfrm>
                <a:off x="816125" y="3301575"/>
                <a:ext cx="617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465" extrusionOk="0">
                    <a:moveTo>
                      <a:pt x="1236" y="0"/>
                    </a:moveTo>
                    <a:cubicBezTo>
                      <a:pt x="1233" y="0"/>
                      <a:pt x="1231" y="0"/>
                      <a:pt x="1228" y="0"/>
                    </a:cubicBezTo>
                    <a:cubicBezTo>
                      <a:pt x="549" y="0"/>
                      <a:pt x="0" y="554"/>
                      <a:pt x="0" y="1237"/>
                    </a:cubicBezTo>
                    <a:cubicBezTo>
                      <a:pt x="4" y="1913"/>
                      <a:pt x="553" y="2465"/>
                      <a:pt x="1229" y="2465"/>
                    </a:cubicBezTo>
                    <a:cubicBezTo>
                      <a:pt x="1232" y="2465"/>
                      <a:pt x="1234" y="2465"/>
                      <a:pt x="1237" y="2465"/>
                    </a:cubicBezTo>
                    <a:cubicBezTo>
                      <a:pt x="1920" y="2465"/>
                      <a:pt x="2469" y="1912"/>
                      <a:pt x="2469" y="1228"/>
                    </a:cubicBezTo>
                    <a:cubicBezTo>
                      <a:pt x="2465" y="548"/>
                      <a:pt x="1916" y="0"/>
                      <a:pt x="1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17"/>
              <p:cNvSpPr/>
              <p:nvPr/>
            </p:nvSpPr>
            <p:spPr>
              <a:xfrm>
                <a:off x="800400" y="3331375"/>
                <a:ext cx="9317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01" extrusionOk="0">
                    <a:moveTo>
                      <a:pt x="3693" y="1"/>
                    </a:moveTo>
                    <a:cubicBezTo>
                      <a:pt x="3676" y="1"/>
                      <a:pt x="3660" y="11"/>
                      <a:pt x="3660" y="32"/>
                    </a:cubicBezTo>
                    <a:lnTo>
                      <a:pt x="3660" y="36"/>
                    </a:lnTo>
                    <a:cubicBezTo>
                      <a:pt x="3660" y="782"/>
                      <a:pt x="3186" y="1470"/>
                      <a:pt x="2482" y="1730"/>
                    </a:cubicBezTo>
                    <a:cubicBezTo>
                      <a:pt x="2285" y="1801"/>
                      <a:pt x="2079" y="1836"/>
                      <a:pt x="1875" y="1836"/>
                    </a:cubicBezTo>
                    <a:cubicBezTo>
                      <a:pt x="1350" y="1836"/>
                      <a:pt x="834" y="1608"/>
                      <a:pt x="487" y="1197"/>
                    </a:cubicBezTo>
                    <a:cubicBezTo>
                      <a:pt x="214" y="875"/>
                      <a:pt x="67" y="464"/>
                      <a:pt x="67" y="45"/>
                    </a:cubicBezTo>
                    <a:cubicBezTo>
                      <a:pt x="67" y="24"/>
                      <a:pt x="51" y="13"/>
                      <a:pt x="34" y="13"/>
                    </a:cubicBezTo>
                    <a:cubicBezTo>
                      <a:pt x="17" y="13"/>
                      <a:pt x="0" y="24"/>
                      <a:pt x="0" y="45"/>
                    </a:cubicBezTo>
                    <a:cubicBezTo>
                      <a:pt x="9" y="820"/>
                      <a:pt x="499" y="1529"/>
                      <a:pt x="1229" y="1793"/>
                    </a:cubicBezTo>
                    <a:cubicBezTo>
                      <a:pt x="1430" y="1866"/>
                      <a:pt x="1641" y="1901"/>
                      <a:pt x="1851" y="1901"/>
                    </a:cubicBezTo>
                    <a:cubicBezTo>
                      <a:pt x="2399" y="1901"/>
                      <a:pt x="2941" y="1660"/>
                      <a:pt x="3299" y="1227"/>
                    </a:cubicBezTo>
                    <a:cubicBezTo>
                      <a:pt x="3576" y="891"/>
                      <a:pt x="3722" y="468"/>
                      <a:pt x="3727" y="32"/>
                    </a:cubicBezTo>
                    <a:cubicBezTo>
                      <a:pt x="3727" y="11"/>
                      <a:pt x="3710" y="1"/>
                      <a:pt x="36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17"/>
              <p:cNvSpPr/>
              <p:nvPr/>
            </p:nvSpPr>
            <p:spPr>
              <a:xfrm>
                <a:off x="828900" y="3001050"/>
                <a:ext cx="2750" cy="4409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8" extrusionOk="0">
                    <a:moveTo>
                      <a:pt x="1" y="0"/>
                    </a:moveTo>
                    <a:lnTo>
                      <a:pt x="59" y="17638"/>
                    </a:lnTo>
                    <a:lnTo>
                      <a:pt x="109" y="1763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17"/>
              <p:cNvSpPr/>
              <p:nvPr/>
            </p:nvSpPr>
            <p:spPr>
              <a:xfrm>
                <a:off x="835400" y="3001050"/>
                <a:ext cx="2750" cy="4409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8" extrusionOk="0">
                    <a:moveTo>
                      <a:pt x="0" y="0"/>
                    </a:moveTo>
                    <a:lnTo>
                      <a:pt x="59" y="17638"/>
                    </a:lnTo>
                    <a:lnTo>
                      <a:pt x="109" y="1763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17"/>
              <p:cNvSpPr/>
              <p:nvPr/>
            </p:nvSpPr>
            <p:spPr>
              <a:xfrm>
                <a:off x="848500" y="3000925"/>
                <a:ext cx="2750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9" extrusionOk="0">
                    <a:moveTo>
                      <a:pt x="0" y="1"/>
                    </a:moveTo>
                    <a:lnTo>
                      <a:pt x="59" y="17639"/>
                    </a:lnTo>
                    <a:lnTo>
                      <a:pt x="109" y="17639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17"/>
              <p:cNvSpPr/>
              <p:nvPr/>
            </p:nvSpPr>
            <p:spPr>
              <a:xfrm>
                <a:off x="855000" y="3000925"/>
                <a:ext cx="2750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9" extrusionOk="0">
                    <a:moveTo>
                      <a:pt x="0" y="1"/>
                    </a:moveTo>
                    <a:lnTo>
                      <a:pt x="59" y="17639"/>
                    </a:lnTo>
                    <a:lnTo>
                      <a:pt x="109" y="17639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17"/>
              <p:cNvSpPr/>
              <p:nvPr/>
            </p:nvSpPr>
            <p:spPr>
              <a:xfrm>
                <a:off x="841900" y="3000925"/>
                <a:ext cx="2650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7639" extrusionOk="0">
                    <a:moveTo>
                      <a:pt x="0" y="1"/>
                    </a:moveTo>
                    <a:lnTo>
                      <a:pt x="59" y="17639"/>
                    </a:lnTo>
                    <a:lnTo>
                      <a:pt x="105" y="17639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17"/>
              <p:cNvSpPr/>
              <p:nvPr/>
            </p:nvSpPr>
            <p:spPr>
              <a:xfrm>
                <a:off x="861500" y="3000825"/>
                <a:ext cx="2625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7639" extrusionOk="0">
                    <a:moveTo>
                      <a:pt x="0" y="1"/>
                    </a:moveTo>
                    <a:lnTo>
                      <a:pt x="59" y="17638"/>
                    </a:lnTo>
                    <a:lnTo>
                      <a:pt x="105" y="17638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17"/>
              <p:cNvSpPr/>
              <p:nvPr/>
            </p:nvSpPr>
            <p:spPr>
              <a:xfrm>
                <a:off x="792550" y="2922325"/>
                <a:ext cx="1061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3150" extrusionOk="0">
                    <a:moveTo>
                      <a:pt x="2130" y="1"/>
                    </a:moveTo>
                    <a:cubicBezTo>
                      <a:pt x="865" y="1"/>
                      <a:pt x="0" y="550"/>
                      <a:pt x="0" y="550"/>
                    </a:cubicBezTo>
                    <a:lnTo>
                      <a:pt x="1253" y="3149"/>
                    </a:lnTo>
                    <a:lnTo>
                      <a:pt x="2134" y="3145"/>
                    </a:lnTo>
                    <a:lnTo>
                      <a:pt x="3010" y="3141"/>
                    </a:lnTo>
                    <a:lnTo>
                      <a:pt x="4246" y="538"/>
                    </a:lnTo>
                    <a:cubicBezTo>
                      <a:pt x="3480" y="135"/>
                      <a:pt x="2756" y="1"/>
                      <a:pt x="2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17"/>
              <p:cNvSpPr/>
              <p:nvPr/>
            </p:nvSpPr>
            <p:spPr>
              <a:xfrm>
                <a:off x="791600" y="2921525"/>
                <a:ext cx="1083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3215" extrusionOk="0">
                    <a:moveTo>
                      <a:pt x="2162" y="1"/>
                    </a:moveTo>
                    <a:cubicBezTo>
                      <a:pt x="2058" y="1"/>
                      <a:pt x="1953" y="5"/>
                      <a:pt x="1849" y="12"/>
                    </a:cubicBezTo>
                    <a:cubicBezTo>
                      <a:pt x="1312" y="50"/>
                      <a:pt x="780" y="184"/>
                      <a:pt x="290" y="415"/>
                    </a:cubicBezTo>
                    <a:cubicBezTo>
                      <a:pt x="202" y="457"/>
                      <a:pt x="105" y="503"/>
                      <a:pt x="21" y="557"/>
                    </a:cubicBezTo>
                    <a:cubicBezTo>
                      <a:pt x="5" y="566"/>
                      <a:pt x="0" y="582"/>
                      <a:pt x="9" y="599"/>
                    </a:cubicBezTo>
                    <a:cubicBezTo>
                      <a:pt x="151" y="893"/>
                      <a:pt x="290" y="1186"/>
                      <a:pt x="432" y="1475"/>
                    </a:cubicBezTo>
                    <a:cubicBezTo>
                      <a:pt x="658" y="1945"/>
                      <a:pt x="881" y="2410"/>
                      <a:pt x="1107" y="2875"/>
                    </a:cubicBezTo>
                    <a:cubicBezTo>
                      <a:pt x="1161" y="2984"/>
                      <a:pt x="1212" y="3089"/>
                      <a:pt x="1262" y="3198"/>
                    </a:cubicBezTo>
                    <a:cubicBezTo>
                      <a:pt x="1270" y="3206"/>
                      <a:pt x="1283" y="3215"/>
                      <a:pt x="1291" y="3215"/>
                    </a:cubicBezTo>
                    <a:cubicBezTo>
                      <a:pt x="1585" y="3215"/>
                      <a:pt x="1878" y="3210"/>
                      <a:pt x="2172" y="3210"/>
                    </a:cubicBezTo>
                    <a:cubicBezTo>
                      <a:pt x="2213" y="3210"/>
                      <a:pt x="2213" y="3148"/>
                      <a:pt x="2172" y="3148"/>
                    </a:cubicBezTo>
                    <a:lnTo>
                      <a:pt x="1312" y="3148"/>
                    </a:lnTo>
                    <a:cubicBezTo>
                      <a:pt x="1173" y="2864"/>
                      <a:pt x="1037" y="2576"/>
                      <a:pt x="897" y="2288"/>
                    </a:cubicBezTo>
                    <a:cubicBezTo>
                      <a:pt x="671" y="1823"/>
                      <a:pt x="449" y="1358"/>
                      <a:pt x="222" y="893"/>
                    </a:cubicBezTo>
                    <a:cubicBezTo>
                      <a:pt x="173" y="793"/>
                      <a:pt x="127" y="694"/>
                      <a:pt x="81" y="595"/>
                    </a:cubicBezTo>
                    <a:lnTo>
                      <a:pt x="81" y="595"/>
                    </a:lnTo>
                    <a:cubicBezTo>
                      <a:pt x="310" y="453"/>
                      <a:pt x="576" y="353"/>
                      <a:pt x="830" y="272"/>
                    </a:cubicBezTo>
                    <a:cubicBezTo>
                      <a:pt x="1266" y="136"/>
                      <a:pt x="1718" y="65"/>
                      <a:pt x="2171" y="65"/>
                    </a:cubicBezTo>
                    <a:cubicBezTo>
                      <a:pt x="2386" y="65"/>
                      <a:pt x="2600" y="81"/>
                      <a:pt x="2813" y="113"/>
                    </a:cubicBezTo>
                    <a:cubicBezTo>
                      <a:pt x="3324" y="193"/>
                      <a:pt x="3815" y="360"/>
                      <a:pt x="4267" y="599"/>
                    </a:cubicBezTo>
                    <a:cubicBezTo>
                      <a:pt x="4272" y="601"/>
                      <a:pt x="4277" y="602"/>
                      <a:pt x="4282" y="602"/>
                    </a:cubicBezTo>
                    <a:cubicBezTo>
                      <a:pt x="4313" y="602"/>
                      <a:pt x="4334" y="559"/>
                      <a:pt x="4301" y="541"/>
                    </a:cubicBezTo>
                    <a:cubicBezTo>
                      <a:pt x="3639" y="195"/>
                      <a:pt x="2906" y="1"/>
                      <a:pt x="2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0" name="Google Shape;1800;p17"/>
            <p:cNvGrpSpPr/>
            <p:nvPr/>
          </p:nvGrpSpPr>
          <p:grpSpPr>
            <a:xfrm>
              <a:off x="5375942" y="3395651"/>
              <a:ext cx="1155643" cy="1060682"/>
              <a:chOff x="335025" y="3482250"/>
              <a:chExt cx="226050" cy="207475"/>
            </a:xfrm>
          </p:grpSpPr>
          <p:sp>
            <p:nvSpPr>
              <p:cNvPr id="1801" name="Google Shape;1801;p17"/>
              <p:cNvSpPr/>
              <p:nvPr/>
            </p:nvSpPr>
            <p:spPr>
              <a:xfrm>
                <a:off x="335025" y="3482950"/>
                <a:ext cx="226050" cy="205925"/>
              </a:xfrm>
              <a:custGeom>
                <a:avLst/>
                <a:gdLst/>
                <a:ahLst/>
                <a:cxnLst/>
                <a:rect l="l" t="t" r="r" b="b"/>
                <a:pathLst>
                  <a:path w="9042" h="8237" extrusionOk="0">
                    <a:moveTo>
                      <a:pt x="4519" y="0"/>
                    </a:moveTo>
                    <a:cubicBezTo>
                      <a:pt x="3465" y="0"/>
                      <a:pt x="2412" y="403"/>
                      <a:pt x="1610" y="1207"/>
                    </a:cubicBezTo>
                    <a:cubicBezTo>
                      <a:pt x="0" y="2817"/>
                      <a:pt x="0" y="5424"/>
                      <a:pt x="1610" y="7029"/>
                    </a:cubicBezTo>
                    <a:cubicBezTo>
                      <a:pt x="2412" y="7834"/>
                      <a:pt x="3465" y="8236"/>
                      <a:pt x="4519" y="8236"/>
                    </a:cubicBezTo>
                    <a:cubicBezTo>
                      <a:pt x="5573" y="8236"/>
                      <a:pt x="6627" y="7834"/>
                      <a:pt x="7432" y="7029"/>
                    </a:cubicBezTo>
                    <a:cubicBezTo>
                      <a:pt x="9041" y="5424"/>
                      <a:pt x="9041" y="2817"/>
                      <a:pt x="7432" y="1207"/>
                    </a:cubicBezTo>
                    <a:cubicBezTo>
                      <a:pt x="6627" y="403"/>
                      <a:pt x="5573" y="0"/>
                      <a:pt x="45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17"/>
              <p:cNvSpPr/>
              <p:nvPr/>
            </p:nvSpPr>
            <p:spPr>
              <a:xfrm>
                <a:off x="353875" y="3493425"/>
                <a:ext cx="187375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7401" extrusionOk="0">
                    <a:moveTo>
                      <a:pt x="3769" y="65"/>
                    </a:moveTo>
                    <a:cubicBezTo>
                      <a:pt x="4065" y="65"/>
                      <a:pt x="4361" y="100"/>
                      <a:pt x="4649" y="172"/>
                    </a:cubicBezTo>
                    <a:cubicBezTo>
                      <a:pt x="5391" y="357"/>
                      <a:pt x="6011" y="746"/>
                      <a:pt x="6497" y="1300"/>
                    </a:cubicBezTo>
                    <a:cubicBezTo>
                      <a:pt x="6988" y="1857"/>
                      <a:pt x="7302" y="2561"/>
                      <a:pt x="7382" y="3303"/>
                    </a:cubicBezTo>
                    <a:cubicBezTo>
                      <a:pt x="7403" y="3488"/>
                      <a:pt x="7407" y="3672"/>
                      <a:pt x="7399" y="3856"/>
                    </a:cubicBezTo>
                    <a:cubicBezTo>
                      <a:pt x="7365" y="4611"/>
                      <a:pt x="7097" y="5344"/>
                      <a:pt x="6632" y="5940"/>
                    </a:cubicBezTo>
                    <a:cubicBezTo>
                      <a:pt x="6183" y="6514"/>
                      <a:pt x="5563" y="6946"/>
                      <a:pt x="4867" y="7168"/>
                    </a:cubicBezTo>
                    <a:cubicBezTo>
                      <a:pt x="4511" y="7281"/>
                      <a:pt x="4139" y="7338"/>
                      <a:pt x="3766" y="7338"/>
                    </a:cubicBezTo>
                    <a:cubicBezTo>
                      <a:pt x="3380" y="7338"/>
                      <a:pt x="2994" y="7277"/>
                      <a:pt x="2624" y="7155"/>
                    </a:cubicBezTo>
                    <a:cubicBezTo>
                      <a:pt x="1904" y="6916"/>
                      <a:pt x="1304" y="6476"/>
                      <a:pt x="860" y="5889"/>
                    </a:cubicBezTo>
                    <a:cubicBezTo>
                      <a:pt x="411" y="5294"/>
                      <a:pt x="156" y="4565"/>
                      <a:pt x="131" y="3819"/>
                    </a:cubicBezTo>
                    <a:cubicBezTo>
                      <a:pt x="105" y="3064"/>
                      <a:pt x="319" y="2314"/>
                      <a:pt x="738" y="1685"/>
                    </a:cubicBezTo>
                    <a:cubicBezTo>
                      <a:pt x="1141" y="1078"/>
                      <a:pt x="1732" y="596"/>
                      <a:pt x="2411" y="323"/>
                    </a:cubicBezTo>
                    <a:cubicBezTo>
                      <a:pt x="2843" y="152"/>
                      <a:pt x="3306" y="65"/>
                      <a:pt x="3769" y="65"/>
                    </a:cubicBezTo>
                    <a:close/>
                    <a:moveTo>
                      <a:pt x="3762" y="0"/>
                    </a:moveTo>
                    <a:cubicBezTo>
                      <a:pt x="3472" y="0"/>
                      <a:pt x="3183" y="34"/>
                      <a:pt x="2901" y="101"/>
                    </a:cubicBezTo>
                    <a:cubicBezTo>
                      <a:pt x="2147" y="281"/>
                      <a:pt x="1505" y="675"/>
                      <a:pt x="1007" y="1233"/>
                    </a:cubicBezTo>
                    <a:cubicBezTo>
                      <a:pt x="504" y="1794"/>
                      <a:pt x="181" y="2503"/>
                      <a:pt x="89" y="3253"/>
                    </a:cubicBezTo>
                    <a:cubicBezTo>
                      <a:pt x="1" y="3999"/>
                      <a:pt x="147" y="4804"/>
                      <a:pt x="516" y="5479"/>
                    </a:cubicBezTo>
                    <a:cubicBezTo>
                      <a:pt x="877" y="6132"/>
                      <a:pt x="1434" y="6673"/>
                      <a:pt x="2101" y="7008"/>
                    </a:cubicBezTo>
                    <a:cubicBezTo>
                      <a:pt x="2601" y="7262"/>
                      <a:pt x="3193" y="7400"/>
                      <a:pt x="3783" y="7400"/>
                    </a:cubicBezTo>
                    <a:cubicBezTo>
                      <a:pt x="3974" y="7400"/>
                      <a:pt x="4164" y="7386"/>
                      <a:pt x="4351" y="7356"/>
                    </a:cubicBezTo>
                    <a:cubicBezTo>
                      <a:pt x="5093" y="7239"/>
                      <a:pt x="5789" y="6887"/>
                      <a:pt x="6334" y="6367"/>
                    </a:cubicBezTo>
                    <a:cubicBezTo>
                      <a:pt x="6875" y="5847"/>
                      <a:pt x="7248" y="5164"/>
                      <a:pt x="7394" y="4427"/>
                    </a:cubicBezTo>
                    <a:cubicBezTo>
                      <a:pt x="7432" y="4238"/>
                      <a:pt x="7457" y="4049"/>
                      <a:pt x="7466" y="3856"/>
                    </a:cubicBezTo>
                    <a:cubicBezTo>
                      <a:pt x="7495" y="3094"/>
                      <a:pt x="7290" y="2327"/>
                      <a:pt x="6870" y="1685"/>
                    </a:cubicBezTo>
                    <a:cubicBezTo>
                      <a:pt x="6451" y="1040"/>
                      <a:pt x="5873" y="566"/>
                      <a:pt x="5185" y="281"/>
                    </a:cubicBezTo>
                    <a:cubicBezTo>
                      <a:pt x="4736" y="95"/>
                      <a:pt x="4249" y="0"/>
                      <a:pt x="3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17"/>
              <p:cNvSpPr/>
              <p:nvPr/>
            </p:nvSpPr>
            <p:spPr>
              <a:xfrm>
                <a:off x="387125" y="3515475"/>
                <a:ext cx="390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976" extrusionOk="0">
                    <a:moveTo>
                      <a:pt x="47" y="0"/>
                    </a:moveTo>
                    <a:cubicBezTo>
                      <a:pt x="24" y="0"/>
                      <a:pt x="1" y="36"/>
                      <a:pt x="20" y="61"/>
                    </a:cubicBezTo>
                    <a:cubicBezTo>
                      <a:pt x="184" y="275"/>
                      <a:pt x="351" y="489"/>
                      <a:pt x="519" y="703"/>
                    </a:cubicBezTo>
                    <a:lnTo>
                      <a:pt x="1311" y="1725"/>
                    </a:lnTo>
                    <a:cubicBezTo>
                      <a:pt x="1374" y="1805"/>
                      <a:pt x="1433" y="1885"/>
                      <a:pt x="1496" y="1964"/>
                    </a:cubicBezTo>
                    <a:cubicBezTo>
                      <a:pt x="1502" y="1973"/>
                      <a:pt x="1509" y="1976"/>
                      <a:pt x="1517" y="1976"/>
                    </a:cubicBezTo>
                    <a:cubicBezTo>
                      <a:pt x="1539" y="1976"/>
                      <a:pt x="1561" y="1944"/>
                      <a:pt x="1542" y="1918"/>
                    </a:cubicBezTo>
                    <a:cubicBezTo>
                      <a:pt x="1374" y="1704"/>
                      <a:pt x="1211" y="1491"/>
                      <a:pt x="1043" y="1277"/>
                    </a:cubicBezTo>
                    <a:lnTo>
                      <a:pt x="251" y="250"/>
                    </a:lnTo>
                    <a:cubicBezTo>
                      <a:pt x="188" y="170"/>
                      <a:pt x="129" y="91"/>
                      <a:pt x="66" y="11"/>
                    </a:cubicBezTo>
                    <a:cubicBezTo>
                      <a:pt x="61" y="3"/>
                      <a:pt x="54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17"/>
              <p:cNvSpPr/>
              <p:nvPr/>
            </p:nvSpPr>
            <p:spPr>
              <a:xfrm>
                <a:off x="361725" y="3603200"/>
                <a:ext cx="5695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708" extrusionOk="0">
                    <a:moveTo>
                      <a:pt x="2232" y="0"/>
                    </a:moveTo>
                    <a:cubicBezTo>
                      <a:pt x="2229" y="0"/>
                      <a:pt x="2226" y="1"/>
                      <a:pt x="2222" y="2"/>
                    </a:cubicBezTo>
                    <a:cubicBezTo>
                      <a:pt x="1975" y="73"/>
                      <a:pt x="1728" y="145"/>
                      <a:pt x="1481" y="216"/>
                    </a:cubicBezTo>
                    <a:cubicBezTo>
                      <a:pt x="1091" y="333"/>
                      <a:pt x="701" y="446"/>
                      <a:pt x="307" y="564"/>
                    </a:cubicBezTo>
                    <a:cubicBezTo>
                      <a:pt x="219" y="589"/>
                      <a:pt x="127" y="614"/>
                      <a:pt x="35" y="643"/>
                    </a:cubicBezTo>
                    <a:cubicBezTo>
                      <a:pt x="0" y="655"/>
                      <a:pt x="11" y="708"/>
                      <a:pt x="45" y="708"/>
                    </a:cubicBezTo>
                    <a:cubicBezTo>
                      <a:pt x="48" y="708"/>
                      <a:pt x="52" y="707"/>
                      <a:pt x="55" y="706"/>
                    </a:cubicBezTo>
                    <a:cubicBezTo>
                      <a:pt x="299" y="635"/>
                      <a:pt x="546" y="559"/>
                      <a:pt x="793" y="488"/>
                    </a:cubicBezTo>
                    <a:cubicBezTo>
                      <a:pt x="1187" y="375"/>
                      <a:pt x="1577" y="258"/>
                      <a:pt x="1967" y="145"/>
                    </a:cubicBezTo>
                    <a:cubicBezTo>
                      <a:pt x="2059" y="115"/>
                      <a:pt x="2147" y="90"/>
                      <a:pt x="2239" y="65"/>
                    </a:cubicBezTo>
                    <a:cubicBezTo>
                      <a:pt x="2277" y="53"/>
                      <a:pt x="2263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17"/>
              <p:cNvSpPr/>
              <p:nvPr/>
            </p:nvSpPr>
            <p:spPr>
              <a:xfrm>
                <a:off x="466275" y="3522800"/>
                <a:ext cx="50225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570" extrusionOk="0">
                    <a:moveTo>
                      <a:pt x="1958" y="0"/>
                    </a:moveTo>
                    <a:cubicBezTo>
                      <a:pt x="1951" y="0"/>
                      <a:pt x="1945" y="2"/>
                      <a:pt x="1939" y="7"/>
                    </a:cubicBezTo>
                    <a:cubicBezTo>
                      <a:pt x="1721" y="175"/>
                      <a:pt x="1507" y="347"/>
                      <a:pt x="1289" y="519"/>
                    </a:cubicBezTo>
                    <a:cubicBezTo>
                      <a:pt x="949" y="787"/>
                      <a:pt x="606" y="1059"/>
                      <a:pt x="266" y="1328"/>
                    </a:cubicBezTo>
                    <a:cubicBezTo>
                      <a:pt x="187" y="1391"/>
                      <a:pt x="107" y="1453"/>
                      <a:pt x="27" y="1516"/>
                    </a:cubicBezTo>
                    <a:cubicBezTo>
                      <a:pt x="1" y="1536"/>
                      <a:pt x="24" y="1570"/>
                      <a:pt x="52" y="1570"/>
                    </a:cubicBezTo>
                    <a:cubicBezTo>
                      <a:pt x="59" y="1570"/>
                      <a:pt x="67" y="1567"/>
                      <a:pt x="73" y="1562"/>
                    </a:cubicBezTo>
                    <a:cubicBezTo>
                      <a:pt x="287" y="1391"/>
                      <a:pt x="505" y="1223"/>
                      <a:pt x="719" y="1051"/>
                    </a:cubicBezTo>
                    <a:cubicBezTo>
                      <a:pt x="1063" y="783"/>
                      <a:pt x="1402" y="510"/>
                      <a:pt x="1746" y="242"/>
                    </a:cubicBezTo>
                    <a:cubicBezTo>
                      <a:pt x="1825" y="179"/>
                      <a:pt x="1905" y="116"/>
                      <a:pt x="1985" y="53"/>
                    </a:cubicBezTo>
                    <a:cubicBezTo>
                      <a:pt x="2008" y="33"/>
                      <a:pt x="1984" y="0"/>
                      <a:pt x="1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17"/>
              <p:cNvSpPr/>
              <p:nvPr/>
            </p:nvSpPr>
            <p:spPr>
              <a:xfrm>
                <a:off x="448125" y="3624050"/>
                <a:ext cx="3900" cy="5440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176" extrusionOk="0">
                    <a:moveTo>
                      <a:pt x="33" y="0"/>
                    </a:moveTo>
                    <a:cubicBezTo>
                      <a:pt x="17" y="0"/>
                      <a:pt x="1" y="10"/>
                      <a:pt x="3" y="31"/>
                    </a:cubicBezTo>
                    <a:cubicBezTo>
                      <a:pt x="28" y="648"/>
                      <a:pt x="53" y="1268"/>
                      <a:pt x="78" y="1884"/>
                    </a:cubicBezTo>
                    <a:cubicBezTo>
                      <a:pt x="83" y="1972"/>
                      <a:pt x="87" y="2056"/>
                      <a:pt x="91" y="2144"/>
                    </a:cubicBezTo>
                    <a:cubicBezTo>
                      <a:pt x="91" y="2165"/>
                      <a:pt x="108" y="2175"/>
                      <a:pt x="124" y="2175"/>
                    </a:cubicBezTo>
                    <a:cubicBezTo>
                      <a:pt x="140" y="2175"/>
                      <a:pt x="156" y="2165"/>
                      <a:pt x="154" y="2144"/>
                    </a:cubicBezTo>
                    <a:cubicBezTo>
                      <a:pt x="129" y="1524"/>
                      <a:pt x="104" y="907"/>
                      <a:pt x="78" y="287"/>
                    </a:cubicBezTo>
                    <a:cubicBezTo>
                      <a:pt x="74" y="203"/>
                      <a:pt x="70" y="115"/>
                      <a:pt x="66" y="31"/>
                    </a:cubicBezTo>
                    <a:cubicBezTo>
                      <a:pt x="66" y="10"/>
                      <a:pt x="4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17"/>
              <p:cNvSpPr/>
              <p:nvPr/>
            </p:nvSpPr>
            <p:spPr>
              <a:xfrm>
                <a:off x="482200" y="3600250"/>
                <a:ext cx="4822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73" extrusionOk="0">
                    <a:moveTo>
                      <a:pt x="46" y="1"/>
                    </a:moveTo>
                    <a:cubicBezTo>
                      <a:pt x="18" y="1"/>
                      <a:pt x="0" y="44"/>
                      <a:pt x="32" y="61"/>
                    </a:cubicBezTo>
                    <a:cubicBezTo>
                      <a:pt x="568" y="384"/>
                      <a:pt x="1100" y="707"/>
                      <a:pt x="1637" y="1030"/>
                    </a:cubicBezTo>
                    <a:cubicBezTo>
                      <a:pt x="1712" y="1076"/>
                      <a:pt x="1788" y="1122"/>
                      <a:pt x="1863" y="1168"/>
                    </a:cubicBezTo>
                    <a:cubicBezTo>
                      <a:pt x="1869" y="1171"/>
                      <a:pt x="1874" y="1172"/>
                      <a:pt x="1879" y="1172"/>
                    </a:cubicBezTo>
                    <a:cubicBezTo>
                      <a:pt x="1909" y="1172"/>
                      <a:pt x="1929" y="1127"/>
                      <a:pt x="1897" y="1109"/>
                    </a:cubicBezTo>
                    <a:cubicBezTo>
                      <a:pt x="1360" y="786"/>
                      <a:pt x="824" y="464"/>
                      <a:pt x="291" y="141"/>
                    </a:cubicBezTo>
                    <a:cubicBezTo>
                      <a:pt x="216" y="95"/>
                      <a:pt x="140" y="53"/>
                      <a:pt x="65" y="7"/>
                    </a:cubicBezTo>
                    <a:cubicBezTo>
                      <a:pt x="59" y="3"/>
                      <a:pt x="5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17"/>
              <p:cNvSpPr/>
              <p:nvPr/>
            </p:nvSpPr>
            <p:spPr>
              <a:xfrm>
                <a:off x="346850" y="3493475"/>
                <a:ext cx="200600" cy="195475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7819" extrusionOk="0">
                    <a:moveTo>
                      <a:pt x="2320" y="1"/>
                    </a:moveTo>
                    <a:cubicBezTo>
                      <a:pt x="2290" y="1"/>
                      <a:pt x="2260" y="1"/>
                      <a:pt x="2231" y="3"/>
                    </a:cubicBezTo>
                    <a:cubicBezTo>
                      <a:pt x="1627" y="300"/>
                      <a:pt x="1103" y="744"/>
                      <a:pt x="709" y="1289"/>
                    </a:cubicBezTo>
                    <a:lnTo>
                      <a:pt x="709" y="1285"/>
                    </a:lnTo>
                    <a:lnTo>
                      <a:pt x="709" y="1285"/>
                    </a:lnTo>
                    <a:cubicBezTo>
                      <a:pt x="665" y="1659"/>
                      <a:pt x="740" y="2003"/>
                      <a:pt x="764" y="2098"/>
                    </a:cubicBezTo>
                    <a:lnTo>
                      <a:pt x="764" y="2098"/>
                    </a:lnTo>
                    <a:cubicBezTo>
                      <a:pt x="1409" y="1583"/>
                      <a:pt x="2130" y="1507"/>
                      <a:pt x="2130" y="1507"/>
                    </a:cubicBezTo>
                    <a:cubicBezTo>
                      <a:pt x="2289" y="832"/>
                      <a:pt x="2952" y="233"/>
                      <a:pt x="2952" y="233"/>
                    </a:cubicBezTo>
                    <a:cubicBezTo>
                      <a:pt x="2832" y="53"/>
                      <a:pt x="2574" y="1"/>
                      <a:pt x="2320" y="1"/>
                    </a:cubicBezTo>
                    <a:close/>
                    <a:moveTo>
                      <a:pt x="764" y="2098"/>
                    </a:moveTo>
                    <a:cubicBezTo>
                      <a:pt x="764" y="2098"/>
                      <a:pt x="764" y="2098"/>
                      <a:pt x="764" y="2098"/>
                    </a:cubicBezTo>
                    <a:cubicBezTo>
                      <a:pt x="765" y="2102"/>
                      <a:pt x="766" y="2105"/>
                      <a:pt x="766" y="2108"/>
                    </a:cubicBezTo>
                    <a:lnTo>
                      <a:pt x="766" y="2108"/>
                    </a:lnTo>
                    <a:cubicBezTo>
                      <a:pt x="766" y="2105"/>
                      <a:pt x="765" y="2102"/>
                      <a:pt x="764" y="2098"/>
                    </a:cubicBezTo>
                    <a:close/>
                    <a:moveTo>
                      <a:pt x="766" y="2108"/>
                    </a:moveTo>
                    <a:lnTo>
                      <a:pt x="766" y="2108"/>
                    </a:lnTo>
                    <a:cubicBezTo>
                      <a:pt x="769" y="2118"/>
                      <a:pt x="771" y="2124"/>
                      <a:pt x="771" y="2124"/>
                    </a:cubicBezTo>
                    <a:cubicBezTo>
                      <a:pt x="771" y="2124"/>
                      <a:pt x="770" y="2119"/>
                      <a:pt x="766" y="2108"/>
                    </a:cubicBezTo>
                    <a:close/>
                    <a:moveTo>
                      <a:pt x="5882" y="148"/>
                    </a:moveTo>
                    <a:cubicBezTo>
                      <a:pt x="5686" y="148"/>
                      <a:pt x="5496" y="181"/>
                      <a:pt x="5395" y="304"/>
                    </a:cubicBezTo>
                    <a:cubicBezTo>
                      <a:pt x="5395" y="304"/>
                      <a:pt x="6028" y="1029"/>
                      <a:pt x="6158" y="1679"/>
                    </a:cubicBezTo>
                    <a:cubicBezTo>
                      <a:pt x="6158" y="1679"/>
                      <a:pt x="6812" y="1792"/>
                      <a:pt x="7411" y="2274"/>
                    </a:cubicBezTo>
                    <a:cubicBezTo>
                      <a:pt x="7403" y="2295"/>
                      <a:pt x="7403" y="2304"/>
                      <a:pt x="7407" y="2304"/>
                    </a:cubicBezTo>
                    <a:cubicBezTo>
                      <a:pt x="7430" y="2304"/>
                      <a:pt x="7599" y="2021"/>
                      <a:pt x="7592" y="1604"/>
                    </a:cubicBezTo>
                    <a:cubicBezTo>
                      <a:pt x="7248" y="1017"/>
                      <a:pt x="6757" y="522"/>
                      <a:pt x="6171" y="166"/>
                    </a:cubicBezTo>
                    <a:cubicBezTo>
                      <a:pt x="6080" y="156"/>
                      <a:pt x="5980" y="148"/>
                      <a:pt x="5882" y="148"/>
                    </a:cubicBezTo>
                    <a:close/>
                    <a:moveTo>
                      <a:pt x="4913" y="2635"/>
                    </a:moveTo>
                    <a:lnTo>
                      <a:pt x="3040" y="2710"/>
                    </a:lnTo>
                    <a:lnTo>
                      <a:pt x="2541" y="4508"/>
                    </a:lnTo>
                    <a:lnTo>
                      <a:pt x="4100" y="5510"/>
                    </a:lnTo>
                    <a:lnTo>
                      <a:pt x="5596" y="4383"/>
                    </a:lnTo>
                    <a:lnTo>
                      <a:pt x="4913" y="2635"/>
                    </a:lnTo>
                    <a:close/>
                    <a:moveTo>
                      <a:pt x="391" y="3720"/>
                    </a:moveTo>
                    <a:cubicBezTo>
                      <a:pt x="206" y="3859"/>
                      <a:pt x="9" y="4374"/>
                      <a:pt x="1" y="4475"/>
                    </a:cubicBezTo>
                    <a:cubicBezTo>
                      <a:pt x="110" y="5041"/>
                      <a:pt x="332" y="5569"/>
                      <a:pt x="650" y="6030"/>
                    </a:cubicBezTo>
                    <a:lnTo>
                      <a:pt x="780" y="6139"/>
                    </a:lnTo>
                    <a:cubicBezTo>
                      <a:pt x="931" y="6277"/>
                      <a:pt x="1510" y="6327"/>
                      <a:pt x="1510" y="6327"/>
                    </a:cubicBezTo>
                    <a:cubicBezTo>
                      <a:pt x="1065" y="5632"/>
                      <a:pt x="1095" y="4928"/>
                      <a:pt x="1095" y="4928"/>
                    </a:cubicBezTo>
                    <a:cubicBezTo>
                      <a:pt x="638" y="4580"/>
                      <a:pt x="391" y="3720"/>
                      <a:pt x="391" y="3720"/>
                    </a:cubicBezTo>
                    <a:close/>
                    <a:moveTo>
                      <a:pt x="7684" y="4160"/>
                    </a:moveTo>
                    <a:cubicBezTo>
                      <a:pt x="7684" y="4160"/>
                      <a:pt x="7382" y="4869"/>
                      <a:pt x="6896" y="5175"/>
                    </a:cubicBezTo>
                    <a:cubicBezTo>
                      <a:pt x="6896" y="5175"/>
                      <a:pt x="6783" y="5883"/>
                      <a:pt x="6418" y="6474"/>
                    </a:cubicBezTo>
                    <a:cubicBezTo>
                      <a:pt x="6418" y="6474"/>
                      <a:pt x="6541" y="6488"/>
                      <a:pt x="6686" y="6488"/>
                    </a:cubicBezTo>
                    <a:cubicBezTo>
                      <a:pt x="6842" y="6488"/>
                      <a:pt x="7023" y="6472"/>
                      <a:pt x="7105" y="6407"/>
                    </a:cubicBezTo>
                    <a:lnTo>
                      <a:pt x="7214" y="6332"/>
                    </a:lnTo>
                    <a:cubicBezTo>
                      <a:pt x="7587" y="5883"/>
                      <a:pt x="7868" y="5355"/>
                      <a:pt x="8023" y="4772"/>
                    </a:cubicBezTo>
                    <a:cubicBezTo>
                      <a:pt x="8023" y="4630"/>
                      <a:pt x="7835" y="4299"/>
                      <a:pt x="7684" y="4160"/>
                    </a:cubicBezTo>
                    <a:close/>
                    <a:moveTo>
                      <a:pt x="4155" y="6910"/>
                    </a:moveTo>
                    <a:cubicBezTo>
                      <a:pt x="3800" y="7116"/>
                      <a:pt x="3277" y="7145"/>
                      <a:pt x="3005" y="7145"/>
                    </a:cubicBezTo>
                    <a:cubicBezTo>
                      <a:pt x="2895" y="7145"/>
                      <a:pt x="2826" y="7141"/>
                      <a:pt x="2826" y="7141"/>
                    </a:cubicBezTo>
                    <a:lnTo>
                      <a:pt x="2826" y="7141"/>
                    </a:lnTo>
                    <a:cubicBezTo>
                      <a:pt x="2893" y="7400"/>
                      <a:pt x="3329" y="7753"/>
                      <a:pt x="3333" y="7757"/>
                    </a:cubicBezTo>
                    <a:cubicBezTo>
                      <a:pt x="3509" y="7786"/>
                      <a:pt x="3689" y="7807"/>
                      <a:pt x="3874" y="7815"/>
                    </a:cubicBezTo>
                    <a:cubicBezTo>
                      <a:pt x="3929" y="7818"/>
                      <a:pt x="3984" y="7819"/>
                      <a:pt x="4039" y="7819"/>
                    </a:cubicBezTo>
                    <a:cubicBezTo>
                      <a:pt x="4421" y="7819"/>
                      <a:pt x="4792" y="7768"/>
                      <a:pt x="5148" y="7669"/>
                    </a:cubicBezTo>
                    <a:cubicBezTo>
                      <a:pt x="5337" y="7585"/>
                      <a:pt x="5697" y="6977"/>
                      <a:pt x="5697" y="6977"/>
                    </a:cubicBezTo>
                    <a:lnTo>
                      <a:pt x="5697" y="6977"/>
                    </a:lnTo>
                    <a:cubicBezTo>
                      <a:pt x="5469" y="7011"/>
                      <a:pt x="5258" y="7023"/>
                      <a:pt x="5071" y="7023"/>
                    </a:cubicBezTo>
                    <a:cubicBezTo>
                      <a:pt x="4508" y="7023"/>
                      <a:pt x="4155" y="6910"/>
                      <a:pt x="4155" y="6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17"/>
              <p:cNvSpPr/>
              <p:nvPr/>
            </p:nvSpPr>
            <p:spPr>
              <a:xfrm>
                <a:off x="342450" y="3482250"/>
                <a:ext cx="21012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405" h="8299" extrusionOk="0">
                    <a:moveTo>
                      <a:pt x="4227" y="61"/>
                    </a:moveTo>
                    <a:cubicBezTo>
                      <a:pt x="4559" y="61"/>
                      <a:pt x="4892" y="102"/>
                      <a:pt x="5215" y="183"/>
                    </a:cubicBezTo>
                    <a:cubicBezTo>
                      <a:pt x="6020" y="380"/>
                      <a:pt x="6749" y="833"/>
                      <a:pt x="7298" y="1453"/>
                    </a:cubicBezTo>
                    <a:cubicBezTo>
                      <a:pt x="7843" y="2078"/>
                      <a:pt x="8195" y="2870"/>
                      <a:pt x="8287" y="3696"/>
                    </a:cubicBezTo>
                    <a:cubicBezTo>
                      <a:pt x="8308" y="3903"/>
                      <a:pt x="8312" y="4111"/>
                      <a:pt x="8304" y="4318"/>
                    </a:cubicBezTo>
                    <a:lnTo>
                      <a:pt x="8304" y="4318"/>
                    </a:lnTo>
                    <a:cubicBezTo>
                      <a:pt x="8304" y="4319"/>
                      <a:pt x="8304" y="4320"/>
                      <a:pt x="8304" y="4320"/>
                    </a:cubicBezTo>
                    <a:lnTo>
                      <a:pt x="8304" y="4324"/>
                    </a:lnTo>
                    <a:cubicBezTo>
                      <a:pt x="8266" y="5171"/>
                      <a:pt x="7969" y="5993"/>
                      <a:pt x="7445" y="6663"/>
                    </a:cubicBezTo>
                    <a:cubicBezTo>
                      <a:pt x="6938" y="7309"/>
                      <a:pt x="6238" y="7799"/>
                      <a:pt x="5454" y="8046"/>
                    </a:cubicBezTo>
                    <a:cubicBezTo>
                      <a:pt x="5057" y="8171"/>
                      <a:pt x="4643" y="8233"/>
                      <a:pt x="4229" y="8233"/>
                    </a:cubicBezTo>
                    <a:cubicBezTo>
                      <a:pt x="3791" y="8233"/>
                      <a:pt x="3353" y="8163"/>
                      <a:pt x="2935" y="8026"/>
                    </a:cubicBezTo>
                    <a:cubicBezTo>
                      <a:pt x="2151" y="7766"/>
                      <a:pt x="1455" y="7267"/>
                      <a:pt x="961" y="6605"/>
                    </a:cubicBezTo>
                    <a:cubicBezTo>
                      <a:pt x="458" y="5938"/>
                      <a:pt x="164" y="5121"/>
                      <a:pt x="139" y="4283"/>
                    </a:cubicBezTo>
                    <a:cubicBezTo>
                      <a:pt x="114" y="3436"/>
                      <a:pt x="349" y="2589"/>
                      <a:pt x="822" y="1885"/>
                    </a:cubicBezTo>
                    <a:cubicBezTo>
                      <a:pt x="1292" y="1177"/>
                      <a:pt x="1937" y="661"/>
                      <a:pt x="2700" y="355"/>
                    </a:cubicBezTo>
                    <a:cubicBezTo>
                      <a:pt x="3184" y="161"/>
                      <a:pt x="3705" y="61"/>
                      <a:pt x="4227" y="61"/>
                    </a:cubicBezTo>
                    <a:close/>
                    <a:moveTo>
                      <a:pt x="4200" y="0"/>
                    </a:moveTo>
                    <a:cubicBezTo>
                      <a:pt x="3881" y="0"/>
                      <a:pt x="3563" y="35"/>
                      <a:pt x="3258" y="108"/>
                    </a:cubicBezTo>
                    <a:cubicBezTo>
                      <a:pt x="2440" y="305"/>
                      <a:pt x="1690" y="753"/>
                      <a:pt x="1132" y="1378"/>
                    </a:cubicBezTo>
                    <a:cubicBezTo>
                      <a:pt x="567" y="2007"/>
                      <a:pt x="206" y="2803"/>
                      <a:pt x="101" y="3641"/>
                    </a:cubicBezTo>
                    <a:cubicBezTo>
                      <a:pt x="1" y="4484"/>
                      <a:pt x="164" y="5389"/>
                      <a:pt x="583" y="6148"/>
                    </a:cubicBezTo>
                    <a:cubicBezTo>
                      <a:pt x="1003" y="6911"/>
                      <a:pt x="1610" y="7481"/>
                      <a:pt x="2352" y="7854"/>
                    </a:cubicBezTo>
                    <a:cubicBezTo>
                      <a:pt x="2933" y="8149"/>
                      <a:pt x="3580" y="8298"/>
                      <a:pt x="4227" y="8298"/>
                    </a:cubicBezTo>
                    <a:cubicBezTo>
                      <a:pt x="4444" y="8298"/>
                      <a:pt x="4661" y="8281"/>
                      <a:pt x="4875" y="8248"/>
                    </a:cubicBezTo>
                    <a:cubicBezTo>
                      <a:pt x="5710" y="8114"/>
                      <a:pt x="6493" y="7724"/>
                      <a:pt x="7101" y="7141"/>
                    </a:cubicBezTo>
                    <a:cubicBezTo>
                      <a:pt x="7709" y="6554"/>
                      <a:pt x="8128" y="5787"/>
                      <a:pt x="8291" y="4962"/>
                    </a:cubicBezTo>
                    <a:cubicBezTo>
                      <a:pt x="8333" y="4756"/>
                      <a:pt x="8358" y="4545"/>
                      <a:pt x="8370" y="4331"/>
                    </a:cubicBezTo>
                    <a:lnTo>
                      <a:pt x="8370" y="4331"/>
                    </a:lnTo>
                    <a:cubicBezTo>
                      <a:pt x="8371" y="4329"/>
                      <a:pt x="8371" y="4327"/>
                      <a:pt x="8371" y="4324"/>
                    </a:cubicBezTo>
                    <a:cubicBezTo>
                      <a:pt x="8405" y="3461"/>
                      <a:pt x="8174" y="2602"/>
                      <a:pt x="7700" y="1881"/>
                    </a:cubicBezTo>
                    <a:cubicBezTo>
                      <a:pt x="7231" y="1156"/>
                      <a:pt x="6586" y="632"/>
                      <a:pt x="5819" y="313"/>
                    </a:cubicBezTo>
                    <a:cubicBezTo>
                      <a:pt x="5326" y="110"/>
                      <a:pt x="4763" y="0"/>
                      <a:pt x="4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0" name="Google Shape;1810;p17"/>
            <p:cNvGrpSpPr/>
            <p:nvPr/>
          </p:nvGrpSpPr>
          <p:grpSpPr>
            <a:xfrm flipH="1">
              <a:off x="6608858" y="1553405"/>
              <a:ext cx="448278" cy="699855"/>
              <a:chOff x="2236575" y="1669463"/>
              <a:chExt cx="77025" cy="120250"/>
            </a:xfrm>
          </p:grpSpPr>
          <p:sp>
            <p:nvSpPr>
              <p:cNvPr id="1811" name="Google Shape;1811;p17"/>
              <p:cNvSpPr/>
              <p:nvPr/>
            </p:nvSpPr>
            <p:spPr>
              <a:xfrm>
                <a:off x="2257150" y="1670238"/>
                <a:ext cx="3417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3870" extrusionOk="0">
                    <a:moveTo>
                      <a:pt x="1203" y="1"/>
                    </a:moveTo>
                    <a:cubicBezTo>
                      <a:pt x="960" y="734"/>
                      <a:pt x="595" y="1413"/>
                      <a:pt x="281" y="2118"/>
                    </a:cubicBezTo>
                    <a:cubicBezTo>
                      <a:pt x="214" y="2264"/>
                      <a:pt x="155" y="2411"/>
                      <a:pt x="109" y="2566"/>
                    </a:cubicBezTo>
                    <a:cubicBezTo>
                      <a:pt x="71" y="2713"/>
                      <a:pt x="46" y="2860"/>
                      <a:pt x="34" y="3010"/>
                    </a:cubicBezTo>
                    <a:cubicBezTo>
                      <a:pt x="9" y="3262"/>
                      <a:pt x="0" y="3622"/>
                      <a:pt x="17" y="3870"/>
                    </a:cubicBezTo>
                    <a:cubicBezTo>
                      <a:pt x="394" y="3648"/>
                      <a:pt x="700" y="3312"/>
                      <a:pt x="893" y="2918"/>
                    </a:cubicBezTo>
                    <a:cubicBezTo>
                      <a:pt x="1086" y="2524"/>
                      <a:pt x="1191" y="2093"/>
                      <a:pt x="1253" y="1657"/>
                    </a:cubicBezTo>
                    <a:cubicBezTo>
                      <a:pt x="1341" y="1108"/>
                      <a:pt x="1367" y="533"/>
                      <a:pt x="12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17"/>
              <p:cNvSpPr/>
              <p:nvPr/>
            </p:nvSpPr>
            <p:spPr>
              <a:xfrm>
                <a:off x="2236575" y="1721713"/>
                <a:ext cx="41350" cy="68000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2720" extrusionOk="0">
                    <a:moveTo>
                      <a:pt x="1614" y="1"/>
                    </a:moveTo>
                    <a:cubicBezTo>
                      <a:pt x="1602" y="1"/>
                      <a:pt x="1589" y="8"/>
                      <a:pt x="1586" y="25"/>
                    </a:cubicBezTo>
                    <a:cubicBezTo>
                      <a:pt x="1414" y="822"/>
                      <a:pt x="1045" y="1568"/>
                      <a:pt x="509" y="2184"/>
                    </a:cubicBezTo>
                    <a:cubicBezTo>
                      <a:pt x="362" y="2356"/>
                      <a:pt x="199" y="2515"/>
                      <a:pt x="27" y="2666"/>
                    </a:cubicBezTo>
                    <a:cubicBezTo>
                      <a:pt x="0" y="2686"/>
                      <a:pt x="24" y="2719"/>
                      <a:pt x="52" y="2719"/>
                    </a:cubicBezTo>
                    <a:cubicBezTo>
                      <a:pt x="59" y="2719"/>
                      <a:pt x="66" y="2717"/>
                      <a:pt x="73" y="2712"/>
                    </a:cubicBezTo>
                    <a:cubicBezTo>
                      <a:pt x="689" y="2175"/>
                      <a:pt x="1167" y="1484"/>
                      <a:pt x="1452" y="717"/>
                    </a:cubicBezTo>
                    <a:cubicBezTo>
                      <a:pt x="1536" y="499"/>
                      <a:pt x="1599" y="272"/>
                      <a:pt x="1649" y="42"/>
                    </a:cubicBezTo>
                    <a:cubicBezTo>
                      <a:pt x="1654" y="17"/>
                      <a:pt x="1634" y="1"/>
                      <a:pt x="16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17"/>
              <p:cNvSpPr/>
              <p:nvPr/>
            </p:nvSpPr>
            <p:spPr>
              <a:xfrm>
                <a:off x="2256200" y="1744713"/>
                <a:ext cx="26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23" extrusionOk="0">
                    <a:moveTo>
                      <a:pt x="73" y="0"/>
                    </a:moveTo>
                    <a:cubicBezTo>
                      <a:pt x="57" y="0"/>
                      <a:pt x="40" y="10"/>
                      <a:pt x="38" y="31"/>
                    </a:cubicBezTo>
                    <a:cubicBezTo>
                      <a:pt x="9" y="316"/>
                      <a:pt x="0" y="606"/>
                      <a:pt x="26" y="891"/>
                    </a:cubicBezTo>
                    <a:cubicBezTo>
                      <a:pt x="26" y="912"/>
                      <a:pt x="42" y="922"/>
                      <a:pt x="59" y="922"/>
                    </a:cubicBezTo>
                    <a:cubicBezTo>
                      <a:pt x="75" y="922"/>
                      <a:pt x="91" y="912"/>
                      <a:pt x="88" y="891"/>
                    </a:cubicBezTo>
                    <a:cubicBezTo>
                      <a:pt x="67" y="606"/>
                      <a:pt x="76" y="316"/>
                      <a:pt x="105" y="31"/>
                    </a:cubicBezTo>
                    <a:cubicBezTo>
                      <a:pt x="105" y="10"/>
                      <a:pt x="89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17"/>
              <p:cNvSpPr/>
              <p:nvPr/>
            </p:nvSpPr>
            <p:spPr>
              <a:xfrm>
                <a:off x="2256425" y="1669463"/>
                <a:ext cx="348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3935" extrusionOk="0">
                    <a:moveTo>
                      <a:pt x="1233" y="1"/>
                    </a:moveTo>
                    <a:cubicBezTo>
                      <a:pt x="1213" y="1"/>
                      <a:pt x="1191" y="17"/>
                      <a:pt x="1199" y="40"/>
                    </a:cubicBezTo>
                    <a:cubicBezTo>
                      <a:pt x="1370" y="602"/>
                      <a:pt x="1333" y="1201"/>
                      <a:pt x="1236" y="1776"/>
                    </a:cubicBezTo>
                    <a:cubicBezTo>
                      <a:pt x="1148" y="2312"/>
                      <a:pt x="997" y="2861"/>
                      <a:pt x="662" y="3306"/>
                    </a:cubicBezTo>
                    <a:cubicBezTo>
                      <a:pt x="490" y="3532"/>
                      <a:pt x="276" y="3729"/>
                      <a:pt x="29" y="3876"/>
                    </a:cubicBezTo>
                    <a:cubicBezTo>
                      <a:pt x="1" y="3893"/>
                      <a:pt x="20" y="3935"/>
                      <a:pt x="47" y="3935"/>
                    </a:cubicBezTo>
                    <a:cubicBezTo>
                      <a:pt x="52" y="3935"/>
                      <a:pt x="57" y="3933"/>
                      <a:pt x="63" y="3930"/>
                    </a:cubicBezTo>
                    <a:cubicBezTo>
                      <a:pt x="515" y="3662"/>
                      <a:pt x="842" y="3247"/>
                      <a:pt x="1039" y="2761"/>
                    </a:cubicBezTo>
                    <a:cubicBezTo>
                      <a:pt x="1152" y="2488"/>
                      <a:pt x="1228" y="2199"/>
                      <a:pt x="1278" y="1910"/>
                    </a:cubicBezTo>
                    <a:cubicBezTo>
                      <a:pt x="1333" y="1621"/>
                      <a:pt x="1375" y="1315"/>
                      <a:pt x="1383" y="1013"/>
                    </a:cubicBezTo>
                    <a:cubicBezTo>
                      <a:pt x="1391" y="677"/>
                      <a:pt x="1358" y="342"/>
                      <a:pt x="1261" y="24"/>
                    </a:cubicBezTo>
                    <a:cubicBezTo>
                      <a:pt x="1258" y="7"/>
                      <a:pt x="1246" y="1"/>
                      <a:pt x="1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17"/>
              <p:cNvSpPr/>
              <p:nvPr/>
            </p:nvSpPr>
            <p:spPr>
              <a:xfrm>
                <a:off x="2262700" y="1761513"/>
                <a:ext cx="497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441" extrusionOk="0">
                    <a:moveTo>
                      <a:pt x="878" y="0"/>
                    </a:moveTo>
                    <a:cubicBezTo>
                      <a:pt x="774" y="0"/>
                      <a:pt x="669" y="8"/>
                      <a:pt x="566" y="26"/>
                    </a:cubicBezTo>
                    <a:cubicBezTo>
                      <a:pt x="357" y="68"/>
                      <a:pt x="155" y="164"/>
                      <a:pt x="0" y="315"/>
                    </a:cubicBezTo>
                    <a:cubicBezTo>
                      <a:pt x="118" y="357"/>
                      <a:pt x="289" y="399"/>
                      <a:pt x="411" y="420"/>
                    </a:cubicBezTo>
                    <a:cubicBezTo>
                      <a:pt x="482" y="432"/>
                      <a:pt x="558" y="441"/>
                      <a:pt x="633" y="441"/>
                    </a:cubicBezTo>
                    <a:cubicBezTo>
                      <a:pt x="709" y="441"/>
                      <a:pt x="788" y="432"/>
                      <a:pt x="864" y="420"/>
                    </a:cubicBezTo>
                    <a:cubicBezTo>
                      <a:pt x="1241" y="365"/>
                      <a:pt x="1610" y="282"/>
                      <a:pt x="1987" y="265"/>
                    </a:cubicBezTo>
                    <a:cubicBezTo>
                      <a:pt x="1757" y="114"/>
                      <a:pt x="1484" y="51"/>
                      <a:pt x="1212" y="22"/>
                    </a:cubicBezTo>
                    <a:cubicBezTo>
                      <a:pt x="1101" y="9"/>
                      <a:pt x="990" y="0"/>
                      <a:pt x="8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17"/>
              <p:cNvSpPr/>
              <p:nvPr/>
            </p:nvSpPr>
            <p:spPr>
              <a:xfrm>
                <a:off x="2248575" y="1765088"/>
                <a:ext cx="3877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64" extrusionOk="0">
                    <a:moveTo>
                      <a:pt x="1371" y="1"/>
                    </a:moveTo>
                    <a:cubicBezTo>
                      <a:pt x="897" y="1"/>
                      <a:pt x="426" y="139"/>
                      <a:pt x="29" y="403"/>
                    </a:cubicBezTo>
                    <a:cubicBezTo>
                      <a:pt x="1" y="420"/>
                      <a:pt x="19" y="463"/>
                      <a:pt x="45" y="463"/>
                    </a:cubicBezTo>
                    <a:cubicBezTo>
                      <a:pt x="51" y="463"/>
                      <a:pt x="57" y="461"/>
                      <a:pt x="62" y="457"/>
                    </a:cubicBezTo>
                    <a:cubicBezTo>
                      <a:pt x="451" y="202"/>
                      <a:pt x="910" y="68"/>
                      <a:pt x="1371" y="68"/>
                    </a:cubicBezTo>
                    <a:cubicBezTo>
                      <a:pt x="1417" y="68"/>
                      <a:pt x="1463" y="69"/>
                      <a:pt x="1508" y="72"/>
                    </a:cubicBezTo>
                    <a:cubicBezTo>
                      <a:pt x="1550" y="72"/>
                      <a:pt x="1550" y="9"/>
                      <a:pt x="1508" y="4"/>
                    </a:cubicBezTo>
                    <a:cubicBezTo>
                      <a:pt x="1463" y="2"/>
                      <a:pt x="1417" y="1"/>
                      <a:pt x="1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17"/>
              <p:cNvSpPr/>
              <p:nvPr/>
            </p:nvSpPr>
            <p:spPr>
              <a:xfrm>
                <a:off x="2261625" y="1768488"/>
                <a:ext cx="122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76" extrusionOk="0">
                    <a:moveTo>
                      <a:pt x="42" y="1"/>
                    </a:moveTo>
                    <a:cubicBezTo>
                      <a:pt x="11" y="1"/>
                      <a:pt x="1" y="54"/>
                      <a:pt x="35" y="65"/>
                    </a:cubicBezTo>
                    <a:cubicBezTo>
                      <a:pt x="169" y="116"/>
                      <a:pt x="307" y="149"/>
                      <a:pt x="446" y="174"/>
                    </a:cubicBezTo>
                    <a:cubicBezTo>
                      <a:pt x="448" y="175"/>
                      <a:pt x="451" y="175"/>
                      <a:pt x="454" y="175"/>
                    </a:cubicBezTo>
                    <a:cubicBezTo>
                      <a:pt x="468" y="175"/>
                      <a:pt x="480" y="167"/>
                      <a:pt x="483" y="149"/>
                    </a:cubicBezTo>
                    <a:cubicBezTo>
                      <a:pt x="488" y="137"/>
                      <a:pt x="479" y="112"/>
                      <a:pt x="462" y="112"/>
                    </a:cubicBezTo>
                    <a:cubicBezTo>
                      <a:pt x="324" y="86"/>
                      <a:pt x="186" y="53"/>
                      <a:pt x="52" y="3"/>
                    </a:cubicBezTo>
                    <a:cubicBezTo>
                      <a:pt x="48" y="1"/>
                      <a:pt x="45" y="1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17"/>
              <p:cNvSpPr/>
              <p:nvPr/>
            </p:nvSpPr>
            <p:spPr>
              <a:xfrm>
                <a:off x="2261525" y="1760638"/>
                <a:ext cx="520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381" extrusionOk="0">
                    <a:moveTo>
                      <a:pt x="930" y="1"/>
                    </a:moveTo>
                    <a:cubicBezTo>
                      <a:pt x="594" y="1"/>
                      <a:pt x="274" y="89"/>
                      <a:pt x="26" y="325"/>
                    </a:cubicBezTo>
                    <a:cubicBezTo>
                      <a:pt x="0" y="348"/>
                      <a:pt x="22" y="380"/>
                      <a:pt x="49" y="380"/>
                    </a:cubicBezTo>
                    <a:cubicBezTo>
                      <a:pt x="57" y="380"/>
                      <a:pt x="65" y="378"/>
                      <a:pt x="72" y="371"/>
                    </a:cubicBezTo>
                    <a:cubicBezTo>
                      <a:pt x="314" y="146"/>
                      <a:pt x="623" y="68"/>
                      <a:pt x="948" y="68"/>
                    </a:cubicBezTo>
                    <a:cubicBezTo>
                      <a:pt x="973" y="68"/>
                      <a:pt x="998" y="68"/>
                      <a:pt x="1024" y="69"/>
                    </a:cubicBezTo>
                    <a:cubicBezTo>
                      <a:pt x="1363" y="82"/>
                      <a:pt x="1724" y="145"/>
                      <a:pt x="2017" y="325"/>
                    </a:cubicBezTo>
                    <a:cubicBezTo>
                      <a:pt x="2024" y="329"/>
                      <a:pt x="2030" y="331"/>
                      <a:pt x="2036" y="331"/>
                    </a:cubicBezTo>
                    <a:cubicBezTo>
                      <a:pt x="2064" y="331"/>
                      <a:pt x="2082" y="288"/>
                      <a:pt x="2051" y="270"/>
                    </a:cubicBezTo>
                    <a:cubicBezTo>
                      <a:pt x="1741" y="78"/>
                      <a:pt x="1359" y="15"/>
                      <a:pt x="999" y="2"/>
                    </a:cubicBezTo>
                    <a:cubicBezTo>
                      <a:pt x="976" y="1"/>
                      <a:pt x="953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9" name="Google Shape;1819;p17"/>
          <p:cNvSpPr txBox="1">
            <a:spLocks noGrp="1"/>
          </p:cNvSpPr>
          <p:nvPr>
            <p:ph type="title" idx="9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Traditions</a:t>
            </a:r>
            <a:endParaRPr/>
          </a:p>
        </p:txBody>
      </p:sp>
      <p:sp>
        <p:nvSpPr>
          <p:cNvPr id="1820" name="Google Shape;1820;p17"/>
          <p:cNvSpPr txBox="1">
            <a:spLocks noGrp="1"/>
          </p:cNvSpPr>
          <p:nvPr>
            <p:ph type="title"/>
          </p:nvPr>
        </p:nvSpPr>
        <p:spPr>
          <a:xfrm>
            <a:off x="712553" y="1791454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1821" name="Google Shape;1821;p17"/>
          <p:cNvSpPr txBox="1">
            <a:spLocks noGrp="1"/>
          </p:cNvSpPr>
          <p:nvPr>
            <p:ph type="subTitle" idx="1"/>
          </p:nvPr>
        </p:nvSpPr>
        <p:spPr>
          <a:xfrm>
            <a:off x="130998" y="2653728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Plastic Hammers</a:t>
            </a:r>
            <a:endParaRPr/>
          </a:p>
        </p:txBody>
      </p:sp>
      <p:sp>
        <p:nvSpPr>
          <p:cNvPr id="1822" name="Google Shape;1822;p17"/>
          <p:cNvSpPr txBox="1">
            <a:spLocks noGrp="1"/>
          </p:cNvSpPr>
          <p:nvPr>
            <p:ph type="subTitle" idx="2"/>
          </p:nvPr>
        </p:nvSpPr>
        <p:spPr>
          <a:xfrm>
            <a:off x="120181" y="3507190"/>
            <a:ext cx="2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Knock people´s heads with plastic hammers.</a:t>
            </a:r>
            <a:endParaRPr/>
          </a:p>
        </p:txBody>
      </p:sp>
      <p:sp>
        <p:nvSpPr>
          <p:cNvPr id="1823" name="Google Shape;1823;p17"/>
          <p:cNvSpPr txBox="1">
            <a:spLocks noGrp="1"/>
          </p:cNvSpPr>
          <p:nvPr>
            <p:ph type="title" idx="3"/>
          </p:nvPr>
        </p:nvSpPr>
        <p:spPr>
          <a:xfrm>
            <a:off x="3010465" y="1844196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1824" name="Google Shape;1824;p17"/>
          <p:cNvSpPr txBox="1">
            <a:spLocks noGrp="1"/>
          </p:cNvSpPr>
          <p:nvPr>
            <p:ph type="subTitle" idx="4"/>
          </p:nvPr>
        </p:nvSpPr>
        <p:spPr>
          <a:xfrm>
            <a:off x="2283506" y="2993019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Fireworks and concerts</a:t>
            </a:r>
            <a:endParaRPr/>
          </a:p>
        </p:txBody>
      </p:sp>
      <p:sp>
        <p:nvSpPr>
          <p:cNvPr id="1825" name="Google Shape;1825;p17"/>
          <p:cNvSpPr txBox="1">
            <a:spLocks noGrp="1"/>
          </p:cNvSpPr>
          <p:nvPr>
            <p:ph type="title" idx="6"/>
          </p:nvPr>
        </p:nvSpPr>
        <p:spPr>
          <a:xfrm>
            <a:off x="7426443" y="1838092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1826" name="Google Shape;1826;p17"/>
          <p:cNvSpPr txBox="1">
            <a:spLocks noGrp="1"/>
          </p:cNvSpPr>
          <p:nvPr>
            <p:ph type="subTitle" idx="7"/>
          </p:nvPr>
        </p:nvSpPr>
        <p:spPr>
          <a:xfrm>
            <a:off x="6713359" y="3287073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“Manjericos” and popular verse</a:t>
            </a:r>
            <a:endParaRPr/>
          </a:p>
        </p:txBody>
      </p:sp>
      <p:sp>
        <p:nvSpPr>
          <p:cNvPr id="1827" name="Google Shape;1827;p17"/>
          <p:cNvSpPr txBox="1">
            <a:spLocks noGrp="1"/>
          </p:cNvSpPr>
          <p:nvPr>
            <p:ph type="subTitle" idx="8"/>
          </p:nvPr>
        </p:nvSpPr>
        <p:spPr>
          <a:xfrm>
            <a:off x="6773547" y="3922184"/>
            <a:ext cx="2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People offer vases of “manjerico” with written verses.</a:t>
            </a:r>
            <a:endParaRPr/>
          </a:p>
        </p:txBody>
      </p:sp>
      <p:grpSp>
        <p:nvGrpSpPr>
          <p:cNvPr id="1828" name="Google Shape;1828;p17"/>
          <p:cNvGrpSpPr/>
          <p:nvPr/>
        </p:nvGrpSpPr>
        <p:grpSpPr>
          <a:xfrm rot="2700000">
            <a:off x="7831757" y="163346"/>
            <a:ext cx="968374" cy="1177417"/>
            <a:chOff x="4339550" y="545225"/>
            <a:chExt cx="476675" cy="579575"/>
          </a:xfrm>
        </p:grpSpPr>
        <p:sp>
          <p:nvSpPr>
            <p:cNvPr id="1829" name="Google Shape;1829;p17"/>
            <p:cNvSpPr/>
            <p:nvPr/>
          </p:nvSpPr>
          <p:spPr>
            <a:xfrm>
              <a:off x="4348525" y="545225"/>
              <a:ext cx="465925" cy="578175"/>
            </a:xfrm>
            <a:custGeom>
              <a:avLst/>
              <a:gdLst/>
              <a:ahLst/>
              <a:cxnLst/>
              <a:rect l="l" t="t" r="r" b="b"/>
              <a:pathLst>
                <a:path w="18637" h="23127" extrusionOk="0">
                  <a:moveTo>
                    <a:pt x="8838" y="0"/>
                  </a:moveTo>
                  <a:lnTo>
                    <a:pt x="0" y="18433"/>
                  </a:lnTo>
                  <a:lnTo>
                    <a:pt x="9806" y="23126"/>
                  </a:lnTo>
                  <a:lnTo>
                    <a:pt x="18637" y="4693"/>
                  </a:lnTo>
                  <a:lnTo>
                    <a:pt x="88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4346725" y="661375"/>
              <a:ext cx="469500" cy="463425"/>
            </a:xfrm>
            <a:custGeom>
              <a:avLst/>
              <a:gdLst/>
              <a:ahLst/>
              <a:cxnLst/>
              <a:rect l="l" t="t" r="r" b="b"/>
              <a:pathLst>
                <a:path w="18780" h="18537" extrusionOk="0">
                  <a:moveTo>
                    <a:pt x="18707" y="0"/>
                  </a:moveTo>
                  <a:cubicBezTo>
                    <a:pt x="18691" y="0"/>
                    <a:pt x="18676" y="8"/>
                    <a:pt x="18668" y="27"/>
                  </a:cubicBezTo>
                  <a:lnTo>
                    <a:pt x="18431" y="521"/>
                  </a:lnTo>
                  <a:cubicBezTo>
                    <a:pt x="18214" y="968"/>
                    <a:pt x="18004" y="1415"/>
                    <a:pt x="17788" y="1862"/>
                  </a:cubicBezTo>
                  <a:cubicBezTo>
                    <a:pt x="17469" y="2519"/>
                    <a:pt x="17151" y="3183"/>
                    <a:pt x="16840" y="3846"/>
                  </a:cubicBezTo>
                  <a:cubicBezTo>
                    <a:pt x="16454" y="4652"/>
                    <a:pt x="16061" y="5458"/>
                    <a:pt x="15675" y="6264"/>
                  </a:cubicBezTo>
                  <a:cubicBezTo>
                    <a:pt x="15255" y="7151"/>
                    <a:pt x="14828" y="8031"/>
                    <a:pt x="14409" y="8918"/>
                  </a:cubicBezTo>
                  <a:lnTo>
                    <a:pt x="13122" y="11593"/>
                  </a:lnTo>
                  <a:cubicBezTo>
                    <a:pt x="12729" y="12426"/>
                    <a:pt x="12330" y="13252"/>
                    <a:pt x="11930" y="14079"/>
                  </a:cubicBezTo>
                  <a:cubicBezTo>
                    <a:pt x="11598" y="14790"/>
                    <a:pt x="11260" y="15494"/>
                    <a:pt x="10921" y="16198"/>
                  </a:cubicBezTo>
                  <a:lnTo>
                    <a:pt x="10196" y="17708"/>
                  </a:lnTo>
                  <a:lnTo>
                    <a:pt x="9966" y="18182"/>
                  </a:lnTo>
                  <a:cubicBezTo>
                    <a:pt x="9934" y="18260"/>
                    <a:pt x="9883" y="18338"/>
                    <a:pt x="9855" y="18416"/>
                  </a:cubicBezTo>
                  <a:lnTo>
                    <a:pt x="9855" y="18416"/>
                  </a:lnTo>
                  <a:lnTo>
                    <a:pt x="8930" y="17972"/>
                  </a:lnTo>
                  <a:cubicBezTo>
                    <a:pt x="8151" y="17600"/>
                    <a:pt x="7373" y="17221"/>
                    <a:pt x="6594" y="16848"/>
                  </a:cubicBezTo>
                  <a:cubicBezTo>
                    <a:pt x="5652" y="16401"/>
                    <a:pt x="4704" y="15948"/>
                    <a:pt x="3763" y="15494"/>
                  </a:cubicBezTo>
                  <a:cubicBezTo>
                    <a:pt x="2944" y="15101"/>
                    <a:pt x="2131" y="14715"/>
                    <a:pt x="1318" y="14322"/>
                  </a:cubicBezTo>
                  <a:lnTo>
                    <a:pt x="513" y="13936"/>
                  </a:lnTo>
                  <a:cubicBezTo>
                    <a:pt x="384" y="13875"/>
                    <a:pt x="255" y="13808"/>
                    <a:pt x="127" y="13754"/>
                  </a:cubicBezTo>
                  <a:cubicBezTo>
                    <a:pt x="120" y="13747"/>
                    <a:pt x="113" y="13747"/>
                    <a:pt x="106" y="13747"/>
                  </a:cubicBezTo>
                  <a:cubicBezTo>
                    <a:pt x="97" y="13742"/>
                    <a:pt x="88" y="13740"/>
                    <a:pt x="80" y="13740"/>
                  </a:cubicBezTo>
                  <a:cubicBezTo>
                    <a:pt x="32" y="13740"/>
                    <a:pt x="0" y="13812"/>
                    <a:pt x="52" y="13835"/>
                  </a:cubicBezTo>
                  <a:lnTo>
                    <a:pt x="1034" y="14309"/>
                  </a:lnTo>
                  <a:cubicBezTo>
                    <a:pt x="1813" y="14681"/>
                    <a:pt x="2592" y="15054"/>
                    <a:pt x="3370" y="15426"/>
                  </a:cubicBezTo>
                  <a:cubicBezTo>
                    <a:pt x="4312" y="15873"/>
                    <a:pt x="5253" y="16327"/>
                    <a:pt x="6201" y="16781"/>
                  </a:cubicBezTo>
                  <a:cubicBezTo>
                    <a:pt x="7014" y="17173"/>
                    <a:pt x="7833" y="17566"/>
                    <a:pt x="8646" y="17952"/>
                  </a:cubicBezTo>
                  <a:lnTo>
                    <a:pt x="9452" y="18338"/>
                  </a:lnTo>
                  <a:cubicBezTo>
                    <a:pt x="9580" y="18399"/>
                    <a:pt x="9709" y="18467"/>
                    <a:pt x="9838" y="18521"/>
                  </a:cubicBezTo>
                  <a:cubicBezTo>
                    <a:pt x="9844" y="18528"/>
                    <a:pt x="9851" y="18528"/>
                    <a:pt x="9858" y="18528"/>
                  </a:cubicBezTo>
                  <a:cubicBezTo>
                    <a:pt x="9866" y="18533"/>
                    <a:pt x="9877" y="18537"/>
                    <a:pt x="9888" y="18537"/>
                  </a:cubicBezTo>
                  <a:cubicBezTo>
                    <a:pt x="9903" y="18537"/>
                    <a:pt x="9918" y="18530"/>
                    <a:pt x="9926" y="18514"/>
                  </a:cubicBezTo>
                  <a:lnTo>
                    <a:pt x="10163" y="18020"/>
                  </a:lnTo>
                  <a:cubicBezTo>
                    <a:pt x="10379" y="17573"/>
                    <a:pt x="10589" y="17126"/>
                    <a:pt x="10806" y="16679"/>
                  </a:cubicBezTo>
                  <a:cubicBezTo>
                    <a:pt x="11124" y="16015"/>
                    <a:pt x="11442" y="15352"/>
                    <a:pt x="11754" y="14695"/>
                  </a:cubicBezTo>
                  <a:cubicBezTo>
                    <a:pt x="12140" y="13889"/>
                    <a:pt x="12533" y="13076"/>
                    <a:pt x="12919" y="12270"/>
                  </a:cubicBezTo>
                  <a:cubicBezTo>
                    <a:pt x="13339" y="11390"/>
                    <a:pt x="13765" y="10503"/>
                    <a:pt x="14185" y="9623"/>
                  </a:cubicBezTo>
                  <a:lnTo>
                    <a:pt x="15472" y="6941"/>
                  </a:lnTo>
                  <a:cubicBezTo>
                    <a:pt x="15865" y="6115"/>
                    <a:pt x="16264" y="5289"/>
                    <a:pt x="16664" y="4456"/>
                  </a:cubicBezTo>
                  <a:cubicBezTo>
                    <a:pt x="16995" y="3751"/>
                    <a:pt x="17334" y="3047"/>
                    <a:pt x="17673" y="2343"/>
                  </a:cubicBezTo>
                  <a:lnTo>
                    <a:pt x="18397" y="833"/>
                  </a:lnTo>
                  <a:cubicBezTo>
                    <a:pt x="18512" y="589"/>
                    <a:pt x="18627" y="352"/>
                    <a:pt x="18743" y="108"/>
                  </a:cubicBezTo>
                  <a:cubicBezTo>
                    <a:pt x="18749" y="101"/>
                    <a:pt x="18756" y="88"/>
                    <a:pt x="18756" y="81"/>
                  </a:cubicBezTo>
                  <a:cubicBezTo>
                    <a:pt x="18780" y="39"/>
                    <a:pt x="18742" y="0"/>
                    <a:pt x="18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4558275" y="652225"/>
              <a:ext cx="243475" cy="451025"/>
            </a:xfrm>
            <a:custGeom>
              <a:avLst/>
              <a:gdLst/>
              <a:ahLst/>
              <a:cxnLst/>
              <a:rect l="l" t="t" r="r" b="b"/>
              <a:pathLst>
                <a:path w="9739" h="18041" extrusionOk="0">
                  <a:moveTo>
                    <a:pt x="8324" y="0"/>
                  </a:moveTo>
                  <a:lnTo>
                    <a:pt x="1" y="17363"/>
                  </a:lnTo>
                  <a:lnTo>
                    <a:pt x="1423" y="18040"/>
                  </a:lnTo>
                  <a:lnTo>
                    <a:pt x="9739" y="677"/>
                  </a:lnTo>
                  <a:lnTo>
                    <a:pt x="83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4592225" y="667975"/>
              <a:ext cx="211350" cy="436800"/>
            </a:xfrm>
            <a:custGeom>
              <a:avLst/>
              <a:gdLst/>
              <a:ahLst/>
              <a:cxnLst/>
              <a:rect l="l" t="t" r="r" b="b"/>
              <a:pathLst>
                <a:path w="8454" h="17472" extrusionOk="0">
                  <a:moveTo>
                    <a:pt x="8379" y="0"/>
                  </a:moveTo>
                  <a:cubicBezTo>
                    <a:pt x="8364" y="0"/>
                    <a:pt x="8349" y="8"/>
                    <a:pt x="8340" y="27"/>
                  </a:cubicBezTo>
                  <a:cubicBezTo>
                    <a:pt x="8266" y="183"/>
                    <a:pt x="8191" y="338"/>
                    <a:pt x="8117" y="494"/>
                  </a:cubicBezTo>
                  <a:lnTo>
                    <a:pt x="7514" y="1754"/>
                  </a:lnTo>
                  <a:lnTo>
                    <a:pt x="6613" y="3623"/>
                  </a:lnTo>
                  <a:cubicBezTo>
                    <a:pt x="6254" y="4381"/>
                    <a:pt x="5889" y="5140"/>
                    <a:pt x="5523" y="5898"/>
                  </a:cubicBezTo>
                  <a:lnTo>
                    <a:pt x="4324" y="8404"/>
                  </a:lnTo>
                  <a:cubicBezTo>
                    <a:pt x="3925" y="9244"/>
                    <a:pt x="3525" y="10076"/>
                    <a:pt x="3119" y="10916"/>
                  </a:cubicBezTo>
                  <a:cubicBezTo>
                    <a:pt x="2747" y="11702"/>
                    <a:pt x="2367" y="12487"/>
                    <a:pt x="1995" y="13273"/>
                  </a:cubicBezTo>
                  <a:cubicBezTo>
                    <a:pt x="1677" y="13936"/>
                    <a:pt x="1358" y="14593"/>
                    <a:pt x="1047" y="15257"/>
                  </a:cubicBezTo>
                  <a:cubicBezTo>
                    <a:pt x="817" y="15731"/>
                    <a:pt x="586" y="16205"/>
                    <a:pt x="363" y="16679"/>
                  </a:cubicBezTo>
                  <a:cubicBezTo>
                    <a:pt x="255" y="16909"/>
                    <a:pt x="139" y="17133"/>
                    <a:pt x="38" y="17363"/>
                  </a:cubicBezTo>
                  <a:cubicBezTo>
                    <a:pt x="31" y="17370"/>
                    <a:pt x="24" y="17377"/>
                    <a:pt x="24" y="17390"/>
                  </a:cubicBezTo>
                  <a:cubicBezTo>
                    <a:pt x="1" y="17432"/>
                    <a:pt x="39" y="17471"/>
                    <a:pt x="73" y="17471"/>
                  </a:cubicBezTo>
                  <a:cubicBezTo>
                    <a:pt x="89" y="17471"/>
                    <a:pt x="104" y="17463"/>
                    <a:pt x="112" y="17444"/>
                  </a:cubicBezTo>
                  <a:cubicBezTo>
                    <a:pt x="187" y="17289"/>
                    <a:pt x="261" y="17133"/>
                    <a:pt x="336" y="16977"/>
                  </a:cubicBezTo>
                  <a:lnTo>
                    <a:pt x="939" y="15717"/>
                  </a:lnTo>
                  <a:lnTo>
                    <a:pt x="1839" y="13842"/>
                  </a:lnTo>
                  <a:cubicBezTo>
                    <a:pt x="2205" y="13083"/>
                    <a:pt x="2564" y="12325"/>
                    <a:pt x="2929" y="11566"/>
                  </a:cubicBezTo>
                  <a:lnTo>
                    <a:pt x="4128" y="9067"/>
                  </a:lnTo>
                  <a:cubicBezTo>
                    <a:pt x="4528" y="8228"/>
                    <a:pt x="4927" y="7388"/>
                    <a:pt x="5333" y="6548"/>
                  </a:cubicBezTo>
                  <a:cubicBezTo>
                    <a:pt x="5706" y="5763"/>
                    <a:pt x="6085" y="4977"/>
                    <a:pt x="6458" y="4198"/>
                  </a:cubicBezTo>
                  <a:cubicBezTo>
                    <a:pt x="6776" y="3535"/>
                    <a:pt x="7094" y="2878"/>
                    <a:pt x="7412" y="2214"/>
                  </a:cubicBezTo>
                  <a:cubicBezTo>
                    <a:pt x="7636" y="1740"/>
                    <a:pt x="7866" y="1266"/>
                    <a:pt x="8096" y="785"/>
                  </a:cubicBezTo>
                  <a:cubicBezTo>
                    <a:pt x="8205" y="562"/>
                    <a:pt x="8313" y="338"/>
                    <a:pt x="8421" y="108"/>
                  </a:cubicBezTo>
                  <a:cubicBezTo>
                    <a:pt x="8421" y="101"/>
                    <a:pt x="8428" y="88"/>
                    <a:pt x="8435" y="81"/>
                  </a:cubicBezTo>
                  <a:cubicBezTo>
                    <a:pt x="8454" y="39"/>
                    <a:pt x="8414" y="0"/>
                    <a:pt x="8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4339550" y="771900"/>
              <a:ext cx="358425" cy="331525"/>
            </a:xfrm>
            <a:custGeom>
              <a:avLst/>
              <a:gdLst/>
              <a:ahLst/>
              <a:cxnLst/>
              <a:rect l="l" t="t" r="r" b="b"/>
              <a:pathLst>
                <a:path w="14337" h="13261" extrusionOk="0">
                  <a:moveTo>
                    <a:pt x="4782" y="1"/>
                  </a:moveTo>
                  <a:cubicBezTo>
                    <a:pt x="1" y="3786"/>
                    <a:pt x="617" y="8682"/>
                    <a:pt x="617" y="8682"/>
                  </a:cubicBezTo>
                  <a:lnTo>
                    <a:pt x="10172" y="13260"/>
                  </a:lnTo>
                  <a:cubicBezTo>
                    <a:pt x="10172" y="13260"/>
                    <a:pt x="9556" y="8371"/>
                    <a:pt x="14337" y="4579"/>
                  </a:cubicBezTo>
                  <a:lnTo>
                    <a:pt x="4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4353000" y="885050"/>
              <a:ext cx="346900" cy="219575"/>
            </a:xfrm>
            <a:custGeom>
              <a:avLst/>
              <a:gdLst/>
              <a:ahLst/>
              <a:cxnLst/>
              <a:rect l="l" t="t" r="r" b="b"/>
              <a:pathLst>
                <a:path w="13876" h="8783" extrusionOk="0">
                  <a:moveTo>
                    <a:pt x="13792" y="0"/>
                  </a:moveTo>
                  <a:cubicBezTo>
                    <a:pt x="13781" y="0"/>
                    <a:pt x="13769" y="4"/>
                    <a:pt x="13758" y="12"/>
                  </a:cubicBezTo>
                  <a:cubicBezTo>
                    <a:pt x="12228" y="1231"/>
                    <a:pt x="10988" y="2795"/>
                    <a:pt x="10264" y="4617"/>
                  </a:cubicBezTo>
                  <a:cubicBezTo>
                    <a:pt x="9824" y="5714"/>
                    <a:pt x="9573" y="6899"/>
                    <a:pt x="9559" y="8084"/>
                  </a:cubicBezTo>
                  <a:cubicBezTo>
                    <a:pt x="9554" y="8271"/>
                    <a:pt x="9558" y="8458"/>
                    <a:pt x="9577" y="8646"/>
                  </a:cubicBezTo>
                  <a:lnTo>
                    <a:pt x="9577" y="8646"/>
                  </a:lnTo>
                  <a:cubicBezTo>
                    <a:pt x="9286" y="8505"/>
                    <a:pt x="8996" y="8368"/>
                    <a:pt x="8706" y="8226"/>
                  </a:cubicBezTo>
                  <a:cubicBezTo>
                    <a:pt x="7948" y="7867"/>
                    <a:pt x="7196" y="7502"/>
                    <a:pt x="6438" y="7136"/>
                  </a:cubicBezTo>
                  <a:cubicBezTo>
                    <a:pt x="5510" y="6696"/>
                    <a:pt x="4589" y="6256"/>
                    <a:pt x="3668" y="5809"/>
                  </a:cubicBezTo>
                  <a:cubicBezTo>
                    <a:pt x="2869" y="5430"/>
                    <a:pt x="2076" y="5050"/>
                    <a:pt x="1284" y="4671"/>
                  </a:cubicBezTo>
                  <a:lnTo>
                    <a:pt x="499" y="4292"/>
                  </a:lnTo>
                  <a:cubicBezTo>
                    <a:pt x="370" y="4231"/>
                    <a:pt x="248" y="4163"/>
                    <a:pt x="126" y="4116"/>
                  </a:cubicBezTo>
                  <a:cubicBezTo>
                    <a:pt x="119" y="4109"/>
                    <a:pt x="113" y="4109"/>
                    <a:pt x="106" y="4109"/>
                  </a:cubicBezTo>
                  <a:cubicBezTo>
                    <a:pt x="97" y="4104"/>
                    <a:pt x="88" y="4102"/>
                    <a:pt x="80" y="4102"/>
                  </a:cubicBezTo>
                  <a:cubicBezTo>
                    <a:pt x="32" y="4102"/>
                    <a:pt x="1" y="4174"/>
                    <a:pt x="58" y="4197"/>
                  </a:cubicBezTo>
                  <a:cubicBezTo>
                    <a:pt x="377" y="4353"/>
                    <a:pt x="695" y="4502"/>
                    <a:pt x="1013" y="4658"/>
                  </a:cubicBezTo>
                  <a:cubicBezTo>
                    <a:pt x="1765" y="5016"/>
                    <a:pt x="2523" y="5382"/>
                    <a:pt x="3282" y="5748"/>
                  </a:cubicBezTo>
                  <a:cubicBezTo>
                    <a:pt x="4210" y="6188"/>
                    <a:pt x="5131" y="6628"/>
                    <a:pt x="6052" y="7075"/>
                  </a:cubicBezTo>
                  <a:lnTo>
                    <a:pt x="8435" y="8213"/>
                  </a:lnTo>
                  <a:lnTo>
                    <a:pt x="9221" y="8592"/>
                  </a:lnTo>
                  <a:cubicBezTo>
                    <a:pt x="9343" y="8653"/>
                    <a:pt x="9465" y="8721"/>
                    <a:pt x="9593" y="8768"/>
                  </a:cubicBezTo>
                  <a:cubicBezTo>
                    <a:pt x="9600" y="8775"/>
                    <a:pt x="9607" y="8775"/>
                    <a:pt x="9607" y="8775"/>
                  </a:cubicBezTo>
                  <a:cubicBezTo>
                    <a:pt x="9616" y="8780"/>
                    <a:pt x="9626" y="8783"/>
                    <a:pt x="9637" y="8783"/>
                  </a:cubicBezTo>
                  <a:cubicBezTo>
                    <a:pt x="9665" y="8783"/>
                    <a:pt x="9693" y="8764"/>
                    <a:pt x="9688" y="8734"/>
                  </a:cubicBezTo>
                  <a:cubicBezTo>
                    <a:pt x="9614" y="8125"/>
                    <a:pt x="9675" y="7475"/>
                    <a:pt x="9763" y="6872"/>
                  </a:cubicBezTo>
                  <a:cubicBezTo>
                    <a:pt x="9986" y="5375"/>
                    <a:pt x="10555" y="3940"/>
                    <a:pt x="11401" y="2680"/>
                  </a:cubicBezTo>
                  <a:cubicBezTo>
                    <a:pt x="12072" y="1691"/>
                    <a:pt x="12905" y="831"/>
                    <a:pt x="13833" y="87"/>
                  </a:cubicBezTo>
                  <a:cubicBezTo>
                    <a:pt x="13876" y="54"/>
                    <a:pt x="13837" y="0"/>
                    <a:pt x="13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4388300" y="803450"/>
              <a:ext cx="87950" cy="178000"/>
            </a:xfrm>
            <a:custGeom>
              <a:avLst/>
              <a:gdLst/>
              <a:ahLst/>
              <a:cxnLst/>
              <a:rect l="l" t="t" r="r" b="b"/>
              <a:pathLst>
                <a:path w="3518" h="7120" extrusionOk="0">
                  <a:moveTo>
                    <a:pt x="3435" y="0"/>
                  </a:moveTo>
                  <a:cubicBezTo>
                    <a:pt x="3423" y="0"/>
                    <a:pt x="3411" y="4"/>
                    <a:pt x="3400" y="12"/>
                  </a:cubicBezTo>
                  <a:cubicBezTo>
                    <a:pt x="2168" y="1001"/>
                    <a:pt x="1159" y="2260"/>
                    <a:pt x="570" y="3737"/>
                  </a:cubicBezTo>
                  <a:cubicBezTo>
                    <a:pt x="218" y="4624"/>
                    <a:pt x="8" y="5585"/>
                    <a:pt x="1" y="6540"/>
                  </a:cubicBezTo>
                  <a:cubicBezTo>
                    <a:pt x="1" y="6716"/>
                    <a:pt x="1" y="6892"/>
                    <a:pt x="28" y="7068"/>
                  </a:cubicBezTo>
                  <a:cubicBezTo>
                    <a:pt x="31" y="7102"/>
                    <a:pt x="60" y="7119"/>
                    <a:pt x="86" y="7119"/>
                  </a:cubicBezTo>
                  <a:cubicBezTo>
                    <a:pt x="113" y="7119"/>
                    <a:pt x="136" y="7102"/>
                    <a:pt x="130" y="7068"/>
                  </a:cubicBezTo>
                  <a:cubicBezTo>
                    <a:pt x="69" y="6581"/>
                    <a:pt x="109" y="6059"/>
                    <a:pt x="184" y="5572"/>
                  </a:cubicBezTo>
                  <a:cubicBezTo>
                    <a:pt x="360" y="4366"/>
                    <a:pt x="820" y="3208"/>
                    <a:pt x="1504" y="2199"/>
                  </a:cubicBezTo>
                  <a:cubicBezTo>
                    <a:pt x="2046" y="1393"/>
                    <a:pt x="2723" y="689"/>
                    <a:pt x="3475" y="86"/>
                  </a:cubicBezTo>
                  <a:cubicBezTo>
                    <a:pt x="3518" y="54"/>
                    <a:pt x="3479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7"/>
            <p:cNvSpPr/>
            <p:nvPr/>
          </p:nvSpPr>
          <p:spPr>
            <a:xfrm>
              <a:off x="4423175" y="820200"/>
              <a:ext cx="88125" cy="178000"/>
            </a:xfrm>
            <a:custGeom>
              <a:avLst/>
              <a:gdLst/>
              <a:ahLst/>
              <a:cxnLst/>
              <a:rect l="l" t="t" r="r" b="b"/>
              <a:pathLst>
                <a:path w="3525" h="7120" extrusionOk="0">
                  <a:moveTo>
                    <a:pt x="3441" y="1"/>
                  </a:moveTo>
                  <a:cubicBezTo>
                    <a:pt x="3430" y="1"/>
                    <a:pt x="3418" y="4"/>
                    <a:pt x="3407" y="12"/>
                  </a:cubicBezTo>
                  <a:cubicBezTo>
                    <a:pt x="2168" y="1001"/>
                    <a:pt x="1159" y="2261"/>
                    <a:pt x="570" y="3737"/>
                  </a:cubicBezTo>
                  <a:cubicBezTo>
                    <a:pt x="218" y="4624"/>
                    <a:pt x="8" y="5586"/>
                    <a:pt x="1" y="6540"/>
                  </a:cubicBezTo>
                  <a:cubicBezTo>
                    <a:pt x="1" y="6717"/>
                    <a:pt x="1" y="6893"/>
                    <a:pt x="28" y="7069"/>
                  </a:cubicBezTo>
                  <a:cubicBezTo>
                    <a:pt x="31" y="7103"/>
                    <a:pt x="60" y="7119"/>
                    <a:pt x="87" y="7119"/>
                  </a:cubicBezTo>
                  <a:cubicBezTo>
                    <a:pt x="114" y="7119"/>
                    <a:pt x="140" y="7103"/>
                    <a:pt x="136" y="7069"/>
                  </a:cubicBezTo>
                  <a:cubicBezTo>
                    <a:pt x="69" y="6581"/>
                    <a:pt x="116" y="6060"/>
                    <a:pt x="184" y="5572"/>
                  </a:cubicBezTo>
                  <a:cubicBezTo>
                    <a:pt x="360" y="4367"/>
                    <a:pt x="820" y="3209"/>
                    <a:pt x="1504" y="2200"/>
                  </a:cubicBezTo>
                  <a:cubicBezTo>
                    <a:pt x="2046" y="1394"/>
                    <a:pt x="2723" y="696"/>
                    <a:pt x="3482" y="87"/>
                  </a:cubicBezTo>
                  <a:cubicBezTo>
                    <a:pt x="3525" y="54"/>
                    <a:pt x="3486" y="1"/>
                    <a:pt x="3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7"/>
            <p:cNvSpPr/>
            <p:nvPr/>
          </p:nvSpPr>
          <p:spPr>
            <a:xfrm>
              <a:off x="4458225" y="836975"/>
              <a:ext cx="87950" cy="177975"/>
            </a:xfrm>
            <a:custGeom>
              <a:avLst/>
              <a:gdLst/>
              <a:ahLst/>
              <a:cxnLst/>
              <a:rect l="l" t="t" r="r" b="b"/>
              <a:pathLst>
                <a:path w="3518" h="7119" extrusionOk="0">
                  <a:moveTo>
                    <a:pt x="3434" y="0"/>
                  </a:moveTo>
                  <a:cubicBezTo>
                    <a:pt x="3423" y="0"/>
                    <a:pt x="3411" y="4"/>
                    <a:pt x="3400" y="12"/>
                  </a:cubicBezTo>
                  <a:cubicBezTo>
                    <a:pt x="2168" y="1000"/>
                    <a:pt x="1159" y="2260"/>
                    <a:pt x="569" y="3736"/>
                  </a:cubicBezTo>
                  <a:cubicBezTo>
                    <a:pt x="211" y="4623"/>
                    <a:pt x="7" y="5578"/>
                    <a:pt x="1" y="6540"/>
                  </a:cubicBezTo>
                  <a:cubicBezTo>
                    <a:pt x="1" y="6716"/>
                    <a:pt x="1" y="6892"/>
                    <a:pt x="28" y="7068"/>
                  </a:cubicBezTo>
                  <a:cubicBezTo>
                    <a:pt x="31" y="7102"/>
                    <a:pt x="60" y="7119"/>
                    <a:pt x="86" y="7119"/>
                  </a:cubicBezTo>
                  <a:cubicBezTo>
                    <a:pt x="112" y="7119"/>
                    <a:pt x="136" y="7102"/>
                    <a:pt x="129" y="7068"/>
                  </a:cubicBezTo>
                  <a:cubicBezTo>
                    <a:pt x="68" y="6581"/>
                    <a:pt x="109" y="6059"/>
                    <a:pt x="183" y="5572"/>
                  </a:cubicBezTo>
                  <a:cubicBezTo>
                    <a:pt x="360" y="4366"/>
                    <a:pt x="820" y="3208"/>
                    <a:pt x="1504" y="2199"/>
                  </a:cubicBezTo>
                  <a:cubicBezTo>
                    <a:pt x="2046" y="1393"/>
                    <a:pt x="2723" y="689"/>
                    <a:pt x="3475" y="86"/>
                  </a:cubicBezTo>
                  <a:cubicBezTo>
                    <a:pt x="3518" y="54"/>
                    <a:pt x="3479" y="0"/>
                    <a:pt x="3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7"/>
            <p:cNvSpPr/>
            <p:nvPr/>
          </p:nvSpPr>
          <p:spPr>
            <a:xfrm>
              <a:off x="4493100" y="853725"/>
              <a:ext cx="88125" cy="178000"/>
            </a:xfrm>
            <a:custGeom>
              <a:avLst/>
              <a:gdLst/>
              <a:ahLst/>
              <a:cxnLst/>
              <a:rect l="l" t="t" r="r" b="b"/>
              <a:pathLst>
                <a:path w="3525" h="7120" extrusionOk="0">
                  <a:moveTo>
                    <a:pt x="3439" y="0"/>
                  </a:moveTo>
                  <a:cubicBezTo>
                    <a:pt x="3428" y="0"/>
                    <a:pt x="3417" y="4"/>
                    <a:pt x="3407" y="12"/>
                  </a:cubicBezTo>
                  <a:cubicBezTo>
                    <a:pt x="2168" y="1001"/>
                    <a:pt x="1159" y="2260"/>
                    <a:pt x="569" y="3737"/>
                  </a:cubicBezTo>
                  <a:cubicBezTo>
                    <a:pt x="217" y="4624"/>
                    <a:pt x="7" y="5579"/>
                    <a:pt x="1" y="6540"/>
                  </a:cubicBezTo>
                  <a:cubicBezTo>
                    <a:pt x="1" y="6716"/>
                    <a:pt x="1" y="6892"/>
                    <a:pt x="28" y="7069"/>
                  </a:cubicBezTo>
                  <a:cubicBezTo>
                    <a:pt x="31" y="7102"/>
                    <a:pt x="60" y="7119"/>
                    <a:pt x="87" y="7119"/>
                  </a:cubicBezTo>
                  <a:cubicBezTo>
                    <a:pt x="114" y="7119"/>
                    <a:pt x="139" y="7102"/>
                    <a:pt x="136" y="7069"/>
                  </a:cubicBezTo>
                  <a:cubicBezTo>
                    <a:pt x="68" y="6581"/>
                    <a:pt x="116" y="6060"/>
                    <a:pt x="183" y="5572"/>
                  </a:cubicBezTo>
                  <a:cubicBezTo>
                    <a:pt x="360" y="4367"/>
                    <a:pt x="820" y="3209"/>
                    <a:pt x="1504" y="2200"/>
                  </a:cubicBezTo>
                  <a:cubicBezTo>
                    <a:pt x="2046" y="1394"/>
                    <a:pt x="2723" y="689"/>
                    <a:pt x="3481" y="87"/>
                  </a:cubicBezTo>
                  <a:cubicBezTo>
                    <a:pt x="3525" y="54"/>
                    <a:pt x="3482" y="0"/>
                    <a:pt x="3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7"/>
            <p:cNvSpPr/>
            <p:nvPr/>
          </p:nvSpPr>
          <p:spPr>
            <a:xfrm>
              <a:off x="4528150" y="870475"/>
              <a:ext cx="87950" cy="178000"/>
            </a:xfrm>
            <a:custGeom>
              <a:avLst/>
              <a:gdLst/>
              <a:ahLst/>
              <a:cxnLst/>
              <a:rect l="l" t="t" r="r" b="b"/>
              <a:pathLst>
                <a:path w="3518" h="7120" extrusionOk="0">
                  <a:moveTo>
                    <a:pt x="3434" y="1"/>
                  </a:moveTo>
                  <a:cubicBezTo>
                    <a:pt x="3423" y="1"/>
                    <a:pt x="3411" y="4"/>
                    <a:pt x="3400" y="13"/>
                  </a:cubicBezTo>
                  <a:cubicBezTo>
                    <a:pt x="2167" y="1001"/>
                    <a:pt x="1158" y="2261"/>
                    <a:pt x="569" y="3730"/>
                  </a:cubicBezTo>
                  <a:cubicBezTo>
                    <a:pt x="210" y="4624"/>
                    <a:pt x="7" y="5579"/>
                    <a:pt x="0" y="6541"/>
                  </a:cubicBezTo>
                  <a:cubicBezTo>
                    <a:pt x="0" y="6717"/>
                    <a:pt x="0" y="6893"/>
                    <a:pt x="21" y="7069"/>
                  </a:cubicBezTo>
                  <a:cubicBezTo>
                    <a:pt x="28" y="7103"/>
                    <a:pt x="56" y="7120"/>
                    <a:pt x="83" y="7120"/>
                  </a:cubicBezTo>
                  <a:cubicBezTo>
                    <a:pt x="109" y="7120"/>
                    <a:pt x="132" y="7103"/>
                    <a:pt x="129" y="7069"/>
                  </a:cubicBezTo>
                  <a:cubicBezTo>
                    <a:pt x="61" y="6575"/>
                    <a:pt x="109" y="6060"/>
                    <a:pt x="183" y="5572"/>
                  </a:cubicBezTo>
                  <a:cubicBezTo>
                    <a:pt x="359" y="4367"/>
                    <a:pt x="820" y="3209"/>
                    <a:pt x="1504" y="2200"/>
                  </a:cubicBezTo>
                  <a:cubicBezTo>
                    <a:pt x="2046" y="1394"/>
                    <a:pt x="2723" y="690"/>
                    <a:pt x="3474" y="87"/>
                  </a:cubicBezTo>
                  <a:cubicBezTo>
                    <a:pt x="3518" y="55"/>
                    <a:pt x="3479" y="1"/>
                    <a:pt x="3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7"/>
            <p:cNvSpPr/>
            <p:nvPr/>
          </p:nvSpPr>
          <p:spPr>
            <a:xfrm>
              <a:off x="4563025" y="887250"/>
              <a:ext cx="88125" cy="177925"/>
            </a:xfrm>
            <a:custGeom>
              <a:avLst/>
              <a:gdLst/>
              <a:ahLst/>
              <a:cxnLst/>
              <a:rect l="l" t="t" r="r" b="b"/>
              <a:pathLst>
                <a:path w="3525" h="7117" extrusionOk="0">
                  <a:moveTo>
                    <a:pt x="3438" y="0"/>
                  </a:moveTo>
                  <a:cubicBezTo>
                    <a:pt x="3427" y="0"/>
                    <a:pt x="3416" y="4"/>
                    <a:pt x="3407" y="12"/>
                  </a:cubicBezTo>
                  <a:cubicBezTo>
                    <a:pt x="2167" y="1001"/>
                    <a:pt x="1158" y="2260"/>
                    <a:pt x="569" y="3730"/>
                  </a:cubicBezTo>
                  <a:cubicBezTo>
                    <a:pt x="217" y="4617"/>
                    <a:pt x="7" y="5579"/>
                    <a:pt x="0" y="6540"/>
                  </a:cubicBezTo>
                  <a:cubicBezTo>
                    <a:pt x="0" y="6716"/>
                    <a:pt x="0" y="6892"/>
                    <a:pt x="28" y="7068"/>
                  </a:cubicBezTo>
                  <a:cubicBezTo>
                    <a:pt x="31" y="7100"/>
                    <a:pt x="61" y="7117"/>
                    <a:pt x="88" y="7117"/>
                  </a:cubicBezTo>
                  <a:cubicBezTo>
                    <a:pt x="113" y="7117"/>
                    <a:pt x="136" y="7101"/>
                    <a:pt x="129" y="7068"/>
                  </a:cubicBezTo>
                  <a:cubicBezTo>
                    <a:pt x="68" y="6574"/>
                    <a:pt x="116" y="6059"/>
                    <a:pt x="183" y="5572"/>
                  </a:cubicBezTo>
                  <a:cubicBezTo>
                    <a:pt x="359" y="4360"/>
                    <a:pt x="820" y="3208"/>
                    <a:pt x="1504" y="2193"/>
                  </a:cubicBezTo>
                  <a:cubicBezTo>
                    <a:pt x="2046" y="1394"/>
                    <a:pt x="2723" y="689"/>
                    <a:pt x="3481" y="87"/>
                  </a:cubicBezTo>
                  <a:cubicBezTo>
                    <a:pt x="3524" y="54"/>
                    <a:pt x="3482" y="0"/>
                    <a:pt x="3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7"/>
            <p:cNvSpPr/>
            <p:nvPr/>
          </p:nvSpPr>
          <p:spPr>
            <a:xfrm>
              <a:off x="4443500" y="554700"/>
              <a:ext cx="358425" cy="331675"/>
            </a:xfrm>
            <a:custGeom>
              <a:avLst/>
              <a:gdLst/>
              <a:ahLst/>
              <a:cxnLst/>
              <a:rect l="l" t="t" r="r" b="b"/>
              <a:pathLst>
                <a:path w="14337" h="13267" extrusionOk="0">
                  <a:moveTo>
                    <a:pt x="4781" y="0"/>
                  </a:moveTo>
                  <a:cubicBezTo>
                    <a:pt x="0" y="3793"/>
                    <a:pt x="624" y="8682"/>
                    <a:pt x="624" y="8682"/>
                  </a:cubicBezTo>
                  <a:lnTo>
                    <a:pt x="10179" y="13267"/>
                  </a:lnTo>
                  <a:cubicBezTo>
                    <a:pt x="10179" y="13267"/>
                    <a:pt x="9556" y="8377"/>
                    <a:pt x="14337" y="4585"/>
                  </a:cubicBezTo>
                  <a:lnTo>
                    <a:pt x="47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7"/>
            <p:cNvSpPr/>
            <p:nvPr/>
          </p:nvSpPr>
          <p:spPr>
            <a:xfrm>
              <a:off x="4457100" y="668000"/>
              <a:ext cx="346750" cy="219600"/>
            </a:xfrm>
            <a:custGeom>
              <a:avLst/>
              <a:gdLst/>
              <a:ahLst/>
              <a:cxnLst/>
              <a:rect l="l" t="t" r="r" b="b"/>
              <a:pathLst>
                <a:path w="13870" h="8784" extrusionOk="0">
                  <a:moveTo>
                    <a:pt x="13786" y="1"/>
                  </a:moveTo>
                  <a:cubicBezTo>
                    <a:pt x="13775" y="1"/>
                    <a:pt x="13763" y="4"/>
                    <a:pt x="13752" y="12"/>
                  </a:cubicBezTo>
                  <a:cubicBezTo>
                    <a:pt x="12222" y="1231"/>
                    <a:pt x="10982" y="2796"/>
                    <a:pt x="10258" y="4617"/>
                  </a:cubicBezTo>
                  <a:cubicBezTo>
                    <a:pt x="9824" y="5714"/>
                    <a:pt x="9567" y="6899"/>
                    <a:pt x="9553" y="8085"/>
                  </a:cubicBezTo>
                  <a:cubicBezTo>
                    <a:pt x="9553" y="8265"/>
                    <a:pt x="9553" y="8455"/>
                    <a:pt x="9571" y="8643"/>
                  </a:cubicBezTo>
                  <a:lnTo>
                    <a:pt x="9571" y="8643"/>
                  </a:lnTo>
                  <a:cubicBezTo>
                    <a:pt x="9283" y="8503"/>
                    <a:pt x="8995" y="8368"/>
                    <a:pt x="8707" y="8227"/>
                  </a:cubicBezTo>
                  <a:cubicBezTo>
                    <a:pt x="7948" y="7868"/>
                    <a:pt x="7190" y="7502"/>
                    <a:pt x="6432" y="7136"/>
                  </a:cubicBezTo>
                  <a:cubicBezTo>
                    <a:pt x="5511" y="6696"/>
                    <a:pt x="4583" y="6256"/>
                    <a:pt x="3662" y="5809"/>
                  </a:cubicBezTo>
                  <a:cubicBezTo>
                    <a:pt x="2870" y="5430"/>
                    <a:pt x="2070" y="5051"/>
                    <a:pt x="1278" y="4672"/>
                  </a:cubicBezTo>
                  <a:lnTo>
                    <a:pt x="493" y="4292"/>
                  </a:lnTo>
                  <a:cubicBezTo>
                    <a:pt x="371" y="4231"/>
                    <a:pt x="249" y="4164"/>
                    <a:pt x="120" y="4116"/>
                  </a:cubicBezTo>
                  <a:cubicBezTo>
                    <a:pt x="113" y="4109"/>
                    <a:pt x="107" y="4109"/>
                    <a:pt x="107" y="4109"/>
                  </a:cubicBezTo>
                  <a:cubicBezTo>
                    <a:pt x="98" y="4104"/>
                    <a:pt x="89" y="4102"/>
                    <a:pt x="80" y="4102"/>
                  </a:cubicBezTo>
                  <a:cubicBezTo>
                    <a:pt x="32" y="4102"/>
                    <a:pt x="1" y="4174"/>
                    <a:pt x="52" y="4197"/>
                  </a:cubicBezTo>
                  <a:cubicBezTo>
                    <a:pt x="371" y="4353"/>
                    <a:pt x="689" y="4502"/>
                    <a:pt x="1007" y="4658"/>
                  </a:cubicBezTo>
                  <a:cubicBezTo>
                    <a:pt x="1766" y="5017"/>
                    <a:pt x="2517" y="5383"/>
                    <a:pt x="3276" y="5748"/>
                  </a:cubicBezTo>
                  <a:cubicBezTo>
                    <a:pt x="4204" y="6188"/>
                    <a:pt x="5125" y="6629"/>
                    <a:pt x="6046" y="7069"/>
                  </a:cubicBezTo>
                  <a:cubicBezTo>
                    <a:pt x="6845" y="7455"/>
                    <a:pt x="7637" y="7834"/>
                    <a:pt x="8429" y="8213"/>
                  </a:cubicBezTo>
                  <a:lnTo>
                    <a:pt x="9215" y="8592"/>
                  </a:lnTo>
                  <a:cubicBezTo>
                    <a:pt x="9343" y="8653"/>
                    <a:pt x="9465" y="8714"/>
                    <a:pt x="9587" y="8769"/>
                  </a:cubicBezTo>
                  <a:cubicBezTo>
                    <a:pt x="9594" y="8775"/>
                    <a:pt x="9601" y="8775"/>
                    <a:pt x="9608" y="8775"/>
                  </a:cubicBezTo>
                  <a:cubicBezTo>
                    <a:pt x="9615" y="8781"/>
                    <a:pt x="9624" y="8783"/>
                    <a:pt x="9633" y="8783"/>
                  </a:cubicBezTo>
                  <a:cubicBezTo>
                    <a:pt x="9659" y="8783"/>
                    <a:pt x="9687" y="8764"/>
                    <a:pt x="9682" y="8735"/>
                  </a:cubicBezTo>
                  <a:cubicBezTo>
                    <a:pt x="9608" y="8118"/>
                    <a:pt x="9669" y="7475"/>
                    <a:pt x="9757" y="6872"/>
                  </a:cubicBezTo>
                  <a:cubicBezTo>
                    <a:pt x="9980" y="5376"/>
                    <a:pt x="10549" y="3940"/>
                    <a:pt x="11402" y="2681"/>
                  </a:cubicBezTo>
                  <a:cubicBezTo>
                    <a:pt x="12066" y="1692"/>
                    <a:pt x="12899" y="825"/>
                    <a:pt x="13826" y="87"/>
                  </a:cubicBezTo>
                  <a:cubicBezTo>
                    <a:pt x="13870" y="55"/>
                    <a:pt x="13831" y="1"/>
                    <a:pt x="13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7"/>
            <p:cNvSpPr/>
            <p:nvPr/>
          </p:nvSpPr>
          <p:spPr>
            <a:xfrm>
              <a:off x="4632100" y="653450"/>
              <a:ext cx="87975" cy="178000"/>
            </a:xfrm>
            <a:custGeom>
              <a:avLst/>
              <a:gdLst/>
              <a:ahLst/>
              <a:cxnLst/>
              <a:rect l="l" t="t" r="r" b="b"/>
              <a:pathLst>
                <a:path w="3519" h="7120" extrusionOk="0">
                  <a:moveTo>
                    <a:pt x="3434" y="0"/>
                  </a:moveTo>
                  <a:cubicBezTo>
                    <a:pt x="3423" y="0"/>
                    <a:pt x="3411" y="4"/>
                    <a:pt x="3400" y="12"/>
                  </a:cubicBezTo>
                  <a:cubicBezTo>
                    <a:pt x="2167" y="1001"/>
                    <a:pt x="1158" y="2260"/>
                    <a:pt x="569" y="3737"/>
                  </a:cubicBezTo>
                  <a:cubicBezTo>
                    <a:pt x="217" y="4624"/>
                    <a:pt x="7" y="5579"/>
                    <a:pt x="0" y="6540"/>
                  </a:cubicBezTo>
                  <a:cubicBezTo>
                    <a:pt x="0" y="6716"/>
                    <a:pt x="0" y="6892"/>
                    <a:pt x="27" y="7068"/>
                  </a:cubicBezTo>
                  <a:cubicBezTo>
                    <a:pt x="31" y="7102"/>
                    <a:pt x="60" y="7119"/>
                    <a:pt x="86" y="7119"/>
                  </a:cubicBezTo>
                  <a:cubicBezTo>
                    <a:pt x="112" y="7119"/>
                    <a:pt x="136" y="7102"/>
                    <a:pt x="129" y="7068"/>
                  </a:cubicBezTo>
                  <a:cubicBezTo>
                    <a:pt x="68" y="6574"/>
                    <a:pt x="109" y="6059"/>
                    <a:pt x="183" y="5572"/>
                  </a:cubicBezTo>
                  <a:cubicBezTo>
                    <a:pt x="359" y="4366"/>
                    <a:pt x="820" y="3208"/>
                    <a:pt x="1504" y="2199"/>
                  </a:cubicBezTo>
                  <a:cubicBezTo>
                    <a:pt x="2046" y="1394"/>
                    <a:pt x="2723" y="689"/>
                    <a:pt x="3481" y="87"/>
                  </a:cubicBezTo>
                  <a:cubicBezTo>
                    <a:pt x="3519" y="54"/>
                    <a:pt x="3479" y="0"/>
                    <a:pt x="3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7"/>
            <p:cNvSpPr/>
            <p:nvPr/>
          </p:nvSpPr>
          <p:spPr>
            <a:xfrm>
              <a:off x="4666975" y="670200"/>
              <a:ext cx="88125" cy="178000"/>
            </a:xfrm>
            <a:custGeom>
              <a:avLst/>
              <a:gdLst/>
              <a:ahLst/>
              <a:cxnLst/>
              <a:rect l="l" t="t" r="r" b="b"/>
              <a:pathLst>
                <a:path w="3525" h="7120" extrusionOk="0">
                  <a:moveTo>
                    <a:pt x="3441" y="1"/>
                  </a:moveTo>
                  <a:cubicBezTo>
                    <a:pt x="3430" y="1"/>
                    <a:pt x="3418" y="4"/>
                    <a:pt x="3407" y="12"/>
                  </a:cubicBezTo>
                  <a:cubicBezTo>
                    <a:pt x="2174" y="1001"/>
                    <a:pt x="1158" y="2261"/>
                    <a:pt x="569" y="3737"/>
                  </a:cubicBezTo>
                  <a:cubicBezTo>
                    <a:pt x="217" y="4624"/>
                    <a:pt x="14" y="5579"/>
                    <a:pt x="7" y="6541"/>
                  </a:cubicBezTo>
                  <a:cubicBezTo>
                    <a:pt x="0" y="6717"/>
                    <a:pt x="7" y="6893"/>
                    <a:pt x="27" y="7069"/>
                  </a:cubicBezTo>
                  <a:cubicBezTo>
                    <a:pt x="31" y="7103"/>
                    <a:pt x="60" y="7120"/>
                    <a:pt x="87" y="7120"/>
                  </a:cubicBezTo>
                  <a:cubicBezTo>
                    <a:pt x="114" y="7120"/>
                    <a:pt x="139" y="7103"/>
                    <a:pt x="136" y="7069"/>
                  </a:cubicBezTo>
                  <a:cubicBezTo>
                    <a:pt x="68" y="6574"/>
                    <a:pt x="116" y="6060"/>
                    <a:pt x="183" y="5572"/>
                  </a:cubicBezTo>
                  <a:cubicBezTo>
                    <a:pt x="359" y="4367"/>
                    <a:pt x="827" y="3209"/>
                    <a:pt x="1504" y="2200"/>
                  </a:cubicBezTo>
                  <a:cubicBezTo>
                    <a:pt x="2046" y="1394"/>
                    <a:pt x="2723" y="690"/>
                    <a:pt x="3481" y="87"/>
                  </a:cubicBezTo>
                  <a:cubicBezTo>
                    <a:pt x="3524" y="55"/>
                    <a:pt x="3486" y="1"/>
                    <a:pt x="3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7"/>
            <p:cNvSpPr/>
            <p:nvPr/>
          </p:nvSpPr>
          <p:spPr>
            <a:xfrm>
              <a:off x="4505550" y="586400"/>
              <a:ext cx="74825" cy="96500"/>
            </a:xfrm>
            <a:custGeom>
              <a:avLst/>
              <a:gdLst/>
              <a:ahLst/>
              <a:cxnLst/>
              <a:rect l="l" t="t" r="r" b="b"/>
              <a:pathLst>
                <a:path w="2993" h="3860" extrusionOk="0">
                  <a:moveTo>
                    <a:pt x="2907" y="1"/>
                  </a:moveTo>
                  <a:cubicBezTo>
                    <a:pt x="2896" y="1"/>
                    <a:pt x="2885" y="4"/>
                    <a:pt x="2875" y="12"/>
                  </a:cubicBezTo>
                  <a:cubicBezTo>
                    <a:pt x="1853" y="832"/>
                    <a:pt x="979" y="1827"/>
                    <a:pt x="376" y="2992"/>
                  </a:cubicBezTo>
                  <a:cubicBezTo>
                    <a:pt x="241" y="3256"/>
                    <a:pt x="126" y="3520"/>
                    <a:pt x="17" y="3798"/>
                  </a:cubicBezTo>
                  <a:cubicBezTo>
                    <a:pt x="1" y="3835"/>
                    <a:pt x="32" y="3859"/>
                    <a:pt x="65" y="3859"/>
                  </a:cubicBezTo>
                  <a:cubicBezTo>
                    <a:pt x="86" y="3859"/>
                    <a:pt x="108" y="3849"/>
                    <a:pt x="119" y="3825"/>
                  </a:cubicBezTo>
                  <a:cubicBezTo>
                    <a:pt x="546" y="2728"/>
                    <a:pt x="1216" y="1739"/>
                    <a:pt x="2042" y="899"/>
                  </a:cubicBezTo>
                  <a:cubicBezTo>
                    <a:pt x="2327" y="615"/>
                    <a:pt x="2631" y="344"/>
                    <a:pt x="2950" y="87"/>
                  </a:cubicBezTo>
                  <a:cubicBezTo>
                    <a:pt x="2993" y="54"/>
                    <a:pt x="2950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7"/>
            <p:cNvSpPr/>
            <p:nvPr/>
          </p:nvSpPr>
          <p:spPr>
            <a:xfrm>
              <a:off x="4540425" y="603175"/>
              <a:ext cx="74825" cy="96475"/>
            </a:xfrm>
            <a:custGeom>
              <a:avLst/>
              <a:gdLst/>
              <a:ahLst/>
              <a:cxnLst/>
              <a:rect l="l" t="t" r="r" b="b"/>
              <a:pathLst>
                <a:path w="2993" h="3859" extrusionOk="0">
                  <a:moveTo>
                    <a:pt x="2909" y="0"/>
                  </a:moveTo>
                  <a:cubicBezTo>
                    <a:pt x="2898" y="0"/>
                    <a:pt x="2886" y="4"/>
                    <a:pt x="2875" y="12"/>
                  </a:cubicBezTo>
                  <a:cubicBezTo>
                    <a:pt x="1859" y="831"/>
                    <a:pt x="986" y="1827"/>
                    <a:pt x="383" y="2991"/>
                  </a:cubicBezTo>
                  <a:cubicBezTo>
                    <a:pt x="248" y="3256"/>
                    <a:pt x="126" y="3520"/>
                    <a:pt x="17" y="3797"/>
                  </a:cubicBezTo>
                  <a:cubicBezTo>
                    <a:pt x="1" y="3834"/>
                    <a:pt x="32" y="3859"/>
                    <a:pt x="65" y="3859"/>
                  </a:cubicBezTo>
                  <a:cubicBezTo>
                    <a:pt x="86" y="3859"/>
                    <a:pt x="108" y="3848"/>
                    <a:pt x="119" y="3824"/>
                  </a:cubicBezTo>
                  <a:cubicBezTo>
                    <a:pt x="552" y="2727"/>
                    <a:pt x="1216" y="1739"/>
                    <a:pt x="2042" y="899"/>
                  </a:cubicBezTo>
                  <a:cubicBezTo>
                    <a:pt x="2327" y="614"/>
                    <a:pt x="2631" y="344"/>
                    <a:pt x="2950" y="86"/>
                  </a:cubicBezTo>
                  <a:cubicBezTo>
                    <a:pt x="2993" y="54"/>
                    <a:pt x="2954" y="0"/>
                    <a:pt x="2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7"/>
            <p:cNvSpPr/>
            <p:nvPr/>
          </p:nvSpPr>
          <p:spPr>
            <a:xfrm>
              <a:off x="4575425" y="619925"/>
              <a:ext cx="74750" cy="96500"/>
            </a:xfrm>
            <a:custGeom>
              <a:avLst/>
              <a:gdLst/>
              <a:ahLst/>
              <a:cxnLst/>
              <a:rect l="l" t="t" r="r" b="b"/>
              <a:pathLst>
                <a:path w="2990" h="3860" extrusionOk="0">
                  <a:moveTo>
                    <a:pt x="2908" y="0"/>
                  </a:moveTo>
                  <a:cubicBezTo>
                    <a:pt x="2897" y="0"/>
                    <a:pt x="2886" y="4"/>
                    <a:pt x="2877" y="12"/>
                  </a:cubicBezTo>
                  <a:cubicBezTo>
                    <a:pt x="1854" y="832"/>
                    <a:pt x="981" y="1827"/>
                    <a:pt x="378" y="2992"/>
                  </a:cubicBezTo>
                  <a:cubicBezTo>
                    <a:pt x="243" y="3256"/>
                    <a:pt x="121" y="3520"/>
                    <a:pt x="12" y="3798"/>
                  </a:cubicBezTo>
                  <a:cubicBezTo>
                    <a:pt x="0" y="3835"/>
                    <a:pt x="32" y="3859"/>
                    <a:pt x="66" y="3859"/>
                  </a:cubicBezTo>
                  <a:cubicBezTo>
                    <a:pt x="88" y="3859"/>
                    <a:pt x="110" y="3849"/>
                    <a:pt x="121" y="3825"/>
                  </a:cubicBezTo>
                  <a:cubicBezTo>
                    <a:pt x="547" y="2728"/>
                    <a:pt x="1218" y="1739"/>
                    <a:pt x="2044" y="899"/>
                  </a:cubicBezTo>
                  <a:cubicBezTo>
                    <a:pt x="2328" y="615"/>
                    <a:pt x="2633" y="344"/>
                    <a:pt x="2951" y="87"/>
                  </a:cubicBezTo>
                  <a:cubicBezTo>
                    <a:pt x="2989" y="54"/>
                    <a:pt x="2950" y="0"/>
                    <a:pt x="2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7"/>
            <p:cNvSpPr/>
            <p:nvPr/>
          </p:nvSpPr>
          <p:spPr>
            <a:xfrm>
              <a:off x="4610350" y="636675"/>
              <a:ext cx="74825" cy="96500"/>
            </a:xfrm>
            <a:custGeom>
              <a:avLst/>
              <a:gdLst/>
              <a:ahLst/>
              <a:cxnLst/>
              <a:rect l="l" t="t" r="r" b="b"/>
              <a:pathLst>
                <a:path w="2993" h="3860" extrusionOk="0">
                  <a:moveTo>
                    <a:pt x="2909" y="1"/>
                  </a:moveTo>
                  <a:cubicBezTo>
                    <a:pt x="2898" y="1"/>
                    <a:pt x="2886" y="4"/>
                    <a:pt x="2875" y="13"/>
                  </a:cubicBezTo>
                  <a:cubicBezTo>
                    <a:pt x="1852" y="825"/>
                    <a:pt x="986" y="1827"/>
                    <a:pt x="383" y="2992"/>
                  </a:cubicBezTo>
                  <a:cubicBezTo>
                    <a:pt x="247" y="3250"/>
                    <a:pt x="125" y="3520"/>
                    <a:pt x="17" y="3798"/>
                  </a:cubicBezTo>
                  <a:cubicBezTo>
                    <a:pt x="1" y="3835"/>
                    <a:pt x="32" y="3860"/>
                    <a:pt x="64" y="3860"/>
                  </a:cubicBezTo>
                  <a:cubicBezTo>
                    <a:pt x="86" y="3860"/>
                    <a:pt x="108" y="3849"/>
                    <a:pt x="119" y="3825"/>
                  </a:cubicBezTo>
                  <a:cubicBezTo>
                    <a:pt x="545" y="2728"/>
                    <a:pt x="1216" y="1739"/>
                    <a:pt x="2042" y="900"/>
                  </a:cubicBezTo>
                  <a:cubicBezTo>
                    <a:pt x="2326" y="609"/>
                    <a:pt x="2631" y="344"/>
                    <a:pt x="2949" y="87"/>
                  </a:cubicBezTo>
                  <a:cubicBezTo>
                    <a:pt x="2993" y="55"/>
                    <a:pt x="2954" y="1"/>
                    <a:pt x="2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7"/>
            <p:cNvSpPr/>
            <p:nvPr/>
          </p:nvSpPr>
          <p:spPr>
            <a:xfrm>
              <a:off x="4494450" y="701300"/>
              <a:ext cx="98575" cy="102300"/>
            </a:xfrm>
            <a:custGeom>
              <a:avLst/>
              <a:gdLst/>
              <a:ahLst/>
              <a:cxnLst/>
              <a:rect l="l" t="t" r="r" b="b"/>
              <a:pathLst>
                <a:path w="3943" h="4092" extrusionOk="0">
                  <a:moveTo>
                    <a:pt x="468" y="1"/>
                  </a:moveTo>
                  <a:cubicBezTo>
                    <a:pt x="1" y="1200"/>
                    <a:pt x="143" y="2425"/>
                    <a:pt x="143" y="2425"/>
                  </a:cubicBezTo>
                  <a:lnTo>
                    <a:pt x="3251" y="3915"/>
                  </a:lnTo>
                  <a:lnTo>
                    <a:pt x="3610" y="4091"/>
                  </a:lnTo>
                  <a:cubicBezTo>
                    <a:pt x="3610" y="4091"/>
                    <a:pt x="3475" y="2859"/>
                    <a:pt x="3942" y="1667"/>
                  </a:cubicBezTo>
                  <a:lnTo>
                    <a:pt x="4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7"/>
            <p:cNvSpPr/>
            <p:nvPr/>
          </p:nvSpPr>
          <p:spPr>
            <a:xfrm>
              <a:off x="4496050" y="741750"/>
              <a:ext cx="98550" cy="63125"/>
            </a:xfrm>
            <a:custGeom>
              <a:avLst/>
              <a:gdLst/>
              <a:ahLst/>
              <a:cxnLst/>
              <a:rect l="l" t="t" r="r" b="b"/>
              <a:pathLst>
                <a:path w="3942" h="2525" extrusionOk="0">
                  <a:moveTo>
                    <a:pt x="3878" y="1"/>
                  </a:moveTo>
                  <a:cubicBezTo>
                    <a:pt x="3857" y="1"/>
                    <a:pt x="3835" y="11"/>
                    <a:pt x="3824" y="35"/>
                  </a:cubicBezTo>
                  <a:cubicBezTo>
                    <a:pt x="3621" y="564"/>
                    <a:pt x="3512" y="1126"/>
                    <a:pt x="3485" y="1694"/>
                  </a:cubicBezTo>
                  <a:cubicBezTo>
                    <a:pt x="3473" y="1922"/>
                    <a:pt x="3467" y="2155"/>
                    <a:pt x="3484" y="2384"/>
                  </a:cubicBezTo>
                  <a:lnTo>
                    <a:pt x="3484" y="2384"/>
                  </a:lnTo>
                  <a:cubicBezTo>
                    <a:pt x="3122" y="2214"/>
                    <a:pt x="2765" y="2039"/>
                    <a:pt x="2402" y="1864"/>
                  </a:cubicBezTo>
                  <a:cubicBezTo>
                    <a:pt x="1779" y="1566"/>
                    <a:pt x="1156" y="1268"/>
                    <a:pt x="533" y="970"/>
                  </a:cubicBezTo>
                  <a:lnTo>
                    <a:pt x="106" y="767"/>
                  </a:lnTo>
                  <a:cubicBezTo>
                    <a:pt x="97" y="762"/>
                    <a:pt x="88" y="759"/>
                    <a:pt x="80" y="759"/>
                  </a:cubicBezTo>
                  <a:cubicBezTo>
                    <a:pt x="32" y="759"/>
                    <a:pt x="0" y="832"/>
                    <a:pt x="52" y="855"/>
                  </a:cubicBezTo>
                  <a:cubicBezTo>
                    <a:pt x="438" y="1044"/>
                    <a:pt x="831" y="1227"/>
                    <a:pt x="1223" y="1417"/>
                  </a:cubicBezTo>
                  <a:cubicBezTo>
                    <a:pt x="1847" y="1715"/>
                    <a:pt x="2470" y="2013"/>
                    <a:pt x="3093" y="2311"/>
                  </a:cubicBezTo>
                  <a:lnTo>
                    <a:pt x="3519" y="2521"/>
                  </a:lnTo>
                  <a:cubicBezTo>
                    <a:pt x="3526" y="2523"/>
                    <a:pt x="3534" y="2525"/>
                    <a:pt x="3542" y="2525"/>
                  </a:cubicBezTo>
                  <a:cubicBezTo>
                    <a:pt x="3573" y="2525"/>
                    <a:pt x="3606" y="2505"/>
                    <a:pt x="3600" y="2473"/>
                  </a:cubicBezTo>
                  <a:cubicBezTo>
                    <a:pt x="3573" y="2223"/>
                    <a:pt x="3573" y="1972"/>
                    <a:pt x="3587" y="1722"/>
                  </a:cubicBezTo>
                  <a:cubicBezTo>
                    <a:pt x="3614" y="1153"/>
                    <a:pt x="3722" y="591"/>
                    <a:pt x="3925" y="62"/>
                  </a:cubicBezTo>
                  <a:cubicBezTo>
                    <a:pt x="3942" y="25"/>
                    <a:pt x="3911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1" name="Google Shape;1851;p17"/>
          <p:cNvSpPr txBox="1"/>
          <p:nvPr/>
        </p:nvSpPr>
        <p:spPr>
          <a:xfrm>
            <a:off x="5601695" y="1847472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Sansita Black"/>
              <a:buNone/>
            </a:pPr>
            <a:r>
              <a:rPr lang="en-US" sz="2600" b="0" i="0" u="none" strike="noStrike" cap="none">
                <a:solidFill>
                  <a:schemeClr val="accent1"/>
                </a:solidFill>
                <a:latin typeface="Sansita Black"/>
                <a:ea typeface="Sansita Black"/>
                <a:cs typeface="Sansita Black"/>
                <a:sym typeface="Sansita Black"/>
              </a:rPr>
              <a:t>03</a:t>
            </a:r>
            <a:endParaRPr/>
          </a:p>
        </p:txBody>
      </p:sp>
      <p:sp>
        <p:nvSpPr>
          <p:cNvPr id="1852" name="Google Shape;1852;p17"/>
          <p:cNvSpPr txBox="1"/>
          <p:nvPr/>
        </p:nvSpPr>
        <p:spPr>
          <a:xfrm>
            <a:off x="4985463" y="2738163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Sansita Black"/>
                <a:ea typeface="Sansita Black"/>
                <a:cs typeface="Sansita Black"/>
                <a:sym typeface="Sansita Black"/>
              </a:rPr>
              <a:t>Baloons</a:t>
            </a:r>
            <a:endParaRPr sz="2200" b="0" i="0" u="none" strike="noStrike" cap="none">
              <a:solidFill>
                <a:schemeClr val="dk1"/>
              </a:solidFill>
              <a:latin typeface="Sansita Black"/>
              <a:ea typeface="Sansita Black"/>
              <a:cs typeface="Sansita Black"/>
              <a:sym typeface="Sansita Black"/>
            </a:endParaRPr>
          </a:p>
        </p:txBody>
      </p:sp>
      <p:pic>
        <p:nvPicPr>
          <p:cNvPr id="1853" name="Google Shape;185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18"/>
          <p:cNvSpPr txBox="1"/>
          <p:nvPr/>
        </p:nvSpPr>
        <p:spPr>
          <a:xfrm>
            <a:off x="1374608" y="1689933"/>
            <a:ext cx="6394784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Christmas Traditional Portuguese Food</a:t>
            </a:r>
            <a:endParaRPr sz="4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9" name="Google Shape;185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19"/>
          <p:cNvSpPr txBox="1"/>
          <p:nvPr/>
        </p:nvSpPr>
        <p:spPr>
          <a:xfrm>
            <a:off x="1374608" y="1689933"/>
            <a:ext cx="6394784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Christmas Traditional Portuguese Food</a:t>
            </a:r>
            <a:endParaRPr sz="4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5" name="Google Shape;186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"/>
          <p:cNvSpPr txBox="1">
            <a:spLocks noGrp="1"/>
          </p:cNvSpPr>
          <p:nvPr>
            <p:ph type="ctrTitle"/>
          </p:nvPr>
        </p:nvSpPr>
        <p:spPr>
          <a:xfrm>
            <a:off x="576549" y="1593725"/>
            <a:ext cx="6856345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Carnival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20"/>
          <p:cNvSpPr txBox="1"/>
          <p:nvPr/>
        </p:nvSpPr>
        <p:spPr>
          <a:xfrm>
            <a:off x="1374608" y="1689933"/>
            <a:ext cx="6394784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Christmas Traditional Portuguese Food</a:t>
            </a:r>
            <a:endParaRPr sz="4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2" name="Google Shape;187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21"/>
          <p:cNvSpPr txBox="1"/>
          <p:nvPr/>
        </p:nvSpPr>
        <p:spPr>
          <a:xfrm>
            <a:off x="1374608" y="1689933"/>
            <a:ext cx="6394784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Christmas Traditional Portuguese Food</a:t>
            </a:r>
            <a:endParaRPr sz="4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8" name="Google Shape;187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3" name="Google Shape;1883;p22"/>
          <p:cNvGrpSpPr/>
          <p:nvPr/>
        </p:nvGrpSpPr>
        <p:grpSpPr>
          <a:xfrm>
            <a:off x="2967948" y="1865529"/>
            <a:ext cx="3676491" cy="3244099"/>
            <a:chOff x="5028500" y="761688"/>
            <a:chExt cx="4662600" cy="3870593"/>
          </a:xfrm>
        </p:grpSpPr>
        <p:grpSp>
          <p:nvGrpSpPr>
            <p:cNvPr id="1884" name="Google Shape;1884;p22"/>
            <p:cNvGrpSpPr/>
            <p:nvPr/>
          </p:nvGrpSpPr>
          <p:grpSpPr>
            <a:xfrm>
              <a:off x="7364546" y="2076102"/>
              <a:ext cx="1225958" cy="2380088"/>
              <a:chOff x="1390250" y="3266175"/>
              <a:chExt cx="111300" cy="216075"/>
            </a:xfrm>
          </p:grpSpPr>
          <p:sp>
            <p:nvSpPr>
              <p:cNvPr id="1885" name="Google Shape;1885;p22"/>
              <p:cNvSpPr/>
              <p:nvPr/>
            </p:nvSpPr>
            <p:spPr>
              <a:xfrm>
                <a:off x="1442125" y="3347125"/>
                <a:ext cx="457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193" extrusionOk="0">
                    <a:moveTo>
                      <a:pt x="835" y="1"/>
                    </a:moveTo>
                    <a:cubicBezTo>
                      <a:pt x="819" y="1"/>
                      <a:pt x="804" y="1"/>
                      <a:pt x="788" y="2"/>
                    </a:cubicBezTo>
                    <a:cubicBezTo>
                      <a:pt x="520" y="10"/>
                      <a:pt x="252" y="94"/>
                      <a:pt x="50" y="266"/>
                    </a:cubicBezTo>
                    <a:cubicBezTo>
                      <a:pt x="0" y="308"/>
                      <a:pt x="138" y="500"/>
                      <a:pt x="138" y="500"/>
                    </a:cubicBezTo>
                    <a:cubicBezTo>
                      <a:pt x="281" y="660"/>
                      <a:pt x="419" y="823"/>
                      <a:pt x="587" y="953"/>
                    </a:cubicBezTo>
                    <a:cubicBezTo>
                      <a:pt x="759" y="1083"/>
                      <a:pt x="956" y="1179"/>
                      <a:pt x="1169" y="1192"/>
                    </a:cubicBezTo>
                    <a:cubicBezTo>
                      <a:pt x="1182" y="1193"/>
                      <a:pt x="1195" y="1193"/>
                      <a:pt x="1208" y="1193"/>
                    </a:cubicBezTo>
                    <a:cubicBezTo>
                      <a:pt x="1364" y="1193"/>
                      <a:pt x="1526" y="1145"/>
                      <a:pt x="1631" y="1028"/>
                    </a:cubicBezTo>
                    <a:cubicBezTo>
                      <a:pt x="1828" y="823"/>
                      <a:pt x="1773" y="463"/>
                      <a:pt x="1576" y="261"/>
                    </a:cubicBezTo>
                    <a:cubicBezTo>
                      <a:pt x="1386" y="71"/>
                      <a:pt x="1106" y="1"/>
                      <a:pt x="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22"/>
              <p:cNvSpPr/>
              <p:nvPr/>
            </p:nvSpPr>
            <p:spPr>
              <a:xfrm>
                <a:off x="1442225" y="3346325"/>
                <a:ext cx="458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1255" extrusionOk="0">
                    <a:moveTo>
                      <a:pt x="818" y="1"/>
                    </a:moveTo>
                    <a:cubicBezTo>
                      <a:pt x="532" y="1"/>
                      <a:pt x="239" y="84"/>
                      <a:pt x="21" y="277"/>
                    </a:cubicBezTo>
                    <a:cubicBezTo>
                      <a:pt x="0" y="298"/>
                      <a:pt x="17" y="331"/>
                      <a:pt x="46" y="331"/>
                    </a:cubicBezTo>
                    <a:cubicBezTo>
                      <a:pt x="189" y="340"/>
                      <a:pt x="336" y="356"/>
                      <a:pt x="474" y="381"/>
                    </a:cubicBezTo>
                    <a:cubicBezTo>
                      <a:pt x="587" y="402"/>
                      <a:pt x="700" y="428"/>
                      <a:pt x="809" y="465"/>
                    </a:cubicBezTo>
                    <a:cubicBezTo>
                      <a:pt x="901" y="495"/>
                      <a:pt x="998" y="537"/>
                      <a:pt x="1061" y="612"/>
                    </a:cubicBezTo>
                    <a:cubicBezTo>
                      <a:pt x="1067" y="620"/>
                      <a:pt x="1074" y="624"/>
                      <a:pt x="1082" y="624"/>
                    </a:cubicBezTo>
                    <a:cubicBezTo>
                      <a:pt x="1104" y="624"/>
                      <a:pt x="1126" y="591"/>
                      <a:pt x="1107" y="566"/>
                    </a:cubicBezTo>
                    <a:cubicBezTo>
                      <a:pt x="1044" y="490"/>
                      <a:pt x="952" y="448"/>
                      <a:pt x="864" y="415"/>
                    </a:cubicBezTo>
                    <a:cubicBezTo>
                      <a:pt x="751" y="373"/>
                      <a:pt x="629" y="344"/>
                      <a:pt x="507" y="323"/>
                    </a:cubicBezTo>
                    <a:cubicBezTo>
                      <a:pt x="383" y="299"/>
                      <a:pt x="256" y="283"/>
                      <a:pt x="129" y="274"/>
                    </a:cubicBezTo>
                    <a:lnTo>
                      <a:pt x="129" y="274"/>
                    </a:lnTo>
                    <a:cubicBezTo>
                      <a:pt x="331" y="126"/>
                      <a:pt x="588" y="67"/>
                      <a:pt x="834" y="67"/>
                    </a:cubicBezTo>
                    <a:cubicBezTo>
                      <a:pt x="1094" y="67"/>
                      <a:pt x="1371" y="130"/>
                      <a:pt x="1555" y="323"/>
                    </a:cubicBezTo>
                    <a:cubicBezTo>
                      <a:pt x="1715" y="490"/>
                      <a:pt x="1777" y="771"/>
                      <a:pt x="1652" y="977"/>
                    </a:cubicBezTo>
                    <a:cubicBezTo>
                      <a:pt x="1557" y="1132"/>
                      <a:pt x="1389" y="1189"/>
                      <a:pt x="1216" y="1189"/>
                    </a:cubicBezTo>
                    <a:cubicBezTo>
                      <a:pt x="1113" y="1189"/>
                      <a:pt x="1009" y="1169"/>
                      <a:pt x="918" y="1136"/>
                    </a:cubicBezTo>
                    <a:cubicBezTo>
                      <a:pt x="604" y="1019"/>
                      <a:pt x="373" y="759"/>
                      <a:pt x="160" y="511"/>
                    </a:cubicBezTo>
                    <a:cubicBezTo>
                      <a:pt x="152" y="503"/>
                      <a:pt x="144" y="500"/>
                      <a:pt x="136" y="500"/>
                    </a:cubicBezTo>
                    <a:cubicBezTo>
                      <a:pt x="112" y="500"/>
                      <a:pt x="91" y="532"/>
                      <a:pt x="113" y="557"/>
                    </a:cubicBezTo>
                    <a:cubicBezTo>
                      <a:pt x="331" y="805"/>
                      <a:pt x="558" y="1060"/>
                      <a:pt x="872" y="1186"/>
                    </a:cubicBezTo>
                    <a:cubicBezTo>
                      <a:pt x="978" y="1229"/>
                      <a:pt x="1099" y="1255"/>
                      <a:pt x="1218" y="1255"/>
                    </a:cubicBezTo>
                    <a:cubicBezTo>
                      <a:pt x="1391" y="1255"/>
                      <a:pt x="1561" y="1200"/>
                      <a:pt x="1673" y="1060"/>
                    </a:cubicBezTo>
                    <a:cubicBezTo>
                      <a:pt x="1832" y="863"/>
                      <a:pt x="1807" y="574"/>
                      <a:pt x="1677" y="373"/>
                    </a:cubicBezTo>
                    <a:cubicBezTo>
                      <a:pt x="1526" y="138"/>
                      <a:pt x="1237" y="29"/>
                      <a:pt x="968" y="8"/>
                    </a:cubicBezTo>
                    <a:cubicBezTo>
                      <a:pt x="919" y="3"/>
                      <a:pt x="869" y="1"/>
                      <a:pt x="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22"/>
              <p:cNvSpPr/>
              <p:nvPr/>
            </p:nvSpPr>
            <p:spPr>
              <a:xfrm>
                <a:off x="1448400" y="3308125"/>
                <a:ext cx="4727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122" extrusionOk="0">
                    <a:moveTo>
                      <a:pt x="1118" y="1"/>
                    </a:moveTo>
                    <a:cubicBezTo>
                      <a:pt x="951" y="1"/>
                      <a:pt x="782" y="43"/>
                      <a:pt x="629" y="107"/>
                    </a:cubicBezTo>
                    <a:cubicBezTo>
                      <a:pt x="382" y="212"/>
                      <a:pt x="160" y="384"/>
                      <a:pt x="30" y="618"/>
                    </a:cubicBezTo>
                    <a:cubicBezTo>
                      <a:pt x="1" y="673"/>
                      <a:pt x="198" y="803"/>
                      <a:pt x="198" y="803"/>
                    </a:cubicBezTo>
                    <a:cubicBezTo>
                      <a:pt x="386" y="903"/>
                      <a:pt x="575" y="1004"/>
                      <a:pt x="780" y="1067"/>
                    </a:cubicBezTo>
                    <a:cubicBezTo>
                      <a:pt x="896" y="1100"/>
                      <a:pt x="1016" y="1121"/>
                      <a:pt x="1136" y="1121"/>
                    </a:cubicBezTo>
                    <a:cubicBezTo>
                      <a:pt x="1228" y="1121"/>
                      <a:pt x="1320" y="1109"/>
                      <a:pt x="1409" y="1080"/>
                    </a:cubicBezTo>
                    <a:cubicBezTo>
                      <a:pt x="1568" y="1029"/>
                      <a:pt x="1719" y="920"/>
                      <a:pt x="1782" y="765"/>
                    </a:cubicBezTo>
                    <a:cubicBezTo>
                      <a:pt x="1891" y="501"/>
                      <a:pt x="1715" y="187"/>
                      <a:pt x="1455" y="69"/>
                    </a:cubicBezTo>
                    <a:cubicBezTo>
                      <a:pt x="1348" y="21"/>
                      <a:pt x="1234" y="1"/>
                      <a:pt x="1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22"/>
              <p:cNvSpPr/>
              <p:nvPr/>
            </p:nvSpPr>
            <p:spPr>
              <a:xfrm>
                <a:off x="1448225" y="3307300"/>
                <a:ext cx="4787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188" extrusionOk="0">
                    <a:moveTo>
                      <a:pt x="1123" y="0"/>
                    </a:moveTo>
                    <a:cubicBezTo>
                      <a:pt x="997" y="0"/>
                      <a:pt x="870" y="23"/>
                      <a:pt x="754" y="60"/>
                    </a:cubicBezTo>
                    <a:cubicBezTo>
                      <a:pt x="452" y="157"/>
                      <a:pt x="158" y="350"/>
                      <a:pt x="12" y="635"/>
                    </a:cubicBezTo>
                    <a:cubicBezTo>
                      <a:pt x="1" y="657"/>
                      <a:pt x="16" y="686"/>
                      <a:pt x="37" y="686"/>
                    </a:cubicBezTo>
                    <a:cubicBezTo>
                      <a:pt x="40" y="686"/>
                      <a:pt x="43" y="686"/>
                      <a:pt x="45" y="685"/>
                    </a:cubicBezTo>
                    <a:cubicBezTo>
                      <a:pt x="184" y="639"/>
                      <a:pt x="322" y="605"/>
                      <a:pt x="460" y="576"/>
                    </a:cubicBezTo>
                    <a:cubicBezTo>
                      <a:pt x="573" y="555"/>
                      <a:pt x="691" y="538"/>
                      <a:pt x="804" y="534"/>
                    </a:cubicBezTo>
                    <a:cubicBezTo>
                      <a:pt x="826" y="533"/>
                      <a:pt x="848" y="532"/>
                      <a:pt x="870" y="532"/>
                    </a:cubicBezTo>
                    <a:cubicBezTo>
                      <a:pt x="948" y="532"/>
                      <a:pt x="1029" y="541"/>
                      <a:pt x="1097" y="580"/>
                    </a:cubicBezTo>
                    <a:cubicBezTo>
                      <a:pt x="1102" y="583"/>
                      <a:pt x="1107" y="585"/>
                      <a:pt x="1112" y="585"/>
                    </a:cubicBezTo>
                    <a:cubicBezTo>
                      <a:pt x="1139" y="585"/>
                      <a:pt x="1159" y="539"/>
                      <a:pt x="1127" y="522"/>
                    </a:cubicBezTo>
                    <a:cubicBezTo>
                      <a:pt x="1047" y="477"/>
                      <a:pt x="951" y="462"/>
                      <a:pt x="852" y="462"/>
                    </a:cubicBezTo>
                    <a:cubicBezTo>
                      <a:pt x="727" y="462"/>
                      <a:pt x="597" y="486"/>
                      <a:pt x="490" y="505"/>
                    </a:cubicBezTo>
                    <a:cubicBezTo>
                      <a:pt x="361" y="529"/>
                      <a:pt x="233" y="559"/>
                      <a:pt x="108" y="597"/>
                    </a:cubicBezTo>
                    <a:lnTo>
                      <a:pt x="108" y="597"/>
                    </a:lnTo>
                    <a:cubicBezTo>
                      <a:pt x="229" y="408"/>
                      <a:pt x="418" y="272"/>
                      <a:pt x="624" y="182"/>
                    </a:cubicBezTo>
                    <a:cubicBezTo>
                      <a:pt x="777" y="112"/>
                      <a:pt x="952" y="64"/>
                      <a:pt x="1125" y="64"/>
                    </a:cubicBezTo>
                    <a:cubicBezTo>
                      <a:pt x="1241" y="64"/>
                      <a:pt x="1356" y="85"/>
                      <a:pt x="1462" y="136"/>
                    </a:cubicBezTo>
                    <a:cubicBezTo>
                      <a:pt x="1667" y="237"/>
                      <a:pt x="1827" y="480"/>
                      <a:pt x="1781" y="714"/>
                    </a:cubicBezTo>
                    <a:cubicBezTo>
                      <a:pt x="1726" y="991"/>
                      <a:pt x="1416" y="1117"/>
                      <a:pt x="1160" y="1121"/>
                    </a:cubicBezTo>
                    <a:cubicBezTo>
                      <a:pt x="1156" y="1121"/>
                      <a:pt x="1151" y="1121"/>
                      <a:pt x="1147" y="1121"/>
                    </a:cubicBezTo>
                    <a:cubicBezTo>
                      <a:pt x="813" y="1121"/>
                      <a:pt x="511" y="964"/>
                      <a:pt x="226" y="811"/>
                    </a:cubicBezTo>
                    <a:cubicBezTo>
                      <a:pt x="220" y="807"/>
                      <a:pt x="214" y="806"/>
                      <a:pt x="208" y="806"/>
                    </a:cubicBezTo>
                    <a:cubicBezTo>
                      <a:pt x="179" y="806"/>
                      <a:pt x="160" y="848"/>
                      <a:pt x="192" y="865"/>
                    </a:cubicBezTo>
                    <a:cubicBezTo>
                      <a:pt x="485" y="1024"/>
                      <a:pt x="796" y="1184"/>
                      <a:pt x="1135" y="1188"/>
                    </a:cubicBezTo>
                    <a:cubicBezTo>
                      <a:pt x="1407" y="1188"/>
                      <a:pt x="1713" y="1075"/>
                      <a:pt x="1818" y="807"/>
                    </a:cubicBezTo>
                    <a:cubicBezTo>
                      <a:pt x="1915" y="572"/>
                      <a:pt x="1797" y="304"/>
                      <a:pt x="1604" y="153"/>
                    </a:cubicBezTo>
                    <a:cubicBezTo>
                      <a:pt x="1466" y="44"/>
                      <a:pt x="1296" y="0"/>
                      <a:pt x="1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22"/>
              <p:cNvSpPr/>
              <p:nvPr/>
            </p:nvSpPr>
            <p:spPr>
              <a:xfrm>
                <a:off x="1452175" y="3266975"/>
                <a:ext cx="418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198" extrusionOk="0">
                    <a:moveTo>
                      <a:pt x="1079" y="1"/>
                    </a:moveTo>
                    <a:cubicBezTo>
                      <a:pt x="799" y="1"/>
                      <a:pt x="539" y="163"/>
                      <a:pt x="348" y="370"/>
                    </a:cubicBezTo>
                    <a:cubicBezTo>
                      <a:pt x="164" y="563"/>
                      <a:pt x="30" y="810"/>
                      <a:pt x="5" y="1074"/>
                    </a:cubicBezTo>
                    <a:cubicBezTo>
                      <a:pt x="0" y="1137"/>
                      <a:pt x="235" y="1179"/>
                      <a:pt x="235" y="1179"/>
                    </a:cubicBezTo>
                    <a:cubicBezTo>
                      <a:pt x="359" y="1189"/>
                      <a:pt x="485" y="1197"/>
                      <a:pt x="611" y="1197"/>
                    </a:cubicBezTo>
                    <a:cubicBezTo>
                      <a:pt x="697" y="1197"/>
                      <a:pt x="783" y="1193"/>
                      <a:pt x="868" y="1183"/>
                    </a:cubicBezTo>
                    <a:cubicBezTo>
                      <a:pt x="1082" y="1158"/>
                      <a:pt x="1291" y="1087"/>
                      <a:pt x="1451" y="948"/>
                    </a:cubicBezTo>
                    <a:cubicBezTo>
                      <a:pt x="1576" y="835"/>
                      <a:pt x="1673" y="676"/>
                      <a:pt x="1669" y="508"/>
                    </a:cubicBezTo>
                    <a:cubicBezTo>
                      <a:pt x="1660" y="223"/>
                      <a:pt x="1371" y="5"/>
                      <a:pt x="1090" y="1"/>
                    </a:cubicBezTo>
                    <a:cubicBezTo>
                      <a:pt x="1087" y="1"/>
                      <a:pt x="1083" y="1"/>
                      <a:pt x="10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22"/>
              <p:cNvSpPr/>
              <p:nvPr/>
            </p:nvSpPr>
            <p:spPr>
              <a:xfrm>
                <a:off x="1451450" y="3266175"/>
                <a:ext cx="4392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263" extrusionOk="0">
                    <a:moveTo>
                      <a:pt x="1099" y="0"/>
                    </a:moveTo>
                    <a:cubicBezTo>
                      <a:pt x="868" y="0"/>
                      <a:pt x="647" y="115"/>
                      <a:pt x="474" y="264"/>
                    </a:cubicBezTo>
                    <a:cubicBezTo>
                      <a:pt x="222" y="473"/>
                      <a:pt x="25" y="775"/>
                      <a:pt x="0" y="1106"/>
                    </a:cubicBezTo>
                    <a:cubicBezTo>
                      <a:pt x="0" y="1128"/>
                      <a:pt x="17" y="1140"/>
                      <a:pt x="34" y="1140"/>
                    </a:cubicBezTo>
                    <a:cubicBezTo>
                      <a:pt x="43" y="1140"/>
                      <a:pt x="52" y="1137"/>
                      <a:pt x="59" y="1131"/>
                    </a:cubicBezTo>
                    <a:cubicBezTo>
                      <a:pt x="168" y="1035"/>
                      <a:pt x="281" y="947"/>
                      <a:pt x="398" y="863"/>
                    </a:cubicBezTo>
                    <a:cubicBezTo>
                      <a:pt x="495" y="800"/>
                      <a:pt x="591" y="737"/>
                      <a:pt x="692" y="691"/>
                    </a:cubicBezTo>
                    <a:cubicBezTo>
                      <a:pt x="772" y="653"/>
                      <a:pt x="863" y="615"/>
                      <a:pt x="951" y="615"/>
                    </a:cubicBezTo>
                    <a:cubicBezTo>
                      <a:pt x="960" y="615"/>
                      <a:pt x="968" y="615"/>
                      <a:pt x="977" y="616"/>
                    </a:cubicBezTo>
                    <a:cubicBezTo>
                      <a:pt x="978" y="616"/>
                      <a:pt x="979" y="616"/>
                      <a:pt x="981" y="616"/>
                    </a:cubicBezTo>
                    <a:cubicBezTo>
                      <a:pt x="1019" y="616"/>
                      <a:pt x="1017" y="557"/>
                      <a:pt x="977" y="553"/>
                    </a:cubicBezTo>
                    <a:cubicBezTo>
                      <a:pt x="967" y="552"/>
                      <a:pt x="956" y="552"/>
                      <a:pt x="946" y="552"/>
                    </a:cubicBezTo>
                    <a:cubicBezTo>
                      <a:pt x="860" y="552"/>
                      <a:pt x="775" y="582"/>
                      <a:pt x="700" y="616"/>
                    </a:cubicBezTo>
                    <a:cubicBezTo>
                      <a:pt x="587" y="666"/>
                      <a:pt x="482" y="729"/>
                      <a:pt x="377" y="800"/>
                    </a:cubicBezTo>
                    <a:cubicBezTo>
                      <a:pt x="274" y="872"/>
                      <a:pt x="171" y="947"/>
                      <a:pt x="75" y="1029"/>
                    </a:cubicBezTo>
                    <a:lnTo>
                      <a:pt x="75" y="1029"/>
                    </a:lnTo>
                    <a:cubicBezTo>
                      <a:pt x="112" y="788"/>
                      <a:pt x="249" y="573"/>
                      <a:pt x="419" y="402"/>
                    </a:cubicBezTo>
                    <a:cubicBezTo>
                      <a:pt x="605" y="212"/>
                      <a:pt x="840" y="67"/>
                      <a:pt x="1108" y="67"/>
                    </a:cubicBezTo>
                    <a:cubicBezTo>
                      <a:pt x="1112" y="67"/>
                      <a:pt x="1115" y="67"/>
                      <a:pt x="1119" y="67"/>
                    </a:cubicBezTo>
                    <a:cubicBezTo>
                      <a:pt x="1346" y="71"/>
                      <a:pt x="1593" y="222"/>
                      <a:pt x="1652" y="452"/>
                    </a:cubicBezTo>
                    <a:cubicBezTo>
                      <a:pt x="1723" y="729"/>
                      <a:pt x="1492" y="972"/>
                      <a:pt x="1262" y="1081"/>
                    </a:cubicBezTo>
                    <a:cubicBezTo>
                      <a:pt x="1073" y="1173"/>
                      <a:pt x="868" y="1198"/>
                      <a:pt x="662" y="1198"/>
                    </a:cubicBezTo>
                    <a:cubicBezTo>
                      <a:pt x="528" y="1198"/>
                      <a:pt x="394" y="1187"/>
                      <a:pt x="264" y="1177"/>
                    </a:cubicBezTo>
                    <a:cubicBezTo>
                      <a:pt x="263" y="1177"/>
                      <a:pt x="262" y="1177"/>
                      <a:pt x="260" y="1177"/>
                    </a:cubicBezTo>
                    <a:cubicBezTo>
                      <a:pt x="222" y="1177"/>
                      <a:pt x="224" y="1240"/>
                      <a:pt x="264" y="1244"/>
                    </a:cubicBezTo>
                    <a:cubicBezTo>
                      <a:pt x="390" y="1254"/>
                      <a:pt x="519" y="1263"/>
                      <a:pt x="647" y="1263"/>
                    </a:cubicBezTo>
                    <a:cubicBezTo>
                      <a:pt x="863" y="1263"/>
                      <a:pt x="1078" y="1238"/>
                      <a:pt x="1278" y="1148"/>
                    </a:cubicBezTo>
                    <a:cubicBezTo>
                      <a:pt x="1522" y="1039"/>
                      <a:pt x="1756" y="796"/>
                      <a:pt x="1727" y="507"/>
                    </a:cubicBezTo>
                    <a:cubicBezTo>
                      <a:pt x="1702" y="255"/>
                      <a:pt x="1480" y="67"/>
                      <a:pt x="1245" y="16"/>
                    </a:cubicBezTo>
                    <a:cubicBezTo>
                      <a:pt x="1196" y="5"/>
                      <a:pt x="1147" y="0"/>
                      <a:pt x="1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22"/>
              <p:cNvSpPr/>
              <p:nvPr/>
            </p:nvSpPr>
            <p:spPr>
              <a:xfrm>
                <a:off x="1401025" y="3319875"/>
                <a:ext cx="4395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59" extrusionOk="0">
                    <a:moveTo>
                      <a:pt x="633" y="1"/>
                    </a:moveTo>
                    <a:cubicBezTo>
                      <a:pt x="604" y="1"/>
                      <a:pt x="575" y="2"/>
                      <a:pt x="546" y="6"/>
                    </a:cubicBezTo>
                    <a:cubicBezTo>
                      <a:pt x="265" y="44"/>
                      <a:pt x="1" y="295"/>
                      <a:pt x="26" y="576"/>
                    </a:cubicBezTo>
                    <a:cubicBezTo>
                      <a:pt x="43" y="744"/>
                      <a:pt x="152" y="895"/>
                      <a:pt x="290" y="991"/>
                    </a:cubicBezTo>
                    <a:cubicBezTo>
                      <a:pt x="466" y="1108"/>
                      <a:pt x="684" y="1154"/>
                      <a:pt x="898" y="1159"/>
                    </a:cubicBezTo>
                    <a:cubicBezTo>
                      <a:pt x="1108" y="1159"/>
                      <a:pt x="1321" y="1121"/>
                      <a:pt x="1527" y="1079"/>
                    </a:cubicBezTo>
                    <a:cubicBezTo>
                      <a:pt x="1527" y="1079"/>
                      <a:pt x="1757" y="1012"/>
                      <a:pt x="1745" y="953"/>
                    </a:cubicBezTo>
                    <a:cubicBezTo>
                      <a:pt x="1690" y="689"/>
                      <a:pt x="1531" y="459"/>
                      <a:pt x="1326" y="287"/>
                    </a:cubicBezTo>
                    <a:cubicBezTo>
                      <a:pt x="1130" y="125"/>
                      <a:pt x="884" y="1"/>
                      <a:pt x="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22"/>
              <p:cNvSpPr/>
              <p:nvPr/>
            </p:nvSpPr>
            <p:spPr>
              <a:xfrm>
                <a:off x="1400000" y="3319025"/>
                <a:ext cx="455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224" extrusionOk="0">
                    <a:moveTo>
                      <a:pt x="684" y="1"/>
                    </a:moveTo>
                    <a:cubicBezTo>
                      <a:pt x="636" y="1"/>
                      <a:pt x="588" y="5"/>
                      <a:pt x="541" y="15"/>
                    </a:cubicBezTo>
                    <a:cubicBezTo>
                      <a:pt x="302" y="65"/>
                      <a:pt x="71" y="262"/>
                      <a:pt x="38" y="514"/>
                    </a:cubicBezTo>
                    <a:cubicBezTo>
                      <a:pt x="0" y="799"/>
                      <a:pt x="226" y="1033"/>
                      <a:pt x="470" y="1134"/>
                    </a:cubicBezTo>
                    <a:cubicBezTo>
                      <a:pt x="625" y="1200"/>
                      <a:pt x="787" y="1223"/>
                      <a:pt x="951" y="1223"/>
                    </a:cubicBezTo>
                    <a:cubicBezTo>
                      <a:pt x="1162" y="1223"/>
                      <a:pt x="1375" y="1184"/>
                      <a:pt x="1580" y="1146"/>
                    </a:cubicBezTo>
                    <a:cubicBezTo>
                      <a:pt x="1616" y="1139"/>
                      <a:pt x="1603" y="1083"/>
                      <a:pt x="1567" y="1083"/>
                    </a:cubicBezTo>
                    <a:cubicBezTo>
                      <a:pt x="1564" y="1083"/>
                      <a:pt x="1562" y="1083"/>
                      <a:pt x="1559" y="1084"/>
                    </a:cubicBezTo>
                    <a:cubicBezTo>
                      <a:pt x="1360" y="1121"/>
                      <a:pt x="1154" y="1160"/>
                      <a:pt x="949" y="1160"/>
                    </a:cubicBezTo>
                    <a:cubicBezTo>
                      <a:pt x="853" y="1160"/>
                      <a:pt x="757" y="1151"/>
                      <a:pt x="662" y="1130"/>
                    </a:cubicBezTo>
                    <a:cubicBezTo>
                      <a:pt x="411" y="1071"/>
                      <a:pt x="130" y="895"/>
                      <a:pt x="101" y="610"/>
                    </a:cubicBezTo>
                    <a:cubicBezTo>
                      <a:pt x="80" y="367"/>
                      <a:pt x="281" y="157"/>
                      <a:pt x="503" y="90"/>
                    </a:cubicBezTo>
                    <a:cubicBezTo>
                      <a:pt x="561" y="74"/>
                      <a:pt x="619" y="66"/>
                      <a:pt x="678" y="66"/>
                    </a:cubicBezTo>
                    <a:cubicBezTo>
                      <a:pt x="887" y="66"/>
                      <a:pt x="1095" y="162"/>
                      <a:pt x="1262" y="283"/>
                    </a:cubicBezTo>
                    <a:cubicBezTo>
                      <a:pt x="1477" y="438"/>
                      <a:pt x="1662" y="651"/>
                      <a:pt x="1733" y="910"/>
                    </a:cubicBezTo>
                    <a:lnTo>
                      <a:pt x="1733" y="910"/>
                    </a:lnTo>
                    <a:cubicBezTo>
                      <a:pt x="1625" y="838"/>
                      <a:pt x="1513" y="773"/>
                      <a:pt x="1396" y="715"/>
                    </a:cubicBezTo>
                    <a:cubicBezTo>
                      <a:pt x="1246" y="636"/>
                      <a:pt x="1053" y="533"/>
                      <a:pt x="872" y="533"/>
                    </a:cubicBezTo>
                    <a:cubicBezTo>
                      <a:pt x="841" y="533"/>
                      <a:pt x="810" y="536"/>
                      <a:pt x="780" y="543"/>
                    </a:cubicBezTo>
                    <a:cubicBezTo>
                      <a:pt x="740" y="551"/>
                      <a:pt x="753" y="607"/>
                      <a:pt x="789" y="607"/>
                    </a:cubicBezTo>
                    <a:cubicBezTo>
                      <a:pt x="791" y="607"/>
                      <a:pt x="794" y="606"/>
                      <a:pt x="796" y="606"/>
                    </a:cubicBezTo>
                    <a:cubicBezTo>
                      <a:pt x="819" y="601"/>
                      <a:pt x="842" y="599"/>
                      <a:pt x="865" y="599"/>
                    </a:cubicBezTo>
                    <a:cubicBezTo>
                      <a:pt x="940" y="599"/>
                      <a:pt x="1014" y="621"/>
                      <a:pt x="1081" y="644"/>
                    </a:cubicBezTo>
                    <a:cubicBezTo>
                      <a:pt x="1195" y="685"/>
                      <a:pt x="1299" y="736"/>
                      <a:pt x="1404" y="790"/>
                    </a:cubicBezTo>
                    <a:cubicBezTo>
                      <a:pt x="1530" y="857"/>
                      <a:pt x="1652" y="933"/>
                      <a:pt x="1769" y="1012"/>
                    </a:cubicBezTo>
                    <a:cubicBezTo>
                      <a:pt x="1775" y="1017"/>
                      <a:pt x="1781" y="1020"/>
                      <a:pt x="1787" y="1020"/>
                    </a:cubicBezTo>
                    <a:cubicBezTo>
                      <a:pt x="1806" y="1020"/>
                      <a:pt x="1821" y="998"/>
                      <a:pt x="1815" y="979"/>
                    </a:cubicBezTo>
                    <a:cubicBezTo>
                      <a:pt x="1765" y="690"/>
                      <a:pt x="1580" y="451"/>
                      <a:pt x="1354" y="270"/>
                    </a:cubicBezTo>
                    <a:cubicBezTo>
                      <a:pt x="1168" y="119"/>
                      <a:pt x="929" y="1"/>
                      <a:pt x="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22"/>
              <p:cNvSpPr/>
              <p:nvPr/>
            </p:nvSpPr>
            <p:spPr>
              <a:xfrm>
                <a:off x="1410775" y="3281000"/>
                <a:ext cx="40700" cy="311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47" extrusionOk="0">
                    <a:moveTo>
                      <a:pt x="600" y="0"/>
                    </a:moveTo>
                    <a:cubicBezTo>
                      <a:pt x="328" y="0"/>
                      <a:pt x="50" y="191"/>
                      <a:pt x="22" y="459"/>
                    </a:cubicBezTo>
                    <a:cubicBezTo>
                      <a:pt x="1" y="626"/>
                      <a:pt x="80" y="794"/>
                      <a:pt x="198" y="915"/>
                    </a:cubicBezTo>
                    <a:cubicBezTo>
                      <a:pt x="345" y="1066"/>
                      <a:pt x="550" y="1159"/>
                      <a:pt x="755" y="1200"/>
                    </a:cubicBezTo>
                    <a:cubicBezTo>
                      <a:pt x="965" y="1242"/>
                      <a:pt x="1179" y="1247"/>
                      <a:pt x="1392" y="1247"/>
                    </a:cubicBezTo>
                    <a:cubicBezTo>
                      <a:pt x="1392" y="1247"/>
                      <a:pt x="1627" y="1230"/>
                      <a:pt x="1627" y="1167"/>
                    </a:cubicBezTo>
                    <a:cubicBezTo>
                      <a:pt x="1627" y="899"/>
                      <a:pt x="1514" y="639"/>
                      <a:pt x="1350" y="429"/>
                    </a:cubicBezTo>
                    <a:cubicBezTo>
                      <a:pt x="1170" y="207"/>
                      <a:pt x="923" y="23"/>
                      <a:pt x="642" y="2"/>
                    </a:cubicBezTo>
                    <a:cubicBezTo>
                      <a:pt x="628" y="1"/>
                      <a:pt x="614" y="0"/>
                      <a:pt x="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22"/>
              <p:cNvSpPr/>
              <p:nvPr/>
            </p:nvSpPr>
            <p:spPr>
              <a:xfrm>
                <a:off x="1408575" y="3280200"/>
                <a:ext cx="43950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313" extrusionOk="0">
                    <a:moveTo>
                      <a:pt x="686" y="0"/>
                    </a:moveTo>
                    <a:cubicBezTo>
                      <a:pt x="682" y="0"/>
                      <a:pt x="679" y="0"/>
                      <a:pt x="676" y="0"/>
                    </a:cubicBezTo>
                    <a:cubicBezTo>
                      <a:pt x="437" y="4"/>
                      <a:pt x="185" y="151"/>
                      <a:pt x="101" y="382"/>
                    </a:cubicBezTo>
                    <a:cubicBezTo>
                      <a:pt x="1" y="658"/>
                      <a:pt x="185" y="939"/>
                      <a:pt x="407" y="1090"/>
                    </a:cubicBezTo>
                    <a:cubicBezTo>
                      <a:pt x="722" y="1304"/>
                      <a:pt x="1116" y="1312"/>
                      <a:pt x="1480" y="1312"/>
                    </a:cubicBezTo>
                    <a:cubicBezTo>
                      <a:pt x="1522" y="1312"/>
                      <a:pt x="1522" y="1249"/>
                      <a:pt x="1480" y="1249"/>
                    </a:cubicBezTo>
                    <a:cubicBezTo>
                      <a:pt x="1183" y="1245"/>
                      <a:pt x="873" y="1241"/>
                      <a:pt x="596" y="1119"/>
                    </a:cubicBezTo>
                    <a:cubicBezTo>
                      <a:pt x="357" y="1015"/>
                      <a:pt x="106" y="780"/>
                      <a:pt x="139" y="491"/>
                    </a:cubicBezTo>
                    <a:cubicBezTo>
                      <a:pt x="168" y="252"/>
                      <a:pt x="407" y="92"/>
                      <a:pt x="630" y="67"/>
                    </a:cubicBezTo>
                    <a:cubicBezTo>
                      <a:pt x="649" y="65"/>
                      <a:pt x="669" y="64"/>
                      <a:pt x="688" y="64"/>
                    </a:cubicBezTo>
                    <a:cubicBezTo>
                      <a:pt x="925" y="64"/>
                      <a:pt x="1142" y="202"/>
                      <a:pt x="1304" y="365"/>
                    </a:cubicBezTo>
                    <a:cubicBezTo>
                      <a:pt x="1502" y="563"/>
                      <a:pt x="1659" y="827"/>
                      <a:pt x="1680" y="1112"/>
                    </a:cubicBezTo>
                    <a:lnTo>
                      <a:pt x="1680" y="1112"/>
                    </a:lnTo>
                    <a:cubicBezTo>
                      <a:pt x="1588" y="1022"/>
                      <a:pt x="1492" y="937"/>
                      <a:pt x="1392" y="855"/>
                    </a:cubicBezTo>
                    <a:cubicBezTo>
                      <a:pt x="1239" y="731"/>
                      <a:pt x="1037" y="566"/>
                      <a:pt x="830" y="566"/>
                    </a:cubicBezTo>
                    <a:cubicBezTo>
                      <a:pt x="827" y="566"/>
                      <a:pt x="825" y="566"/>
                      <a:pt x="822" y="566"/>
                    </a:cubicBezTo>
                    <a:cubicBezTo>
                      <a:pt x="780" y="566"/>
                      <a:pt x="780" y="629"/>
                      <a:pt x="822" y="629"/>
                    </a:cubicBezTo>
                    <a:cubicBezTo>
                      <a:pt x="919" y="629"/>
                      <a:pt x="1011" y="675"/>
                      <a:pt x="1091" y="725"/>
                    </a:cubicBezTo>
                    <a:cubicBezTo>
                      <a:pt x="1195" y="784"/>
                      <a:pt x="1288" y="855"/>
                      <a:pt x="1380" y="931"/>
                    </a:cubicBezTo>
                    <a:cubicBezTo>
                      <a:pt x="1489" y="1023"/>
                      <a:pt x="1594" y="1119"/>
                      <a:pt x="1694" y="1220"/>
                    </a:cubicBezTo>
                    <a:cubicBezTo>
                      <a:pt x="1699" y="1227"/>
                      <a:pt x="1707" y="1229"/>
                      <a:pt x="1715" y="1229"/>
                    </a:cubicBezTo>
                    <a:cubicBezTo>
                      <a:pt x="1731" y="1229"/>
                      <a:pt x="1749" y="1216"/>
                      <a:pt x="1749" y="1199"/>
                    </a:cubicBezTo>
                    <a:cubicBezTo>
                      <a:pt x="1757" y="889"/>
                      <a:pt x="1606" y="604"/>
                      <a:pt x="1409" y="377"/>
                    </a:cubicBezTo>
                    <a:cubicBezTo>
                      <a:pt x="1227" y="174"/>
                      <a:pt x="967" y="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22"/>
              <p:cNvSpPr/>
              <p:nvPr/>
            </p:nvSpPr>
            <p:spPr>
              <a:xfrm>
                <a:off x="1441075" y="3275075"/>
                <a:ext cx="21125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596" extrusionOk="0">
                    <a:moveTo>
                      <a:pt x="279" y="0"/>
                    </a:moveTo>
                    <a:cubicBezTo>
                      <a:pt x="258" y="0"/>
                      <a:pt x="236" y="24"/>
                      <a:pt x="247" y="50"/>
                    </a:cubicBezTo>
                    <a:cubicBezTo>
                      <a:pt x="558" y="758"/>
                      <a:pt x="377" y="1546"/>
                      <a:pt x="214" y="2267"/>
                    </a:cubicBezTo>
                    <a:cubicBezTo>
                      <a:pt x="130" y="2645"/>
                      <a:pt x="42" y="3026"/>
                      <a:pt x="21" y="3416"/>
                    </a:cubicBezTo>
                    <a:cubicBezTo>
                      <a:pt x="0" y="3806"/>
                      <a:pt x="55" y="4166"/>
                      <a:pt x="193" y="4522"/>
                    </a:cubicBezTo>
                    <a:cubicBezTo>
                      <a:pt x="335" y="4900"/>
                      <a:pt x="549" y="5248"/>
                      <a:pt x="771" y="5579"/>
                    </a:cubicBezTo>
                    <a:cubicBezTo>
                      <a:pt x="779" y="5590"/>
                      <a:pt x="790" y="5595"/>
                      <a:pt x="800" y="5595"/>
                    </a:cubicBezTo>
                    <a:cubicBezTo>
                      <a:pt x="823" y="5595"/>
                      <a:pt x="845" y="5571"/>
                      <a:pt x="830" y="5545"/>
                    </a:cubicBezTo>
                    <a:cubicBezTo>
                      <a:pt x="620" y="5235"/>
                      <a:pt x="423" y="4916"/>
                      <a:pt x="281" y="4573"/>
                    </a:cubicBezTo>
                    <a:cubicBezTo>
                      <a:pt x="138" y="4225"/>
                      <a:pt x="71" y="3848"/>
                      <a:pt x="84" y="3466"/>
                    </a:cubicBezTo>
                    <a:cubicBezTo>
                      <a:pt x="118" y="2687"/>
                      <a:pt x="415" y="1953"/>
                      <a:pt x="474" y="1178"/>
                    </a:cubicBezTo>
                    <a:cubicBezTo>
                      <a:pt x="499" y="784"/>
                      <a:pt x="465" y="381"/>
                      <a:pt x="302" y="17"/>
                    </a:cubicBezTo>
                    <a:cubicBezTo>
                      <a:pt x="297" y="5"/>
                      <a:pt x="288" y="0"/>
                      <a:pt x="2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22"/>
              <p:cNvSpPr/>
              <p:nvPr/>
            </p:nvSpPr>
            <p:spPr>
              <a:xfrm>
                <a:off x="1397575" y="3398925"/>
                <a:ext cx="96750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333" extrusionOk="0">
                    <a:moveTo>
                      <a:pt x="1" y="0"/>
                    </a:moveTo>
                    <a:lnTo>
                      <a:pt x="893" y="3332"/>
                    </a:lnTo>
                    <a:lnTo>
                      <a:pt x="2972" y="3332"/>
                    </a:lnTo>
                    <a:lnTo>
                      <a:pt x="38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22"/>
              <p:cNvSpPr/>
              <p:nvPr/>
            </p:nvSpPr>
            <p:spPr>
              <a:xfrm>
                <a:off x="1391300" y="3383725"/>
                <a:ext cx="109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4368" h="609" extrusionOk="0">
                    <a:moveTo>
                      <a:pt x="0" y="0"/>
                    </a:moveTo>
                    <a:lnTo>
                      <a:pt x="0" y="608"/>
                    </a:lnTo>
                    <a:lnTo>
                      <a:pt x="4368" y="608"/>
                    </a:lnTo>
                    <a:lnTo>
                      <a:pt x="43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22"/>
              <p:cNvSpPr/>
              <p:nvPr/>
            </p:nvSpPr>
            <p:spPr>
              <a:xfrm>
                <a:off x="1390250" y="3398075"/>
                <a:ext cx="111300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64" extrusionOk="0">
                    <a:moveTo>
                      <a:pt x="42" y="1"/>
                    </a:moveTo>
                    <a:cubicBezTo>
                      <a:pt x="0" y="1"/>
                      <a:pt x="0" y="63"/>
                      <a:pt x="42" y="63"/>
                    </a:cubicBezTo>
                    <a:lnTo>
                      <a:pt x="4410" y="63"/>
                    </a:lnTo>
                    <a:cubicBezTo>
                      <a:pt x="4452" y="63"/>
                      <a:pt x="4452" y="1"/>
                      <a:pt x="4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899" name="Google Shape;1899;p22"/>
            <p:cNvCxnSpPr/>
            <p:nvPr/>
          </p:nvCxnSpPr>
          <p:spPr>
            <a:xfrm>
              <a:off x="5028500" y="4456325"/>
              <a:ext cx="4662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900" name="Google Shape;1900;p22"/>
            <p:cNvGrpSpPr/>
            <p:nvPr/>
          </p:nvGrpSpPr>
          <p:grpSpPr>
            <a:xfrm rot="899994">
              <a:off x="6198172" y="906161"/>
              <a:ext cx="1587936" cy="3581648"/>
              <a:chOff x="703475" y="2884625"/>
              <a:chExt cx="283575" cy="639625"/>
            </a:xfrm>
          </p:grpSpPr>
          <p:sp>
            <p:nvSpPr>
              <p:cNvPr id="1901" name="Google Shape;1901;p22"/>
              <p:cNvSpPr/>
              <p:nvPr/>
            </p:nvSpPr>
            <p:spPr>
              <a:xfrm>
                <a:off x="836975" y="2885450"/>
                <a:ext cx="17200" cy="64700"/>
              </a:xfrm>
              <a:custGeom>
                <a:avLst/>
                <a:gdLst/>
                <a:ahLst/>
                <a:cxnLst/>
                <a:rect l="l" t="t" r="r" b="b"/>
                <a:pathLst>
                  <a:path w="688" h="2588" extrusionOk="0">
                    <a:moveTo>
                      <a:pt x="340" y="1"/>
                    </a:moveTo>
                    <a:cubicBezTo>
                      <a:pt x="151" y="1"/>
                      <a:pt x="0" y="152"/>
                      <a:pt x="0" y="340"/>
                    </a:cubicBezTo>
                    <a:lnTo>
                      <a:pt x="9" y="2248"/>
                    </a:lnTo>
                    <a:cubicBezTo>
                      <a:pt x="9" y="2436"/>
                      <a:pt x="160" y="2587"/>
                      <a:pt x="348" y="2587"/>
                    </a:cubicBezTo>
                    <a:cubicBezTo>
                      <a:pt x="537" y="2587"/>
                      <a:pt x="688" y="2436"/>
                      <a:pt x="688" y="2248"/>
                    </a:cubicBezTo>
                    <a:lnTo>
                      <a:pt x="679" y="336"/>
                    </a:lnTo>
                    <a:cubicBezTo>
                      <a:pt x="679" y="152"/>
                      <a:pt x="528" y="1"/>
                      <a:pt x="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22"/>
              <p:cNvSpPr/>
              <p:nvPr/>
            </p:nvSpPr>
            <p:spPr>
              <a:xfrm>
                <a:off x="836125" y="2884625"/>
                <a:ext cx="1890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54" extrusionOk="0">
                    <a:moveTo>
                      <a:pt x="374" y="0"/>
                    </a:moveTo>
                    <a:cubicBezTo>
                      <a:pt x="202" y="5"/>
                      <a:pt x="47" y="122"/>
                      <a:pt x="9" y="294"/>
                    </a:cubicBezTo>
                    <a:cubicBezTo>
                      <a:pt x="1" y="348"/>
                      <a:pt x="1" y="403"/>
                      <a:pt x="1" y="457"/>
                    </a:cubicBezTo>
                    <a:cubicBezTo>
                      <a:pt x="5" y="671"/>
                      <a:pt x="5" y="885"/>
                      <a:pt x="5" y="1099"/>
                    </a:cubicBezTo>
                    <a:cubicBezTo>
                      <a:pt x="5" y="1367"/>
                      <a:pt x="5" y="1631"/>
                      <a:pt x="9" y="1899"/>
                    </a:cubicBezTo>
                    <a:cubicBezTo>
                      <a:pt x="9" y="2033"/>
                      <a:pt x="1" y="2172"/>
                      <a:pt x="9" y="2310"/>
                    </a:cubicBezTo>
                    <a:cubicBezTo>
                      <a:pt x="26" y="2500"/>
                      <a:pt x="189" y="2654"/>
                      <a:pt x="383" y="2654"/>
                    </a:cubicBezTo>
                    <a:cubicBezTo>
                      <a:pt x="385" y="2654"/>
                      <a:pt x="388" y="2654"/>
                      <a:pt x="391" y="2654"/>
                    </a:cubicBezTo>
                    <a:cubicBezTo>
                      <a:pt x="588" y="2645"/>
                      <a:pt x="751" y="2478"/>
                      <a:pt x="755" y="2281"/>
                    </a:cubicBezTo>
                    <a:cubicBezTo>
                      <a:pt x="755" y="2260"/>
                      <a:pt x="738" y="2249"/>
                      <a:pt x="722" y="2249"/>
                    </a:cubicBezTo>
                    <a:cubicBezTo>
                      <a:pt x="705" y="2249"/>
                      <a:pt x="688" y="2260"/>
                      <a:pt x="688" y="2281"/>
                    </a:cubicBezTo>
                    <a:cubicBezTo>
                      <a:pt x="684" y="2452"/>
                      <a:pt x="545" y="2588"/>
                      <a:pt x="379" y="2588"/>
                    </a:cubicBezTo>
                    <a:cubicBezTo>
                      <a:pt x="354" y="2588"/>
                      <a:pt x="328" y="2585"/>
                      <a:pt x="303" y="2578"/>
                    </a:cubicBezTo>
                    <a:cubicBezTo>
                      <a:pt x="164" y="2540"/>
                      <a:pt x="76" y="2415"/>
                      <a:pt x="76" y="2276"/>
                    </a:cubicBezTo>
                    <a:cubicBezTo>
                      <a:pt x="72" y="2146"/>
                      <a:pt x="72" y="2012"/>
                      <a:pt x="72" y="1882"/>
                    </a:cubicBezTo>
                    <a:lnTo>
                      <a:pt x="68" y="537"/>
                    </a:lnTo>
                    <a:cubicBezTo>
                      <a:pt x="68" y="487"/>
                      <a:pt x="68" y="432"/>
                      <a:pt x="68" y="382"/>
                    </a:cubicBezTo>
                    <a:cubicBezTo>
                      <a:pt x="68" y="206"/>
                      <a:pt x="198" y="72"/>
                      <a:pt x="374" y="67"/>
                    </a:cubicBezTo>
                    <a:cubicBezTo>
                      <a:pt x="416" y="63"/>
                      <a:pt x="416" y="0"/>
                      <a:pt x="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22"/>
              <p:cNvSpPr/>
              <p:nvPr/>
            </p:nvSpPr>
            <p:spPr>
              <a:xfrm>
                <a:off x="824700" y="2899400"/>
                <a:ext cx="41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445" extrusionOk="0">
                    <a:moveTo>
                      <a:pt x="1447" y="0"/>
                    </a:moveTo>
                    <a:lnTo>
                      <a:pt x="219" y="5"/>
                    </a:lnTo>
                    <a:cubicBezTo>
                      <a:pt x="97" y="9"/>
                      <a:pt x="1" y="105"/>
                      <a:pt x="1" y="227"/>
                    </a:cubicBezTo>
                    <a:cubicBezTo>
                      <a:pt x="1" y="348"/>
                      <a:pt x="97" y="445"/>
                      <a:pt x="219" y="445"/>
                    </a:cubicBezTo>
                    <a:lnTo>
                      <a:pt x="1451" y="441"/>
                    </a:lnTo>
                    <a:cubicBezTo>
                      <a:pt x="1568" y="441"/>
                      <a:pt x="1669" y="340"/>
                      <a:pt x="1669" y="223"/>
                    </a:cubicBezTo>
                    <a:cubicBezTo>
                      <a:pt x="1669" y="101"/>
                      <a:pt x="1568" y="0"/>
                      <a:pt x="1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22"/>
              <p:cNvSpPr/>
              <p:nvPr/>
            </p:nvSpPr>
            <p:spPr>
              <a:xfrm>
                <a:off x="821350" y="2898675"/>
                <a:ext cx="45925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09" extrusionOk="0">
                    <a:moveTo>
                      <a:pt x="353" y="0"/>
                    </a:moveTo>
                    <a:cubicBezTo>
                      <a:pt x="110" y="13"/>
                      <a:pt x="1" y="335"/>
                      <a:pt x="219" y="470"/>
                    </a:cubicBezTo>
                    <a:cubicBezTo>
                      <a:pt x="270" y="501"/>
                      <a:pt x="332" y="509"/>
                      <a:pt x="395" y="509"/>
                    </a:cubicBezTo>
                    <a:cubicBezTo>
                      <a:pt x="441" y="509"/>
                      <a:pt x="487" y="505"/>
                      <a:pt x="529" y="503"/>
                    </a:cubicBezTo>
                    <a:lnTo>
                      <a:pt x="1501" y="503"/>
                    </a:lnTo>
                    <a:cubicBezTo>
                      <a:pt x="1543" y="503"/>
                      <a:pt x="1581" y="503"/>
                      <a:pt x="1619" y="499"/>
                    </a:cubicBezTo>
                    <a:cubicBezTo>
                      <a:pt x="1744" y="482"/>
                      <a:pt x="1832" y="373"/>
                      <a:pt x="1837" y="252"/>
                    </a:cubicBezTo>
                    <a:cubicBezTo>
                      <a:pt x="1837" y="231"/>
                      <a:pt x="1820" y="220"/>
                      <a:pt x="1803" y="220"/>
                    </a:cubicBezTo>
                    <a:cubicBezTo>
                      <a:pt x="1786" y="220"/>
                      <a:pt x="1770" y="231"/>
                      <a:pt x="1770" y="252"/>
                    </a:cubicBezTo>
                    <a:cubicBezTo>
                      <a:pt x="1765" y="356"/>
                      <a:pt x="1686" y="432"/>
                      <a:pt x="1581" y="436"/>
                    </a:cubicBezTo>
                    <a:lnTo>
                      <a:pt x="1137" y="436"/>
                    </a:lnTo>
                    <a:cubicBezTo>
                      <a:pt x="885" y="440"/>
                      <a:pt x="634" y="440"/>
                      <a:pt x="378" y="440"/>
                    </a:cubicBezTo>
                    <a:cubicBezTo>
                      <a:pt x="319" y="440"/>
                      <a:pt x="261" y="428"/>
                      <a:pt x="214" y="382"/>
                    </a:cubicBezTo>
                    <a:cubicBezTo>
                      <a:pt x="101" y="260"/>
                      <a:pt x="194" y="76"/>
                      <a:pt x="353" y="67"/>
                    </a:cubicBezTo>
                    <a:cubicBezTo>
                      <a:pt x="395" y="67"/>
                      <a:pt x="395" y="0"/>
                      <a:pt x="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22"/>
              <p:cNvSpPr/>
              <p:nvPr/>
            </p:nvSpPr>
            <p:spPr>
              <a:xfrm>
                <a:off x="707875" y="3146275"/>
                <a:ext cx="278650" cy="377150"/>
              </a:xfrm>
              <a:custGeom>
                <a:avLst/>
                <a:gdLst/>
                <a:ahLst/>
                <a:cxnLst/>
                <a:rect l="l" t="t" r="r" b="b"/>
                <a:pathLst>
                  <a:path w="11146" h="15086" extrusionOk="0">
                    <a:moveTo>
                      <a:pt x="5537" y="1"/>
                    </a:moveTo>
                    <a:cubicBezTo>
                      <a:pt x="5537" y="1"/>
                      <a:pt x="3857" y="3106"/>
                      <a:pt x="1664" y="5563"/>
                    </a:cubicBezTo>
                    <a:cubicBezTo>
                      <a:pt x="1534" y="5693"/>
                      <a:pt x="1409" y="5827"/>
                      <a:pt x="1291" y="5965"/>
                    </a:cubicBezTo>
                    <a:cubicBezTo>
                      <a:pt x="1291" y="5969"/>
                      <a:pt x="1287" y="5969"/>
                      <a:pt x="1287" y="5973"/>
                    </a:cubicBezTo>
                    <a:cubicBezTo>
                      <a:pt x="482" y="6942"/>
                      <a:pt x="0" y="8186"/>
                      <a:pt x="5" y="9540"/>
                    </a:cubicBezTo>
                    <a:cubicBezTo>
                      <a:pt x="17" y="12607"/>
                      <a:pt x="2507" y="15086"/>
                      <a:pt x="5572" y="15086"/>
                    </a:cubicBezTo>
                    <a:cubicBezTo>
                      <a:pt x="5577" y="15086"/>
                      <a:pt x="5582" y="15086"/>
                      <a:pt x="5588" y="15086"/>
                    </a:cubicBezTo>
                    <a:cubicBezTo>
                      <a:pt x="8664" y="15073"/>
                      <a:pt x="11145" y="12575"/>
                      <a:pt x="11133" y="9503"/>
                    </a:cubicBezTo>
                    <a:cubicBezTo>
                      <a:pt x="11129" y="8149"/>
                      <a:pt x="10638" y="6908"/>
                      <a:pt x="9829" y="5944"/>
                    </a:cubicBezTo>
                    <a:cubicBezTo>
                      <a:pt x="9829" y="5944"/>
                      <a:pt x="9825" y="5940"/>
                      <a:pt x="9825" y="5940"/>
                    </a:cubicBezTo>
                    <a:cubicBezTo>
                      <a:pt x="9708" y="5797"/>
                      <a:pt x="9582" y="5663"/>
                      <a:pt x="9452" y="5537"/>
                    </a:cubicBezTo>
                    <a:cubicBezTo>
                      <a:pt x="7243" y="3098"/>
                      <a:pt x="5537" y="1"/>
                      <a:pt x="5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22"/>
              <p:cNvSpPr/>
              <p:nvPr/>
            </p:nvSpPr>
            <p:spPr>
              <a:xfrm>
                <a:off x="703475" y="3145450"/>
                <a:ext cx="283575" cy="378800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15152" extrusionOk="0">
                    <a:moveTo>
                      <a:pt x="5712" y="0"/>
                    </a:moveTo>
                    <a:cubicBezTo>
                      <a:pt x="5703" y="0"/>
                      <a:pt x="5693" y="5"/>
                      <a:pt x="5688" y="17"/>
                    </a:cubicBezTo>
                    <a:cubicBezTo>
                      <a:pt x="5445" y="465"/>
                      <a:pt x="5181" y="901"/>
                      <a:pt x="4913" y="1333"/>
                    </a:cubicBezTo>
                    <a:cubicBezTo>
                      <a:pt x="4301" y="2330"/>
                      <a:pt x="3643" y="3299"/>
                      <a:pt x="2930" y="4225"/>
                    </a:cubicBezTo>
                    <a:cubicBezTo>
                      <a:pt x="2695" y="4531"/>
                      <a:pt x="2457" y="4829"/>
                      <a:pt x="2209" y="5118"/>
                    </a:cubicBezTo>
                    <a:cubicBezTo>
                      <a:pt x="2088" y="5264"/>
                      <a:pt x="1962" y="5411"/>
                      <a:pt x="1836" y="5554"/>
                    </a:cubicBezTo>
                    <a:cubicBezTo>
                      <a:pt x="1765" y="5625"/>
                      <a:pt x="1694" y="5696"/>
                      <a:pt x="1627" y="5772"/>
                    </a:cubicBezTo>
                    <a:cubicBezTo>
                      <a:pt x="1564" y="5839"/>
                      <a:pt x="1505" y="5914"/>
                      <a:pt x="1438" y="5981"/>
                    </a:cubicBezTo>
                    <a:cubicBezTo>
                      <a:pt x="922" y="6610"/>
                      <a:pt x="541" y="7343"/>
                      <a:pt x="336" y="8127"/>
                    </a:cubicBezTo>
                    <a:cubicBezTo>
                      <a:pt x="134" y="8882"/>
                      <a:pt x="97" y="9678"/>
                      <a:pt x="222" y="10449"/>
                    </a:cubicBezTo>
                    <a:cubicBezTo>
                      <a:pt x="327" y="11120"/>
                      <a:pt x="562" y="11770"/>
                      <a:pt x="901" y="12356"/>
                    </a:cubicBezTo>
                    <a:cubicBezTo>
                      <a:pt x="1233" y="12931"/>
                      <a:pt x="1669" y="13446"/>
                      <a:pt x="2184" y="13870"/>
                    </a:cubicBezTo>
                    <a:cubicBezTo>
                      <a:pt x="2695" y="14293"/>
                      <a:pt x="3278" y="14620"/>
                      <a:pt x="3903" y="14842"/>
                    </a:cubicBezTo>
                    <a:cubicBezTo>
                      <a:pt x="4497" y="15046"/>
                      <a:pt x="5125" y="15152"/>
                      <a:pt x="5754" y="15152"/>
                    </a:cubicBezTo>
                    <a:cubicBezTo>
                      <a:pt x="5821" y="15152"/>
                      <a:pt x="5889" y="15150"/>
                      <a:pt x="5956" y="15148"/>
                    </a:cubicBezTo>
                    <a:cubicBezTo>
                      <a:pt x="6640" y="15123"/>
                      <a:pt x="7314" y="14972"/>
                      <a:pt x="7943" y="14704"/>
                    </a:cubicBezTo>
                    <a:cubicBezTo>
                      <a:pt x="8555" y="14444"/>
                      <a:pt x="9121" y="14071"/>
                      <a:pt x="9607" y="13610"/>
                    </a:cubicBezTo>
                    <a:cubicBezTo>
                      <a:pt x="10089" y="13149"/>
                      <a:pt x="10487" y="12604"/>
                      <a:pt x="10781" y="12004"/>
                    </a:cubicBezTo>
                    <a:cubicBezTo>
                      <a:pt x="11070" y="11409"/>
                      <a:pt x="11259" y="10738"/>
                      <a:pt x="11321" y="10064"/>
                    </a:cubicBezTo>
                    <a:cubicBezTo>
                      <a:pt x="11338" y="9888"/>
                      <a:pt x="11342" y="9712"/>
                      <a:pt x="11342" y="9536"/>
                    </a:cubicBezTo>
                    <a:cubicBezTo>
                      <a:pt x="11342" y="9515"/>
                      <a:pt x="11327" y="9504"/>
                      <a:pt x="11311" y="9504"/>
                    </a:cubicBezTo>
                    <a:cubicBezTo>
                      <a:pt x="11295" y="9504"/>
                      <a:pt x="11280" y="9515"/>
                      <a:pt x="11280" y="9536"/>
                    </a:cubicBezTo>
                    <a:cubicBezTo>
                      <a:pt x="11280" y="10885"/>
                      <a:pt x="10789" y="12206"/>
                      <a:pt x="9892" y="13216"/>
                    </a:cubicBezTo>
                    <a:cubicBezTo>
                      <a:pt x="9012" y="14213"/>
                      <a:pt x="7780" y="14871"/>
                      <a:pt x="6459" y="15039"/>
                    </a:cubicBezTo>
                    <a:cubicBezTo>
                      <a:pt x="6226" y="15069"/>
                      <a:pt x="5992" y="15083"/>
                      <a:pt x="5759" y="15083"/>
                    </a:cubicBezTo>
                    <a:cubicBezTo>
                      <a:pt x="4640" y="15083"/>
                      <a:pt x="3533" y="14746"/>
                      <a:pt x="2607" y="14108"/>
                    </a:cubicBezTo>
                    <a:cubicBezTo>
                      <a:pt x="1526" y="13362"/>
                      <a:pt x="730" y="12235"/>
                      <a:pt x="398" y="10961"/>
                    </a:cubicBezTo>
                    <a:cubicBezTo>
                      <a:pt x="0" y="9452"/>
                      <a:pt x="269" y="7809"/>
                      <a:pt x="1132" y="6505"/>
                    </a:cubicBezTo>
                    <a:cubicBezTo>
                      <a:pt x="1241" y="6342"/>
                      <a:pt x="1358" y="6182"/>
                      <a:pt x="1484" y="6027"/>
                    </a:cubicBezTo>
                    <a:cubicBezTo>
                      <a:pt x="1484" y="6027"/>
                      <a:pt x="1485" y="6027"/>
                      <a:pt x="1485" y="6026"/>
                    </a:cubicBezTo>
                    <a:lnTo>
                      <a:pt x="1485" y="6026"/>
                    </a:lnTo>
                    <a:cubicBezTo>
                      <a:pt x="1606" y="5901"/>
                      <a:pt x="1719" y="5763"/>
                      <a:pt x="1845" y="5637"/>
                    </a:cubicBezTo>
                    <a:cubicBezTo>
                      <a:pt x="1958" y="5520"/>
                      <a:pt x="2067" y="5390"/>
                      <a:pt x="2171" y="5264"/>
                    </a:cubicBezTo>
                    <a:cubicBezTo>
                      <a:pt x="2394" y="5005"/>
                      <a:pt x="2612" y="4741"/>
                      <a:pt x="2821" y="4468"/>
                    </a:cubicBezTo>
                    <a:cubicBezTo>
                      <a:pt x="3219" y="3961"/>
                      <a:pt x="3601" y="3441"/>
                      <a:pt x="3965" y="2909"/>
                    </a:cubicBezTo>
                    <a:cubicBezTo>
                      <a:pt x="4502" y="2129"/>
                      <a:pt x="5009" y="1329"/>
                      <a:pt x="5487" y="507"/>
                    </a:cubicBezTo>
                    <a:cubicBezTo>
                      <a:pt x="5575" y="356"/>
                      <a:pt x="5659" y="205"/>
                      <a:pt x="5743" y="50"/>
                    </a:cubicBezTo>
                    <a:cubicBezTo>
                      <a:pt x="5757" y="24"/>
                      <a:pt x="5734" y="0"/>
                      <a:pt x="5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22"/>
              <p:cNvSpPr/>
              <p:nvPr/>
            </p:nvSpPr>
            <p:spPr>
              <a:xfrm>
                <a:off x="823775" y="3000925"/>
                <a:ext cx="45075" cy="3457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3829" extrusionOk="0">
                    <a:moveTo>
                      <a:pt x="1756" y="1"/>
                    </a:moveTo>
                    <a:lnTo>
                      <a:pt x="0" y="5"/>
                    </a:lnTo>
                    <a:lnTo>
                      <a:pt x="46" y="13829"/>
                    </a:lnTo>
                    <a:lnTo>
                      <a:pt x="1802" y="13820"/>
                    </a:lnTo>
                    <a:lnTo>
                      <a:pt x="17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2"/>
              <p:cNvSpPr/>
              <p:nvPr/>
            </p:nvSpPr>
            <p:spPr>
              <a:xfrm>
                <a:off x="784575" y="3419450"/>
                <a:ext cx="12525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906" extrusionOk="0">
                    <a:moveTo>
                      <a:pt x="5005" y="1"/>
                    </a:moveTo>
                    <a:lnTo>
                      <a:pt x="1" y="17"/>
                    </a:lnTo>
                    <a:lnTo>
                      <a:pt x="5" y="906"/>
                    </a:lnTo>
                    <a:lnTo>
                      <a:pt x="5009" y="889"/>
                    </a:lnTo>
                    <a:lnTo>
                      <a:pt x="50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22"/>
              <p:cNvSpPr/>
              <p:nvPr/>
            </p:nvSpPr>
            <p:spPr>
              <a:xfrm>
                <a:off x="825225" y="3419550"/>
                <a:ext cx="439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98" extrusionOk="0">
                    <a:moveTo>
                      <a:pt x="1757" y="1"/>
                    </a:moveTo>
                    <a:lnTo>
                      <a:pt x="1" y="5"/>
                    </a:lnTo>
                    <a:lnTo>
                      <a:pt x="1" y="898"/>
                    </a:lnTo>
                    <a:lnTo>
                      <a:pt x="1757" y="889"/>
                    </a:lnTo>
                    <a:lnTo>
                      <a:pt x="17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22"/>
              <p:cNvSpPr/>
              <p:nvPr/>
            </p:nvSpPr>
            <p:spPr>
              <a:xfrm>
                <a:off x="783850" y="3419050"/>
                <a:ext cx="127125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956" extrusionOk="0">
                    <a:moveTo>
                      <a:pt x="30" y="0"/>
                    </a:moveTo>
                    <a:cubicBezTo>
                      <a:pt x="15" y="0"/>
                      <a:pt x="0" y="11"/>
                      <a:pt x="0" y="33"/>
                    </a:cubicBezTo>
                    <a:cubicBezTo>
                      <a:pt x="0" y="327"/>
                      <a:pt x="0" y="624"/>
                      <a:pt x="4" y="922"/>
                    </a:cubicBezTo>
                    <a:cubicBezTo>
                      <a:pt x="4" y="939"/>
                      <a:pt x="17" y="956"/>
                      <a:pt x="34" y="956"/>
                    </a:cubicBezTo>
                    <a:cubicBezTo>
                      <a:pt x="201" y="956"/>
                      <a:pt x="365" y="951"/>
                      <a:pt x="532" y="951"/>
                    </a:cubicBezTo>
                    <a:cubicBezTo>
                      <a:pt x="931" y="951"/>
                      <a:pt x="1329" y="951"/>
                      <a:pt x="1727" y="947"/>
                    </a:cubicBezTo>
                    <a:lnTo>
                      <a:pt x="3173" y="943"/>
                    </a:lnTo>
                    <a:lnTo>
                      <a:pt x="4426" y="939"/>
                    </a:lnTo>
                    <a:lnTo>
                      <a:pt x="4837" y="939"/>
                    </a:lnTo>
                    <a:cubicBezTo>
                      <a:pt x="4879" y="939"/>
                      <a:pt x="4925" y="942"/>
                      <a:pt x="4969" y="942"/>
                    </a:cubicBezTo>
                    <a:cubicBezTo>
                      <a:pt x="4991" y="942"/>
                      <a:pt x="5013" y="942"/>
                      <a:pt x="5034" y="939"/>
                    </a:cubicBezTo>
                    <a:lnTo>
                      <a:pt x="5043" y="939"/>
                    </a:lnTo>
                    <a:cubicBezTo>
                      <a:pt x="5084" y="939"/>
                      <a:pt x="5084" y="872"/>
                      <a:pt x="5043" y="872"/>
                    </a:cubicBezTo>
                    <a:cubicBezTo>
                      <a:pt x="4875" y="872"/>
                      <a:pt x="4711" y="876"/>
                      <a:pt x="4544" y="876"/>
                    </a:cubicBezTo>
                    <a:cubicBezTo>
                      <a:pt x="4146" y="876"/>
                      <a:pt x="3747" y="876"/>
                      <a:pt x="3349" y="880"/>
                    </a:cubicBezTo>
                    <a:lnTo>
                      <a:pt x="1903" y="884"/>
                    </a:lnTo>
                    <a:lnTo>
                      <a:pt x="654" y="888"/>
                    </a:lnTo>
                    <a:lnTo>
                      <a:pt x="113" y="888"/>
                    </a:lnTo>
                    <a:cubicBezTo>
                      <a:pt x="100" y="888"/>
                      <a:pt x="82" y="887"/>
                      <a:pt x="67" y="887"/>
                    </a:cubicBezTo>
                    <a:lnTo>
                      <a:pt x="67" y="887"/>
                    </a:lnTo>
                    <a:cubicBezTo>
                      <a:pt x="67" y="601"/>
                      <a:pt x="67" y="315"/>
                      <a:pt x="63" y="33"/>
                    </a:cubicBezTo>
                    <a:cubicBezTo>
                      <a:pt x="63" y="12"/>
                      <a:pt x="47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22"/>
              <p:cNvSpPr/>
              <p:nvPr/>
            </p:nvSpPr>
            <p:spPr>
              <a:xfrm>
                <a:off x="794850" y="3286675"/>
                <a:ext cx="104075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661" extrusionOk="0">
                    <a:moveTo>
                      <a:pt x="2083" y="1"/>
                    </a:moveTo>
                    <a:cubicBezTo>
                      <a:pt x="1836" y="1"/>
                      <a:pt x="1586" y="51"/>
                      <a:pt x="1346" y="156"/>
                    </a:cubicBezTo>
                    <a:cubicBezTo>
                      <a:pt x="419" y="563"/>
                      <a:pt x="0" y="1640"/>
                      <a:pt x="407" y="2566"/>
                    </a:cubicBezTo>
                    <a:cubicBezTo>
                      <a:pt x="708" y="3252"/>
                      <a:pt x="1380" y="3660"/>
                      <a:pt x="2082" y="3660"/>
                    </a:cubicBezTo>
                    <a:cubicBezTo>
                      <a:pt x="2328" y="3660"/>
                      <a:pt x="2578" y="3610"/>
                      <a:pt x="2817" y="3505"/>
                    </a:cubicBezTo>
                    <a:cubicBezTo>
                      <a:pt x="3743" y="3099"/>
                      <a:pt x="4162" y="2017"/>
                      <a:pt x="3756" y="1091"/>
                    </a:cubicBezTo>
                    <a:cubicBezTo>
                      <a:pt x="3455" y="408"/>
                      <a:pt x="2786" y="1"/>
                      <a:pt x="20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22"/>
              <p:cNvSpPr/>
              <p:nvPr/>
            </p:nvSpPr>
            <p:spPr>
              <a:xfrm>
                <a:off x="816125" y="3301575"/>
                <a:ext cx="617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465" extrusionOk="0">
                    <a:moveTo>
                      <a:pt x="1236" y="0"/>
                    </a:moveTo>
                    <a:cubicBezTo>
                      <a:pt x="1233" y="0"/>
                      <a:pt x="1231" y="0"/>
                      <a:pt x="1228" y="0"/>
                    </a:cubicBezTo>
                    <a:cubicBezTo>
                      <a:pt x="549" y="0"/>
                      <a:pt x="0" y="554"/>
                      <a:pt x="0" y="1237"/>
                    </a:cubicBezTo>
                    <a:cubicBezTo>
                      <a:pt x="4" y="1913"/>
                      <a:pt x="553" y="2465"/>
                      <a:pt x="1229" y="2465"/>
                    </a:cubicBezTo>
                    <a:cubicBezTo>
                      <a:pt x="1232" y="2465"/>
                      <a:pt x="1234" y="2465"/>
                      <a:pt x="1237" y="2465"/>
                    </a:cubicBezTo>
                    <a:cubicBezTo>
                      <a:pt x="1920" y="2465"/>
                      <a:pt x="2469" y="1912"/>
                      <a:pt x="2469" y="1228"/>
                    </a:cubicBezTo>
                    <a:cubicBezTo>
                      <a:pt x="2465" y="548"/>
                      <a:pt x="1916" y="0"/>
                      <a:pt x="1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22"/>
              <p:cNvSpPr/>
              <p:nvPr/>
            </p:nvSpPr>
            <p:spPr>
              <a:xfrm>
                <a:off x="800400" y="3331375"/>
                <a:ext cx="9317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01" extrusionOk="0">
                    <a:moveTo>
                      <a:pt x="3693" y="1"/>
                    </a:moveTo>
                    <a:cubicBezTo>
                      <a:pt x="3676" y="1"/>
                      <a:pt x="3660" y="11"/>
                      <a:pt x="3660" y="32"/>
                    </a:cubicBezTo>
                    <a:lnTo>
                      <a:pt x="3660" y="36"/>
                    </a:lnTo>
                    <a:cubicBezTo>
                      <a:pt x="3660" y="782"/>
                      <a:pt x="3186" y="1470"/>
                      <a:pt x="2482" y="1730"/>
                    </a:cubicBezTo>
                    <a:cubicBezTo>
                      <a:pt x="2285" y="1801"/>
                      <a:pt x="2079" y="1836"/>
                      <a:pt x="1875" y="1836"/>
                    </a:cubicBezTo>
                    <a:cubicBezTo>
                      <a:pt x="1350" y="1836"/>
                      <a:pt x="834" y="1608"/>
                      <a:pt x="487" y="1197"/>
                    </a:cubicBezTo>
                    <a:cubicBezTo>
                      <a:pt x="214" y="875"/>
                      <a:pt x="67" y="464"/>
                      <a:pt x="67" y="45"/>
                    </a:cubicBezTo>
                    <a:cubicBezTo>
                      <a:pt x="67" y="24"/>
                      <a:pt x="51" y="13"/>
                      <a:pt x="34" y="13"/>
                    </a:cubicBezTo>
                    <a:cubicBezTo>
                      <a:pt x="17" y="13"/>
                      <a:pt x="0" y="24"/>
                      <a:pt x="0" y="45"/>
                    </a:cubicBezTo>
                    <a:cubicBezTo>
                      <a:pt x="9" y="820"/>
                      <a:pt x="499" y="1529"/>
                      <a:pt x="1229" y="1793"/>
                    </a:cubicBezTo>
                    <a:cubicBezTo>
                      <a:pt x="1430" y="1866"/>
                      <a:pt x="1641" y="1901"/>
                      <a:pt x="1851" y="1901"/>
                    </a:cubicBezTo>
                    <a:cubicBezTo>
                      <a:pt x="2399" y="1901"/>
                      <a:pt x="2941" y="1660"/>
                      <a:pt x="3299" y="1227"/>
                    </a:cubicBezTo>
                    <a:cubicBezTo>
                      <a:pt x="3576" y="891"/>
                      <a:pt x="3722" y="468"/>
                      <a:pt x="3727" y="32"/>
                    </a:cubicBezTo>
                    <a:cubicBezTo>
                      <a:pt x="3727" y="11"/>
                      <a:pt x="3710" y="1"/>
                      <a:pt x="36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22"/>
              <p:cNvSpPr/>
              <p:nvPr/>
            </p:nvSpPr>
            <p:spPr>
              <a:xfrm>
                <a:off x="828900" y="3001050"/>
                <a:ext cx="2750" cy="4409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8" extrusionOk="0">
                    <a:moveTo>
                      <a:pt x="1" y="0"/>
                    </a:moveTo>
                    <a:lnTo>
                      <a:pt x="59" y="17638"/>
                    </a:lnTo>
                    <a:lnTo>
                      <a:pt x="109" y="1763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22"/>
              <p:cNvSpPr/>
              <p:nvPr/>
            </p:nvSpPr>
            <p:spPr>
              <a:xfrm>
                <a:off x="835400" y="3001050"/>
                <a:ext cx="2750" cy="4409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8" extrusionOk="0">
                    <a:moveTo>
                      <a:pt x="0" y="0"/>
                    </a:moveTo>
                    <a:lnTo>
                      <a:pt x="59" y="17638"/>
                    </a:lnTo>
                    <a:lnTo>
                      <a:pt x="109" y="1763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22"/>
              <p:cNvSpPr/>
              <p:nvPr/>
            </p:nvSpPr>
            <p:spPr>
              <a:xfrm>
                <a:off x="848500" y="3000925"/>
                <a:ext cx="2750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9" extrusionOk="0">
                    <a:moveTo>
                      <a:pt x="0" y="1"/>
                    </a:moveTo>
                    <a:lnTo>
                      <a:pt x="59" y="17639"/>
                    </a:lnTo>
                    <a:lnTo>
                      <a:pt x="109" y="17639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22"/>
              <p:cNvSpPr/>
              <p:nvPr/>
            </p:nvSpPr>
            <p:spPr>
              <a:xfrm>
                <a:off x="855000" y="3000925"/>
                <a:ext cx="2750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7639" extrusionOk="0">
                    <a:moveTo>
                      <a:pt x="0" y="1"/>
                    </a:moveTo>
                    <a:lnTo>
                      <a:pt x="59" y="17639"/>
                    </a:lnTo>
                    <a:lnTo>
                      <a:pt x="109" y="17639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22"/>
              <p:cNvSpPr/>
              <p:nvPr/>
            </p:nvSpPr>
            <p:spPr>
              <a:xfrm>
                <a:off x="841900" y="3000925"/>
                <a:ext cx="2650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7639" extrusionOk="0">
                    <a:moveTo>
                      <a:pt x="0" y="1"/>
                    </a:moveTo>
                    <a:lnTo>
                      <a:pt x="59" y="17639"/>
                    </a:lnTo>
                    <a:lnTo>
                      <a:pt x="105" y="17639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22"/>
              <p:cNvSpPr/>
              <p:nvPr/>
            </p:nvSpPr>
            <p:spPr>
              <a:xfrm>
                <a:off x="861500" y="3000825"/>
                <a:ext cx="2625" cy="4409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7639" extrusionOk="0">
                    <a:moveTo>
                      <a:pt x="0" y="1"/>
                    </a:moveTo>
                    <a:lnTo>
                      <a:pt x="59" y="17638"/>
                    </a:lnTo>
                    <a:lnTo>
                      <a:pt x="105" y="17638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22"/>
              <p:cNvSpPr/>
              <p:nvPr/>
            </p:nvSpPr>
            <p:spPr>
              <a:xfrm>
                <a:off x="792550" y="2922325"/>
                <a:ext cx="1061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3150" extrusionOk="0">
                    <a:moveTo>
                      <a:pt x="2130" y="1"/>
                    </a:moveTo>
                    <a:cubicBezTo>
                      <a:pt x="865" y="1"/>
                      <a:pt x="0" y="550"/>
                      <a:pt x="0" y="550"/>
                    </a:cubicBezTo>
                    <a:lnTo>
                      <a:pt x="1253" y="3149"/>
                    </a:lnTo>
                    <a:lnTo>
                      <a:pt x="2134" y="3145"/>
                    </a:lnTo>
                    <a:lnTo>
                      <a:pt x="3010" y="3141"/>
                    </a:lnTo>
                    <a:lnTo>
                      <a:pt x="4246" y="538"/>
                    </a:lnTo>
                    <a:cubicBezTo>
                      <a:pt x="3480" y="135"/>
                      <a:pt x="2756" y="1"/>
                      <a:pt x="2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22"/>
              <p:cNvSpPr/>
              <p:nvPr/>
            </p:nvSpPr>
            <p:spPr>
              <a:xfrm>
                <a:off x="791600" y="2921525"/>
                <a:ext cx="1083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3215" extrusionOk="0">
                    <a:moveTo>
                      <a:pt x="2162" y="1"/>
                    </a:moveTo>
                    <a:cubicBezTo>
                      <a:pt x="2058" y="1"/>
                      <a:pt x="1953" y="5"/>
                      <a:pt x="1849" y="12"/>
                    </a:cubicBezTo>
                    <a:cubicBezTo>
                      <a:pt x="1312" y="50"/>
                      <a:pt x="780" y="184"/>
                      <a:pt x="290" y="415"/>
                    </a:cubicBezTo>
                    <a:cubicBezTo>
                      <a:pt x="202" y="457"/>
                      <a:pt x="105" y="503"/>
                      <a:pt x="21" y="557"/>
                    </a:cubicBezTo>
                    <a:cubicBezTo>
                      <a:pt x="5" y="566"/>
                      <a:pt x="0" y="582"/>
                      <a:pt x="9" y="599"/>
                    </a:cubicBezTo>
                    <a:cubicBezTo>
                      <a:pt x="151" y="893"/>
                      <a:pt x="290" y="1186"/>
                      <a:pt x="432" y="1475"/>
                    </a:cubicBezTo>
                    <a:cubicBezTo>
                      <a:pt x="658" y="1945"/>
                      <a:pt x="881" y="2410"/>
                      <a:pt x="1107" y="2875"/>
                    </a:cubicBezTo>
                    <a:cubicBezTo>
                      <a:pt x="1161" y="2984"/>
                      <a:pt x="1212" y="3089"/>
                      <a:pt x="1262" y="3198"/>
                    </a:cubicBezTo>
                    <a:cubicBezTo>
                      <a:pt x="1270" y="3206"/>
                      <a:pt x="1283" y="3215"/>
                      <a:pt x="1291" y="3215"/>
                    </a:cubicBezTo>
                    <a:cubicBezTo>
                      <a:pt x="1585" y="3215"/>
                      <a:pt x="1878" y="3210"/>
                      <a:pt x="2172" y="3210"/>
                    </a:cubicBezTo>
                    <a:cubicBezTo>
                      <a:pt x="2213" y="3210"/>
                      <a:pt x="2213" y="3148"/>
                      <a:pt x="2172" y="3148"/>
                    </a:cubicBezTo>
                    <a:lnTo>
                      <a:pt x="1312" y="3148"/>
                    </a:lnTo>
                    <a:cubicBezTo>
                      <a:pt x="1173" y="2864"/>
                      <a:pt x="1037" y="2576"/>
                      <a:pt x="897" y="2288"/>
                    </a:cubicBezTo>
                    <a:cubicBezTo>
                      <a:pt x="671" y="1823"/>
                      <a:pt x="449" y="1358"/>
                      <a:pt x="222" y="893"/>
                    </a:cubicBezTo>
                    <a:cubicBezTo>
                      <a:pt x="173" y="793"/>
                      <a:pt x="127" y="694"/>
                      <a:pt x="81" y="595"/>
                    </a:cubicBezTo>
                    <a:lnTo>
                      <a:pt x="81" y="595"/>
                    </a:lnTo>
                    <a:cubicBezTo>
                      <a:pt x="310" y="453"/>
                      <a:pt x="576" y="353"/>
                      <a:pt x="830" y="272"/>
                    </a:cubicBezTo>
                    <a:cubicBezTo>
                      <a:pt x="1266" y="136"/>
                      <a:pt x="1718" y="65"/>
                      <a:pt x="2171" y="65"/>
                    </a:cubicBezTo>
                    <a:cubicBezTo>
                      <a:pt x="2386" y="65"/>
                      <a:pt x="2600" y="81"/>
                      <a:pt x="2813" y="113"/>
                    </a:cubicBezTo>
                    <a:cubicBezTo>
                      <a:pt x="3324" y="193"/>
                      <a:pt x="3815" y="360"/>
                      <a:pt x="4267" y="599"/>
                    </a:cubicBezTo>
                    <a:cubicBezTo>
                      <a:pt x="4272" y="601"/>
                      <a:pt x="4277" y="602"/>
                      <a:pt x="4282" y="602"/>
                    </a:cubicBezTo>
                    <a:cubicBezTo>
                      <a:pt x="4313" y="602"/>
                      <a:pt x="4334" y="559"/>
                      <a:pt x="4301" y="541"/>
                    </a:cubicBezTo>
                    <a:cubicBezTo>
                      <a:pt x="3639" y="195"/>
                      <a:pt x="2906" y="1"/>
                      <a:pt x="2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2" name="Google Shape;1922;p22"/>
            <p:cNvGrpSpPr/>
            <p:nvPr/>
          </p:nvGrpSpPr>
          <p:grpSpPr>
            <a:xfrm>
              <a:off x="5375942" y="3395651"/>
              <a:ext cx="1155643" cy="1060682"/>
              <a:chOff x="335025" y="3482250"/>
              <a:chExt cx="226050" cy="207475"/>
            </a:xfrm>
          </p:grpSpPr>
          <p:sp>
            <p:nvSpPr>
              <p:cNvPr id="1923" name="Google Shape;1923;p22"/>
              <p:cNvSpPr/>
              <p:nvPr/>
            </p:nvSpPr>
            <p:spPr>
              <a:xfrm>
                <a:off x="335025" y="3482950"/>
                <a:ext cx="226050" cy="205925"/>
              </a:xfrm>
              <a:custGeom>
                <a:avLst/>
                <a:gdLst/>
                <a:ahLst/>
                <a:cxnLst/>
                <a:rect l="l" t="t" r="r" b="b"/>
                <a:pathLst>
                  <a:path w="9042" h="8237" extrusionOk="0">
                    <a:moveTo>
                      <a:pt x="4519" y="0"/>
                    </a:moveTo>
                    <a:cubicBezTo>
                      <a:pt x="3465" y="0"/>
                      <a:pt x="2412" y="403"/>
                      <a:pt x="1610" y="1207"/>
                    </a:cubicBezTo>
                    <a:cubicBezTo>
                      <a:pt x="0" y="2817"/>
                      <a:pt x="0" y="5424"/>
                      <a:pt x="1610" y="7029"/>
                    </a:cubicBezTo>
                    <a:cubicBezTo>
                      <a:pt x="2412" y="7834"/>
                      <a:pt x="3465" y="8236"/>
                      <a:pt x="4519" y="8236"/>
                    </a:cubicBezTo>
                    <a:cubicBezTo>
                      <a:pt x="5573" y="8236"/>
                      <a:pt x="6627" y="7834"/>
                      <a:pt x="7432" y="7029"/>
                    </a:cubicBezTo>
                    <a:cubicBezTo>
                      <a:pt x="9041" y="5424"/>
                      <a:pt x="9041" y="2817"/>
                      <a:pt x="7432" y="1207"/>
                    </a:cubicBezTo>
                    <a:cubicBezTo>
                      <a:pt x="6627" y="403"/>
                      <a:pt x="5573" y="0"/>
                      <a:pt x="45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22"/>
              <p:cNvSpPr/>
              <p:nvPr/>
            </p:nvSpPr>
            <p:spPr>
              <a:xfrm>
                <a:off x="353875" y="3493425"/>
                <a:ext cx="187375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7401" extrusionOk="0">
                    <a:moveTo>
                      <a:pt x="3769" y="65"/>
                    </a:moveTo>
                    <a:cubicBezTo>
                      <a:pt x="4065" y="65"/>
                      <a:pt x="4361" y="100"/>
                      <a:pt x="4649" y="172"/>
                    </a:cubicBezTo>
                    <a:cubicBezTo>
                      <a:pt x="5391" y="357"/>
                      <a:pt x="6011" y="746"/>
                      <a:pt x="6497" y="1300"/>
                    </a:cubicBezTo>
                    <a:cubicBezTo>
                      <a:pt x="6988" y="1857"/>
                      <a:pt x="7302" y="2561"/>
                      <a:pt x="7382" y="3303"/>
                    </a:cubicBezTo>
                    <a:cubicBezTo>
                      <a:pt x="7403" y="3488"/>
                      <a:pt x="7407" y="3672"/>
                      <a:pt x="7399" y="3856"/>
                    </a:cubicBezTo>
                    <a:cubicBezTo>
                      <a:pt x="7365" y="4611"/>
                      <a:pt x="7097" y="5344"/>
                      <a:pt x="6632" y="5940"/>
                    </a:cubicBezTo>
                    <a:cubicBezTo>
                      <a:pt x="6183" y="6514"/>
                      <a:pt x="5563" y="6946"/>
                      <a:pt x="4867" y="7168"/>
                    </a:cubicBezTo>
                    <a:cubicBezTo>
                      <a:pt x="4511" y="7281"/>
                      <a:pt x="4139" y="7338"/>
                      <a:pt x="3766" y="7338"/>
                    </a:cubicBezTo>
                    <a:cubicBezTo>
                      <a:pt x="3380" y="7338"/>
                      <a:pt x="2994" y="7277"/>
                      <a:pt x="2624" y="7155"/>
                    </a:cubicBezTo>
                    <a:cubicBezTo>
                      <a:pt x="1904" y="6916"/>
                      <a:pt x="1304" y="6476"/>
                      <a:pt x="860" y="5889"/>
                    </a:cubicBezTo>
                    <a:cubicBezTo>
                      <a:pt x="411" y="5294"/>
                      <a:pt x="156" y="4565"/>
                      <a:pt x="131" y="3819"/>
                    </a:cubicBezTo>
                    <a:cubicBezTo>
                      <a:pt x="105" y="3064"/>
                      <a:pt x="319" y="2314"/>
                      <a:pt x="738" y="1685"/>
                    </a:cubicBezTo>
                    <a:cubicBezTo>
                      <a:pt x="1141" y="1078"/>
                      <a:pt x="1732" y="596"/>
                      <a:pt x="2411" y="323"/>
                    </a:cubicBezTo>
                    <a:cubicBezTo>
                      <a:pt x="2843" y="152"/>
                      <a:pt x="3306" y="65"/>
                      <a:pt x="3769" y="65"/>
                    </a:cubicBezTo>
                    <a:close/>
                    <a:moveTo>
                      <a:pt x="3762" y="0"/>
                    </a:moveTo>
                    <a:cubicBezTo>
                      <a:pt x="3472" y="0"/>
                      <a:pt x="3183" y="34"/>
                      <a:pt x="2901" y="101"/>
                    </a:cubicBezTo>
                    <a:cubicBezTo>
                      <a:pt x="2147" y="281"/>
                      <a:pt x="1505" y="675"/>
                      <a:pt x="1007" y="1233"/>
                    </a:cubicBezTo>
                    <a:cubicBezTo>
                      <a:pt x="504" y="1794"/>
                      <a:pt x="181" y="2503"/>
                      <a:pt x="89" y="3253"/>
                    </a:cubicBezTo>
                    <a:cubicBezTo>
                      <a:pt x="1" y="3999"/>
                      <a:pt x="147" y="4804"/>
                      <a:pt x="516" y="5479"/>
                    </a:cubicBezTo>
                    <a:cubicBezTo>
                      <a:pt x="877" y="6132"/>
                      <a:pt x="1434" y="6673"/>
                      <a:pt x="2101" y="7008"/>
                    </a:cubicBezTo>
                    <a:cubicBezTo>
                      <a:pt x="2601" y="7262"/>
                      <a:pt x="3193" y="7400"/>
                      <a:pt x="3783" y="7400"/>
                    </a:cubicBezTo>
                    <a:cubicBezTo>
                      <a:pt x="3974" y="7400"/>
                      <a:pt x="4164" y="7386"/>
                      <a:pt x="4351" y="7356"/>
                    </a:cubicBezTo>
                    <a:cubicBezTo>
                      <a:pt x="5093" y="7239"/>
                      <a:pt x="5789" y="6887"/>
                      <a:pt x="6334" y="6367"/>
                    </a:cubicBezTo>
                    <a:cubicBezTo>
                      <a:pt x="6875" y="5847"/>
                      <a:pt x="7248" y="5164"/>
                      <a:pt x="7394" y="4427"/>
                    </a:cubicBezTo>
                    <a:cubicBezTo>
                      <a:pt x="7432" y="4238"/>
                      <a:pt x="7457" y="4049"/>
                      <a:pt x="7466" y="3856"/>
                    </a:cubicBezTo>
                    <a:cubicBezTo>
                      <a:pt x="7495" y="3094"/>
                      <a:pt x="7290" y="2327"/>
                      <a:pt x="6870" y="1685"/>
                    </a:cubicBezTo>
                    <a:cubicBezTo>
                      <a:pt x="6451" y="1040"/>
                      <a:pt x="5873" y="566"/>
                      <a:pt x="5185" y="281"/>
                    </a:cubicBezTo>
                    <a:cubicBezTo>
                      <a:pt x="4736" y="95"/>
                      <a:pt x="4249" y="0"/>
                      <a:pt x="3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22"/>
              <p:cNvSpPr/>
              <p:nvPr/>
            </p:nvSpPr>
            <p:spPr>
              <a:xfrm>
                <a:off x="387125" y="3515475"/>
                <a:ext cx="390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976" extrusionOk="0">
                    <a:moveTo>
                      <a:pt x="47" y="0"/>
                    </a:moveTo>
                    <a:cubicBezTo>
                      <a:pt x="24" y="0"/>
                      <a:pt x="1" y="36"/>
                      <a:pt x="20" y="61"/>
                    </a:cubicBezTo>
                    <a:cubicBezTo>
                      <a:pt x="184" y="275"/>
                      <a:pt x="351" y="489"/>
                      <a:pt x="519" y="703"/>
                    </a:cubicBezTo>
                    <a:lnTo>
                      <a:pt x="1311" y="1725"/>
                    </a:lnTo>
                    <a:cubicBezTo>
                      <a:pt x="1374" y="1805"/>
                      <a:pt x="1433" y="1885"/>
                      <a:pt x="1496" y="1964"/>
                    </a:cubicBezTo>
                    <a:cubicBezTo>
                      <a:pt x="1502" y="1973"/>
                      <a:pt x="1509" y="1976"/>
                      <a:pt x="1517" y="1976"/>
                    </a:cubicBezTo>
                    <a:cubicBezTo>
                      <a:pt x="1539" y="1976"/>
                      <a:pt x="1561" y="1944"/>
                      <a:pt x="1542" y="1918"/>
                    </a:cubicBezTo>
                    <a:cubicBezTo>
                      <a:pt x="1374" y="1704"/>
                      <a:pt x="1211" y="1491"/>
                      <a:pt x="1043" y="1277"/>
                    </a:cubicBezTo>
                    <a:lnTo>
                      <a:pt x="251" y="250"/>
                    </a:lnTo>
                    <a:cubicBezTo>
                      <a:pt x="188" y="170"/>
                      <a:pt x="129" y="91"/>
                      <a:pt x="66" y="11"/>
                    </a:cubicBezTo>
                    <a:cubicBezTo>
                      <a:pt x="61" y="3"/>
                      <a:pt x="54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22"/>
              <p:cNvSpPr/>
              <p:nvPr/>
            </p:nvSpPr>
            <p:spPr>
              <a:xfrm>
                <a:off x="361725" y="3603200"/>
                <a:ext cx="5695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708" extrusionOk="0">
                    <a:moveTo>
                      <a:pt x="2232" y="0"/>
                    </a:moveTo>
                    <a:cubicBezTo>
                      <a:pt x="2229" y="0"/>
                      <a:pt x="2226" y="1"/>
                      <a:pt x="2222" y="2"/>
                    </a:cubicBezTo>
                    <a:cubicBezTo>
                      <a:pt x="1975" y="73"/>
                      <a:pt x="1728" y="145"/>
                      <a:pt x="1481" y="216"/>
                    </a:cubicBezTo>
                    <a:cubicBezTo>
                      <a:pt x="1091" y="333"/>
                      <a:pt x="701" y="446"/>
                      <a:pt x="307" y="564"/>
                    </a:cubicBezTo>
                    <a:cubicBezTo>
                      <a:pt x="219" y="589"/>
                      <a:pt x="127" y="614"/>
                      <a:pt x="35" y="643"/>
                    </a:cubicBezTo>
                    <a:cubicBezTo>
                      <a:pt x="0" y="655"/>
                      <a:pt x="11" y="708"/>
                      <a:pt x="45" y="708"/>
                    </a:cubicBezTo>
                    <a:cubicBezTo>
                      <a:pt x="48" y="708"/>
                      <a:pt x="52" y="707"/>
                      <a:pt x="55" y="706"/>
                    </a:cubicBezTo>
                    <a:cubicBezTo>
                      <a:pt x="299" y="635"/>
                      <a:pt x="546" y="559"/>
                      <a:pt x="793" y="488"/>
                    </a:cubicBezTo>
                    <a:cubicBezTo>
                      <a:pt x="1187" y="375"/>
                      <a:pt x="1577" y="258"/>
                      <a:pt x="1967" y="145"/>
                    </a:cubicBezTo>
                    <a:cubicBezTo>
                      <a:pt x="2059" y="115"/>
                      <a:pt x="2147" y="90"/>
                      <a:pt x="2239" y="65"/>
                    </a:cubicBezTo>
                    <a:cubicBezTo>
                      <a:pt x="2277" y="53"/>
                      <a:pt x="2263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22"/>
              <p:cNvSpPr/>
              <p:nvPr/>
            </p:nvSpPr>
            <p:spPr>
              <a:xfrm>
                <a:off x="466275" y="3522800"/>
                <a:ext cx="50225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570" extrusionOk="0">
                    <a:moveTo>
                      <a:pt x="1958" y="0"/>
                    </a:moveTo>
                    <a:cubicBezTo>
                      <a:pt x="1951" y="0"/>
                      <a:pt x="1945" y="2"/>
                      <a:pt x="1939" y="7"/>
                    </a:cubicBezTo>
                    <a:cubicBezTo>
                      <a:pt x="1721" y="175"/>
                      <a:pt x="1507" y="347"/>
                      <a:pt x="1289" y="519"/>
                    </a:cubicBezTo>
                    <a:cubicBezTo>
                      <a:pt x="949" y="787"/>
                      <a:pt x="606" y="1059"/>
                      <a:pt x="266" y="1328"/>
                    </a:cubicBezTo>
                    <a:cubicBezTo>
                      <a:pt x="187" y="1391"/>
                      <a:pt x="107" y="1453"/>
                      <a:pt x="27" y="1516"/>
                    </a:cubicBezTo>
                    <a:cubicBezTo>
                      <a:pt x="1" y="1536"/>
                      <a:pt x="24" y="1570"/>
                      <a:pt x="52" y="1570"/>
                    </a:cubicBezTo>
                    <a:cubicBezTo>
                      <a:pt x="59" y="1570"/>
                      <a:pt x="67" y="1567"/>
                      <a:pt x="73" y="1562"/>
                    </a:cubicBezTo>
                    <a:cubicBezTo>
                      <a:pt x="287" y="1391"/>
                      <a:pt x="505" y="1223"/>
                      <a:pt x="719" y="1051"/>
                    </a:cubicBezTo>
                    <a:cubicBezTo>
                      <a:pt x="1063" y="783"/>
                      <a:pt x="1402" y="510"/>
                      <a:pt x="1746" y="242"/>
                    </a:cubicBezTo>
                    <a:cubicBezTo>
                      <a:pt x="1825" y="179"/>
                      <a:pt x="1905" y="116"/>
                      <a:pt x="1985" y="53"/>
                    </a:cubicBezTo>
                    <a:cubicBezTo>
                      <a:pt x="2008" y="33"/>
                      <a:pt x="1984" y="0"/>
                      <a:pt x="1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22"/>
              <p:cNvSpPr/>
              <p:nvPr/>
            </p:nvSpPr>
            <p:spPr>
              <a:xfrm>
                <a:off x="448125" y="3624050"/>
                <a:ext cx="3900" cy="5440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176" extrusionOk="0">
                    <a:moveTo>
                      <a:pt x="33" y="0"/>
                    </a:moveTo>
                    <a:cubicBezTo>
                      <a:pt x="17" y="0"/>
                      <a:pt x="1" y="10"/>
                      <a:pt x="3" y="31"/>
                    </a:cubicBezTo>
                    <a:cubicBezTo>
                      <a:pt x="28" y="648"/>
                      <a:pt x="53" y="1268"/>
                      <a:pt x="78" y="1884"/>
                    </a:cubicBezTo>
                    <a:cubicBezTo>
                      <a:pt x="83" y="1972"/>
                      <a:pt x="87" y="2056"/>
                      <a:pt x="91" y="2144"/>
                    </a:cubicBezTo>
                    <a:cubicBezTo>
                      <a:pt x="91" y="2165"/>
                      <a:pt x="108" y="2175"/>
                      <a:pt x="124" y="2175"/>
                    </a:cubicBezTo>
                    <a:cubicBezTo>
                      <a:pt x="140" y="2175"/>
                      <a:pt x="156" y="2165"/>
                      <a:pt x="154" y="2144"/>
                    </a:cubicBezTo>
                    <a:cubicBezTo>
                      <a:pt x="129" y="1524"/>
                      <a:pt x="104" y="907"/>
                      <a:pt x="78" y="287"/>
                    </a:cubicBezTo>
                    <a:cubicBezTo>
                      <a:pt x="74" y="203"/>
                      <a:pt x="70" y="115"/>
                      <a:pt x="66" y="31"/>
                    </a:cubicBezTo>
                    <a:cubicBezTo>
                      <a:pt x="66" y="10"/>
                      <a:pt x="4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22"/>
              <p:cNvSpPr/>
              <p:nvPr/>
            </p:nvSpPr>
            <p:spPr>
              <a:xfrm>
                <a:off x="482200" y="3600250"/>
                <a:ext cx="4822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73" extrusionOk="0">
                    <a:moveTo>
                      <a:pt x="46" y="1"/>
                    </a:moveTo>
                    <a:cubicBezTo>
                      <a:pt x="18" y="1"/>
                      <a:pt x="0" y="44"/>
                      <a:pt x="32" y="61"/>
                    </a:cubicBezTo>
                    <a:cubicBezTo>
                      <a:pt x="568" y="384"/>
                      <a:pt x="1100" y="707"/>
                      <a:pt x="1637" y="1030"/>
                    </a:cubicBezTo>
                    <a:cubicBezTo>
                      <a:pt x="1712" y="1076"/>
                      <a:pt x="1788" y="1122"/>
                      <a:pt x="1863" y="1168"/>
                    </a:cubicBezTo>
                    <a:cubicBezTo>
                      <a:pt x="1869" y="1171"/>
                      <a:pt x="1874" y="1172"/>
                      <a:pt x="1879" y="1172"/>
                    </a:cubicBezTo>
                    <a:cubicBezTo>
                      <a:pt x="1909" y="1172"/>
                      <a:pt x="1929" y="1127"/>
                      <a:pt x="1897" y="1109"/>
                    </a:cubicBezTo>
                    <a:cubicBezTo>
                      <a:pt x="1360" y="786"/>
                      <a:pt x="824" y="464"/>
                      <a:pt x="291" y="141"/>
                    </a:cubicBezTo>
                    <a:cubicBezTo>
                      <a:pt x="216" y="95"/>
                      <a:pt x="140" y="53"/>
                      <a:pt x="65" y="7"/>
                    </a:cubicBezTo>
                    <a:cubicBezTo>
                      <a:pt x="59" y="3"/>
                      <a:pt x="5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22"/>
              <p:cNvSpPr/>
              <p:nvPr/>
            </p:nvSpPr>
            <p:spPr>
              <a:xfrm>
                <a:off x="346850" y="3493475"/>
                <a:ext cx="200600" cy="195475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7819" extrusionOk="0">
                    <a:moveTo>
                      <a:pt x="2320" y="1"/>
                    </a:moveTo>
                    <a:cubicBezTo>
                      <a:pt x="2290" y="1"/>
                      <a:pt x="2260" y="1"/>
                      <a:pt x="2231" y="3"/>
                    </a:cubicBezTo>
                    <a:cubicBezTo>
                      <a:pt x="1627" y="300"/>
                      <a:pt x="1103" y="744"/>
                      <a:pt x="709" y="1289"/>
                    </a:cubicBezTo>
                    <a:lnTo>
                      <a:pt x="709" y="1285"/>
                    </a:lnTo>
                    <a:lnTo>
                      <a:pt x="709" y="1285"/>
                    </a:lnTo>
                    <a:cubicBezTo>
                      <a:pt x="665" y="1659"/>
                      <a:pt x="740" y="2003"/>
                      <a:pt x="764" y="2098"/>
                    </a:cubicBezTo>
                    <a:lnTo>
                      <a:pt x="764" y="2098"/>
                    </a:lnTo>
                    <a:cubicBezTo>
                      <a:pt x="1409" y="1583"/>
                      <a:pt x="2130" y="1507"/>
                      <a:pt x="2130" y="1507"/>
                    </a:cubicBezTo>
                    <a:cubicBezTo>
                      <a:pt x="2289" y="832"/>
                      <a:pt x="2952" y="233"/>
                      <a:pt x="2952" y="233"/>
                    </a:cubicBezTo>
                    <a:cubicBezTo>
                      <a:pt x="2832" y="53"/>
                      <a:pt x="2574" y="1"/>
                      <a:pt x="2320" y="1"/>
                    </a:cubicBezTo>
                    <a:close/>
                    <a:moveTo>
                      <a:pt x="764" y="2098"/>
                    </a:moveTo>
                    <a:cubicBezTo>
                      <a:pt x="764" y="2098"/>
                      <a:pt x="764" y="2098"/>
                      <a:pt x="764" y="2098"/>
                    </a:cubicBezTo>
                    <a:cubicBezTo>
                      <a:pt x="765" y="2102"/>
                      <a:pt x="766" y="2105"/>
                      <a:pt x="766" y="2108"/>
                    </a:cubicBezTo>
                    <a:lnTo>
                      <a:pt x="766" y="2108"/>
                    </a:lnTo>
                    <a:cubicBezTo>
                      <a:pt x="766" y="2105"/>
                      <a:pt x="765" y="2102"/>
                      <a:pt x="764" y="2098"/>
                    </a:cubicBezTo>
                    <a:close/>
                    <a:moveTo>
                      <a:pt x="766" y="2108"/>
                    </a:moveTo>
                    <a:lnTo>
                      <a:pt x="766" y="2108"/>
                    </a:lnTo>
                    <a:cubicBezTo>
                      <a:pt x="769" y="2118"/>
                      <a:pt x="771" y="2124"/>
                      <a:pt x="771" y="2124"/>
                    </a:cubicBezTo>
                    <a:cubicBezTo>
                      <a:pt x="771" y="2124"/>
                      <a:pt x="770" y="2119"/>
                      <a:pt x="766" y="2108"/>
                    </a:cubicBezTo>
                    <a:close/>
                    <a:moveTo>
                      <a:pt x="5882" y="148"/>
                    </a:moveTo>
                    <a:cubicBezTo>
                      <a:pt x="5686" y="148"/>
                      <a:pt x="5496" y="181"/>
                      <a:pt x="5395" y="304"/>
                    </a:cubicBezTo>
                    <a:cubicBezTo>
                      <a:pt x="5395" y="304"/>
                      <a:pt x="6028" y="1029"/>
                      <a:pt x="6158" y="1679"/>
                    </a:cubicBezTo>
                    <a:cubicBezTo>
                      <a:pt x="6158" y="1679"/>
                      <a:pt x="6812" y="1792"/>
                      <a:pt x="7411" y="2274"/>
                    </a:cubicBezTo>
                    <a:cubicBezTo>
                      <a:pt x="7403" y="2295"/>
                      <a:pt x="7403" y="2304"/>
                      <a:pt x="7407" y="2304"/>
                    </a:cubicBezTo>
                    <a:cubicBezTo>
                      <a:pt x="7430" y="2304"/>
                      <a:pt x="7599" y="2021"/>
                      <a:pt x="7592" y="1604"/>
                    </a:cubicBezTo>
                    <a:cubicBezTo>
                      <a:pt x="7248" y="1017"/>
                      <a:pt x="6757" y="522"/>
                      <a:pt x="6171" y="166"/>
                    </a:cubicBezTo>
                    <a:cubicBezTo>
                      <a:pt x="6080" y="156"/>
                      <a:pt x="5980" y="148"/>
                      <a:pt x="5882" y="148"/>
                    </a:cubicBezTo>
                    <a:close/>
                    <a:moveTo>
                      <a:pt x="4913" y="2635"/>
                    </a:moveTo>
                    <a:lnTo>
                      <a:pt x="3040" y="2710"/>
                    </a:lnTo>
                    <a:lnTo>
                      <a:pt x="2541" y="4508"/>
                    </a:lnTo>
                    <a:lnTo>
                      <a:pt x="4100" y="5510"/>
                    </a:lnTo>
                    <a:lnTo>
                      <a:pt x="5596" y="4383"/>
                    </a:lnTo>
                    <a:lnTo>
                      <a:pt x="4913" y="2635"/>
                    </a:lnTo>
                    <a:close/>
                    <a:moveTo>
                      <a:pt x="391" y="3720"/>
                    </a:moveTo>
                    <a:cubicBezTo>
                      <a:pt x="206" y="3859"/>
                      <a:pt x="9" y="4374"/>
                      <a:pt x="1" y="4475"/>
                    </a:cubicBezTo>
                    <a:cubicBezTo>
                      <a:pt x="110" y="5041"/>
                      <a:pt x="332" y="5569"/>
                      <a:pt x="650" y="6030"/>
                    </a:cubicBezTo>
                    <a:lnTo>
                      <a:pt x="780" y="6139"/>
                    </a:lnTo>
                    <a:cubicBezTo>
                      <a:pt x="931" y="6277"/>
                      <a:pt x="1510" y="6327"/>
                      <a:pt x="1510" y="6327"/>
                    </a:cubicBezTo>
                    <a:cubicBezTo>
                      <a:pt x="1065" y="5632"/>
                      <a:pt x="1095" y="4928"/>
                      <a:pt x="1095" y="4928"/>
                    </a:cubicBezTo>
                    <a:cubicBezTo>
                      <a:pt x="638" y="4580"/>
                      <a:pt x="391" y="3720"/>
                      <a:pt x="391" y="3720"/>
                    </a:cubicBezTo>
                    <a:close/>
                    <a:moveTo>
                      <a:pt x="7684" y="4160"/>
                    </a:moveTo>
                    <a:cubicBezTo>
                      <a:pt x="7684" y="4160"/>
                      <a:pt x="7382" y="4869"/>
                      <a:pt x="6896" y="5175"/>
                    </a:cubicBezTo>
                    <a:cubicBezTo>
                      <a:pt x="6896" y="5175"/>
                      <a:pt x="6783" y="5883"/>
                      <a:pt x="6418" y="6474"/>
                    </a:cubicBezTo>
                    <a:cubicBezTo>
                      <a:pt x="6418" y="6474"/>
                      <a:pt x="6541" y="6488"/>
                      <a:pt x="6686" y="6488"/>
                    </a:cubicBezTo>
                    <a:cubicBezTo>
                      <a:pt x="6842" y="6488"/>
                      <a:pt x="7023" y="6472"/>
                      <a:pt x="7105" y="6407"/>
                    </a:cubicBezTo>
                    <a:lnTo>
                      <a:pt x="7214" y="6332"/>
                    </a:lnTo>
                    <a:cubicBezTo>
                      <a:pt x="7587" y="5883"/>
                      <a:pt x="7868" y="5355"/>
                      <a:pt x="8023" y="4772"/>
                    </a:cubicBezTo>
                    <a:cubicBezTo>
                      <a:pt x="8023" y="4630"/>
                      <a:pt x="7835" y="4299"/>
                      <a:pt x="7684" y="4160"/>
                    </a:cubicBezTo>
                    <a:close/>
                    <a:moveTo>
                      <a:pt x="4155" y="6910"/>
                    </a:moveTo>
                    <a:cubicBezTo>
                      <a:pt x="3800" y="7116"/>
                      <a:pt x="3277" y="7145"/>
                      <a:pt x="3005" y="7145"/>
                    </a:cubicBezTo>
                    <a:cubicBezTo>
                      <a:pt x="2895" y="7145"/>
                      <a:pt x="2826" y="7141"/>
                      <a:pt x="2826" y="7141"/>
                    </a:cubicBezTo>
                    <a:lnTo>
                      <a:pt x="2826" y="7141"/>
                    </a:lnTo>
                    <a:cubicBezTo>
                      <a:pt x="2893" y="7400"/>
                      <a:pt x="3329" y="7753"/>
                      <a:pt x="3333" y="7757"/>
                    </a:cubicBezTo>
                    <a:cubicBezTo>
                      <a:pt x="3509" y="7786"/>
                      <a:pt x="3689" y="7807"/>
                      <a:pt x="3874" y="7815"/>
                    </a:cubicBezTo>
                    <a:cubicBezTo>
                      <a:pt x="3929" y="7818"/>
                      <a:pt x="3984" y="7819"/>
                      <a:pt x="4039" y="7819"/>
                    </a:cubicBezTo>
                    <a:cubicBezTo>
                      <a:pt x="4421" y="7819"/>
                      <a:pt x="4792" y="7768"/>
                      <a:pt x="5148" y="7669"/>
                    </a:cubicBezTo>
                    <a:cubicBezTo>
                      <a:pt x="5337" y="7585"/>
                      <a:pt x="5697" y="6977"/>
                      <a:pt x="5697" y="6977"/>
                    </a:cubicBezTo>
                    <a:lnTo>
                      <a:pt x="5697" y="6977"/>
                    </a:lnTo>
                    <a:cubicBezTo>
                      <a:pt x="5469" y="7011"/>
                      <a:pt x="5258" y="7023"/>
                      <a:pt x="5071" y="7023"/>
                    </a:cubicBezTo>
                    <a:cubicBezTo>
                      <a:pt x="4508" y="7023"/>
                      <a:pt x="4155" y="6910"/>
                      <a:pt x="4155" y="6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22"/>
              <p:cNvSpPr/>
              <p:nvPr/>
            </p:nvSpPr>
            <p:spPr>
              <a:xfrm>
                <a:off x="342450" y="3482250"/>
                <a:ext cx="21012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405" h="8299" extrusionOk="0">
                    <a:moveTo>
                      <a:pt x="4227" y="61"/>
                    </a:moveTo>
                    <a:cubicBezTo>
                      <a:pt x="4559" y="61"/>
                      <a:pt x="4892" y="102"/>
                      <a:pt x="5215" y="183"/>
                    </a:cubicBezTo>
                    <a:cubicBezTo>
                      <a:pt x="6020" y="380"/>
                      <a:pt x="6749" y="833"/>
                      <a:pt x="7298" y="1453"/>
                    </a:cubicBezTo>
                    <a:cubicBezTo>
                      <a:pt x="7843" y="2078"/>
                      <a:pt x="8195" y="2870"/>
                      <a:pt x="8287" y="3696"/>
                    </a:cubicBezTo>
                    <a:cubicBezTo>
                      <a:pt x="8308" y="3903"/>
                      <a:pt x="8312" y="4111"/>
                      <a:pt x="8304" y="4318"/>
                    </a:cubicBezTo>
                    <a:lnTo>
                      <a:pt x="8304" y="4318"/>
                    </a:lnTo>
                    <a:cubicBezTo>
                      <a:pt x="8304" y="4319"/>
                      <a:pt x="8304" y="4320"/>
                      <a:pt x="8304" y="4320"/>
                    </a:cubicBezTo>
                    <a:lnTo>
                      <a:pt x="8304" y="4324"/>
                    </a:lnTo>
                    <a:cubicBezTo>
                      <a:pt x="8266" y="5171"/>
                      <a:pt x="7969" y="5993"/>
                      <a:pt x="7445" y="6663"/>
                    </a:cubicBezTo>
                    <a:cubicBezTo>
                      <a:pt x="6938" y="7309"/>
                      <a:pt x="6238" y="7799"/>
                      <a:pt x="5454" y="8046"/>
                    </a:cubicBezTo>
                    <a:cubicBezTo>
                      <a:pt x="5057" y="8171"/>
                      <a:pt x="4643" y="8233"/>
                      <a:pt x="4229" y="8233"/>
                    </a:cubicBezTo>
                    <a:cubicBezTo>
                      <a:pt x="3791" y="8233"/>
                      <a:pt x="3353" y="8163"/>
                      <a:pt x="2935" y="8026"/>
                    </a:cubicBezTo>
                    <a:cubicBezTo>
                      <a:pt x="2151" y="7766"/>
                      <a:pt x="1455" y="7267"/>
                      <a:pt x="961" y="6605"/>
                    </a:cubicBezTo>
                    <a:cubicBezTo>
                      <a:pt x="458" y="5938"/>
                      <a:pt x="164" y="5121"/>
                      <a:pt x="139" y="4283"/>
                    </a:cubicBezTo>
                    <a:cubicBezTo>
                      <a:pt x="114" y="3436"/>
                      <a:pt x="349" y="2589"/>
                      <a:pt x="822" y="1885"/>
                    </a:cubicBezTo>
                    <a:cubicBezTo>
                      <a:pt x="1292" y="1177"/>
                      <a:pt x="1937" y="661"/>
                      <a:pt x="2700" y="355"/>
                    </a:cubicBezTo>
                    <a:cubicBezTo>
                      <a:pt x="3184" y="161"/>
                      <a:pt x="3705" y="61"/>
                      <a:pt x="4227" y="61"/>
                    </a:cubicBezTo>
                    <a:close/>
                    <a:moveTo>
                      <a:pt x="4200" y="0"/>
                    </a:moveTo>
                    <a:cubicBezTo>
                      <a:pt x="3881" y="0"/>
                      <a:pt x="3563" y="35"/>
                      <a:pt x="3258" y="108"/>
                    </a:cubicBezTo>
                    <a:cubicBezTo>
                      <a:pt x="2440" y="305"/>
                      <a:pt x="1690" y="753"/>
                      <a:pt x="1132" y="1378"/>
                    </a:cubicBezTo>
                    <a:cubicBezTo>
                      <a:pt x="567" y="2007"/>
                      <a:pt x="206" y="2803"/>
                      <a:pt x="101" y="3641"/>
                    </a:cubicBezTo>
                    <a:cubicBezTo>
                      <a:pt x="1" y="4484"/>
                      <a:pt x="164" y="5389"/>
                      <a:pt x="583" y="6148"/>
                    </a:cubicBezTo>
                    <a:cubicBezTo>
                      <a:pt x="1003" y="6911"/>
                      <a:pt x="1610" y="7481"/>
                      <a:pt x="2352" y="7854"/>
                    </a:cubicBezTo>
                    <a:cubicBezTo>
                      <a:pt x="2933" y="8149"/>
                      <a:pt x="3580" y="8298"/>
                      <a:pt x="4227" y="8298"/>
                    </a:cubicBezTo>
                    <a:cubicBezTo>
                      <a:pt x="4444" y="8298"/>
                      <a:pt x="4661" y="8281"/>
                      <a:pt x="4875" y="8248"/>
                    </a:cubicBezTo>
                    <a:cubicBezTo>
                      <a:pt x="5710" y="8114"/>
                      <a:pt x="6493" y="7724"/>
                      <a:pt x="7101" y="7141"/>
                    </a:cubicBezTo>
                    <a:cubicBezTo>
                      <a:pt x="7709" y="6554"/>
                      <a:pt x="8128" y="5787"/>
                      <a:pt x="8291" y="4962"/>
                    </a:cubicBezTo>
                    <a:cubicBezTo>
                      <a:pt x="8333" y="4756"/>
                      <a:pt x="8358" y="4545"/>
                      <a:pt x="8370" y="4331"/>
                    </a:cubicBezTo>
                    <a:lnTo>
                      <a:pt x="8370" y="4331"/>
                    </a:lnTo>
                    <a:cubicBezTo>
                      <a:pt x="8371" y="4329"/>
                      <a:pt x="8371" y="4327"/>
                      <a:pt x="8371" y="4324"/>
                    </a:cubicBezTo>
                    <a:cubicBezTo>
                      <a:pt x="8405" y="3461"/>
                      <a:pt x="8174" y="2602"/>
                      <a:pt x="7700" y="1881"/>
                    </a:cubicBezTo>
                    <a:cubicBezTo>
                      <a:pt x="7231" y="1156"/>
                      <a:pt x="6586" y="632"/>
                      <a:pt x="5819" y="313"/>
                    </a:cubicBezTo>
                    <a:cubicBezTo>
                      <a:pt x="5326" y="110"/>
                      <a:pt x="4763" y="0"/>
                      <a:pt x="4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32" name="Google Shape;1932;p22"/>
            <p:cNvGrpSpPr/>
            <p:nvPr/>
          </p:nvGrpSpPr>
          <p:grpSpPr>
            <a:xfrm flipH="1">
              <a:off x="6608858" y="1553405"/>
              <a:ext cx="448278" cy="699855"/>
              <a:chOff x="2236575" y="1669463"/>
              <a:chExt cx="77025" cy="120250"/>
            </a:xfrm>
          </p:grpSpPr>
          <p:sp>
            <p:nvSpPr>
              <p:cNvPr id="1933" name="Google Shape;1933;p22"/>
              <p:cNvSpPr/>
              <p:nvPr/>
            </p:nvSpPr>
            <p:spPr>
              <a:xfrm>
                <a:off x="2257150" y="1670238"/>
                <a:ext cx="3417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3870" extrusionOk="0">
                    <a:moveTo>
                      <a:pt x="1203" y="1"/>
                    </a:moveTo>
                    <a:cubicBezTo>
                      <a:pt x="960" y="734"/>
                      <a:pt x="595" y="1413"/>
                      <a:pt x="281" y="2118"/>
                    </a:cubicBezTo>
                    <a:cubicBezTo>
                      <a:pt x="214" y="2264"/>
                      <a:pt x="155" y="2411"/>
                      <a:pt x="109" y="2566"/>
                    </a:cubicBezTo>
                    <a:cubicBezTo>
                      <a:pt x="71" y="2713"/>
                      <a:pt x="46" y="2860"/>
                      <a:pt x="34" y="3010"/>
                    </a:cubicBezTo>
                    <a:cubicBezTo>
                      <a:pt x="9" y="3262"/>
                      <a:pt x="0" y="3622"/>
                      <a:pt x="17" y="3870"/>
                    </a:cubicBezTo>
                    <a:cubicBezTo>
                      <a:pt x="394" y="3648"/>
                      <a:pt x="700" y="3312"/>
                      <a:pt x="893" y="2918"/>
                    </a:cubicBezTo>
                    <a:cubicBezTo>
                      <a:pt x="1086" y="2524"/>
                      <a:pt x="1191" y="2093"/>
                      <a:pt x="1253" y="1657"/>
                    </a:cubicBezTo>
                    <a:cubicBezTo>
                      <a:pt x="1341" y="1108"/>
                      <a:pt x="1367" y="533"/>
                      <a:pt x="12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22"/>
              <p:cNvSpPr/>
              <p:nvPr/>
            </p:nvSpPr>
            <p:spPr>
              <a:xfrm>
                <a:off x="2236575" y="1721713"/>
                <a:ext cx="41350" cy="68000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2720" extrusionOk="0">
                    <a:moveTo>
                      <a:pt x="1614" y="1"/>
                    </a:moveTo>
                    <a:cubicBezTo>
                      <a:pt x="1602" y="1"/>
                      <a:pt x="1589" y="8"/>
                      <a:pt x="1586" y="25"/>
                    </a:cubicBezTo>
                    <a:cubicBezTo>
                      <a:pt x="1414" y="822"/>
                      <a:pt x="1045" y="1568"/>
                      <a:pt x="509" y="2184"/>
                    </a:cubicBezTo>
                    <a:cubicBezTo>
                      <a:pt x="362" y="2356"/>
                      <a:pt x="199" y="2515"/>
                      <a:pt x="27" y="2666"/>
                    </a:cubicBezTo>
                    <a:cubicBezTo>
                      <a:pt x="0" y="2686"/>
                      <a:pt x="24" y="2719"/>
                      <a:pt x="52" y="2719"/>
                    </a:cubicBezTo>
                    <a:cubicBezTo>
                      <a:pt x="59" y="2719"/>
                      <a:pt x="66" y="2717"/>
                      <a:pt x="73" y="2712"/>
                    </a:cubicBezTo>
                    <a:cubicBezTo>
                      <a:pt x="689" y="2175"/>
                      <a:pt x="1167" y="1484"/>
                      <a:pt x="1452" y="717"/>
                    </a:cubicBezTo>
                    <a:cubicBezTo>
                      <a:pt x="1536" y="499"/>
                      <a:pt x="1599" y="272"/>
                      <a:pt x="1649" y="42"/>
                    </a:cubicBezTo>
                    <a:cubicBezTo>
                      <a:pt x="1654" y="17"/>
                      <a:pt x="1634" y="1"/>
                      <a:pt x="16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22"/>
              <p:cNvSpPr/>
              <p:nvPr/>
            </p:nvSpPr>
            <p:spPr>
              <a:xfrm>
                <a:off x="2256200" y="1744713"/>
                <a:ext cx="26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23" extrusionOk="0">
                    <a:moveTo>
                      <a:pt x="73" y="0"/>
                    </a:moveTo>
                    <a:cubicBezTo>
                      <a:pt x="57" y="0"/>
                      <a:pt x="40" y="10"/>
                      <a:pt x="38" y="31"/>
                    </a:cubicBezTo>
                    <a:cubicBezTo>
                      <a:pt x="9" y="316"/>
                      <a:pt x="0" y="606"/>
                      <a:pt x="26" y="891"/>
                    </a:cubicBezTo>
                    <a:cubicBezTo>
                      <a:pt x="26" y="912"/>
                      <a:pt x="42" y="922"/>
                      <a:pt x="59" y="922"/>
                    </a:cubicBezTo>
                    <a:cubicBezTo>
                      <a:pt x="75" y="922"/>
                      <a:pt x="91" y="912"/>
                      <a:pt x="88" y="891"/>
                    </a:cubicBezTo>
                    <a:cubicBezTo>
                      <a:pt x="67" y="606"/>
                      <a:pt x="76" y="316"/>
                      <a:pt x="105" y="31"/>
                    </a:cubicBezTo>
                    <a:cubicBezTo>
                      <a:pt x="105" y="10"/>
                      <a:pt x="89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22"/>
              <p:cNvSpPr/>
              <p:nvPr/>
            </p:nvSpPr>
            <p:spPr>
              <a:xfrm>
                <a:off x="2256425" y="1669463"/>
                <a:ext cx="348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3935" extrusionOk="0">
                    <a:moveTo>
                      <a:pt x="1233" y="1"/>
                    </a:moveTo>
                    <a:cubicBezTo>
                      <a:pt x="1213" y="1"/>
                      <a:pt x="1191" y="17"/>
                      <a:pt x="1199" y="40"/>
                    </a:cubicBezTo>
                    <a:cubicBezTo>
                      <a:pt x="1370" y="602"/>
                      <a:pt x="1333" y="1201"/>
                      <a:pt x="1236" y="1776"/>
                    </a:cubicBezTo>
                    <a:cubicBezTo>
                      <a:pt x="1148" y="2312"/>
                      <a:pt x="997" y="2861"/>
                      <a:pt x="662" y="3306"/>
                    </a:cubicBezTo>
                    <a:cubicBezTo>
                      <a:pt x="490" y="3532"/>
                      <a:pt x="276" y="3729"/>
                      <a:pt x="29" y="3876"/>
                    </a:cubicBezTo>
                    <a:cubicBezTo>
                      <a:pt x="1" y="3893"/>
                      <a:pt x="20" y="3935"/>
                      <a:pt x="47" y="3935"/>
                    </a:cubicBezTo>
                    <a:cubicBezTo>
                      <a:pt x="52" y="3935"/>
                      <a:pt x="57" y="3933"/>
                      <a:pt x="63" y="3930"/>
                    </a:cubicBezTo>
                    <a:cubicBezTo>
                      <a:pt x="515" y="3662"/>
                      <a:pt x="842" y="3247"/>
                      <a:pt x="1039" y="2761"/>
                    </a:cubicBezTo>
                    <a:cubicBezTo>
                      <a:pt x="1152" y="2488"/>
                      <a:pt x="1228" y="2199"/>
                      <a:pt x="1278" y="1910"/>
                    </a:cubicBezTo>
                    <a:cubicBezTo>
                      <a:pt x="1333" y="1621"/>
                      <a:pt x="1375" y="1315"/>
                      <a:pt x="1383" y="1013"/>
                    </a:cubicBezTo>
                    <a:cubicBezTo>
                      <a:pt x="1391" y="677"/>
                      <a:pt x="1358" y="342"/>
                      <a:pt x="1261" y="24"/>
                    </a:cubicBezTo>
                    <a:cubicBezTo>
                      <a:pt x="1258" y="7"/>
                      <a:pt x="1246" y="1"/>
                      <a:pt x="1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22"/>
              <p:cNvSpPr/>
              <p:nvPr/>
            </p:nvSpPr>
            <p:spPr>
              <a:xfrm>
                <a:off x="2262700" y="1761513"/>
                <a:ext cx="497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441" extrusionOk="0">
                    <a:moveTo>
                      <a:pt x="878" y="0"/>
                    </a:moveTo>
                    <a:cubicBezTo>
                      <a:pt x="774" y="0"/>
                      <a:pt x="669" y="8"/>
                      <a:pt x="566" y="26"/>
                    </a:cubicBezTo>
                    <a:cubicBezTo>
                      <a:pt x="357" y="68"/>
                      <a:pt x="155" y="164"/>
                      <a:pt x="0" y="315"/>
                    </a:cubicBezTo>
                    <a:cubicBezTo>
                      <a:pt x="118" y="357"/>
                      <a:pt x="289" y="399"/>
                      <a:pt x="411" y="420"/>
                    </a:cubicBezTo>
                    <a:cubicBezTo>
                      <a:pt x="482" y="432"/>
                      <a:pt x="558" y="441"/>
                      <a:pt x="633" y="441"/>
                    </a:cubicBezTo>
                    <a:cubicBezTo>
                      <a:pt x="709" y="441"/>
                      <a:pt x="788" y="432"/>
                      <a:pt x="864" y="420"/>
                    </a:cubicBezTo>
                    <a:cubicBezTo>
                      <a:pt x="1241" y="365"/>
                      <a:pt x="1610" y="282"/>
                      <a:pt x="1987" y="265"/>
                    </a:cubicBezTo>
                    <a:cubicBezTo>
                      <a:pt x="1757" y="114"/>
                      <a:pt x="1484" y="51"/>
                      <a:pt x="1212" y="22"/>
                    </a:cubicBezTo>
                    <a:cubicBezTo>
                      <a:pt x="1101" y="9"/>
                      <a:pt x="990" y="0"/>
                      <a:pt x="8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22"/>
              <p:cNvSpPr/>
              <p:nvPr/>
            </p:nvSpPr>
            <p:spPr>
              <a:xfrm>
                <a:off x="2248575" y="1765088"/>
                <a:ext cx="3877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64" extrusionOk="0">
                    <a:moveTo>
                      <a:pt x="1371" y="1"/>
                    </a:moveTo>
                    <a:cubicBezTo>
                      <a:pt x="897" y="1"/>
                      <a:pt x="426" y="139"/>
                      <a:pt x="29" y="403"/>
                    </a:cubicBezTo>
                    <a:cubicBezTo>
                      <a:pt x="1" y="420"/>
                      <a:pt x="19" y="463"/>
                      <a:pt x="45" y="463"/>
                    </a:cubicBezTo>
                    <a:cubicBezTo>
                      <a:pt x="51" y="463"/>
                      <a:pt x="57" y="461"/>
                      <a:pt x="62" y="457"/>
                    </a:cubicBezTo>
                    <a:cubicBezTo>
                      <a:pt x="451" y="202"/>
                      <a:pt x="910" y="68"/>
                      <a:pt x="1371" y="68"/>
                    </a:cubicBezTo>
                    <a:cubicBezTo>
                      <a:pt x="1417" y="68"/>
                      <a:pt x="1463" y="69"/>
                      <a:pt x="1508" y="72"/>
                    </a:cubicBezTo>
                    <a:cubicBezTo>
                      <a:pt x="1550" y="72"/>
                      <a:pt x="1550" y="9"/>
                      <a:pt x="1508" y="4"/>
                    </a:cubicBezTo>
                    <a:cubicBezTo>
                      <a:pt x="1463" y="2"/>
                      <a:pt x="1417" y="1"/>
                      <a:pt x="1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22"/>
              <p:cNvSpPr/>
              <p:nvPr/>
            </p:nvSpPr>
            <p:spPr>
              <a:xfrm>
                <a:off x="2261625" y="1768488"/>
                <a:ext cx="122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76" extrusionOk="0">
                    <a:moveTo>
                      <a:pt x="42" y="1"/>
                    </a:moveTo>
                    <a:cubicBezTo>
                      <a:pt x="11" y="1"/>
                      <a:pt x="1" y="54"/>
                      <a:pt x="35" y="65"/>
                    </a:cubicBezTo>
                    <a:cubicBezTo>
                      <a:pt x="169" y="116"/>
                      <a:pt x="307" y="149"/>
                      <a:pt x="446" y="174"/>
                    </a:cubicBezTo>
                    <a:cubicBezTo>
                      <a:pt x="448" y="175"/>
                      <a:pt x="451" y="175"/>
                      <a:pt x="454" y="175"/>
                    </a:cubicBezTo>
                    <a:cubicBezTo>
                      <a:pt x="468" y="175"/>
                      <a:pt x="480" y="167"/>
                      <a:pt x="483" y="149"/>
                    </a:cubicBezTo>
                    <a:cubicBezTo>
                      <a:pt x="488" y="137"/>
                      <a:pt x="479" y="112"/>
                      <a:pt x="462" y="112"/>
                    </a:cubicBezTo>
                    <a:cubicBezTo>
                      <a:pt x="324" y="86"/>
                      <a:pt x="186" y="53"/>
                      <a:pt x="52" y="3"/>
                    </a:cubicBezTo>
                    <a:cubicBezTo>
                      <a:pt x="48" y="1"/>
                      <a:pt x="45" y="1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22"/>
              <p:cNvSpPr/>
              <p:nvPr/>
            </p:nvSpPr>
            <p:spPr>
              <a:xfrm>
                <a:off x="2261525" y="1760638"/>
                <a:ext cx="520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381" extrusionOk="0">
                    <a:moveTo>
                      <a:pt x="930" y="1"/>
                    </a:moveTo>
                    <a:cubicBezTo>
                      <a:pt x="594" y="1"/>
                      <a:pt x="274" y="89"/>
                      <a:pt x="26" y="325"/>
                    </a:cubicBezTo>
                    <a:cubicBezTo>
                      <a:pt x="0" y="348"/>
                      <a:pt x="22" y="380"/>
                      <a:pt x="49" y="380"/>
                    </a:cubicBezTo>
                    <a:cubicBezTo>
                      <a:pt x="57" y="380"/>
                      <a:pt x="65" y="378"/>
                      <a:pt x="72" y="371"/>
                    </a:cubicBezTo>
                    <a:cubicBezTo>
                      <a:pt x="314" y="146"/>
                      <a:pt x="623" y="68"/>
                      <a:pt x="948" y="68"/>
                    </a:cubicBezTo>
                    <a:cubicBezTo>
                      <a:pt x="973" y="68"/>
                      <a:pt x="998" y="68"/>
                      <a:pt x="1024" y="69"/>
                    </a:cubicBezTo>
                    <a:cubicBezTo>
                      <a:pt x="1363" y="82"/>
                      <a:pt x="1724" y="145"/>
                      <a:pt x="2017" y="325"/>
                    </a:cubicBezTo>
                    <a:cubicBezTo>
                      <a:pt x="2024" y="329"/>
                      <a:pt x="2030" y="331"/>
                      <a:pt x="2036" y="331"/>
                    </a:cubicBezTo>
                    <a:cubicBezTo>
                      <a:pt x="2064" y="331"/>
                      <a:pt x="2082" y="288"/>
                      <a:pt x="2051" y="270"/>
                    </a:cubicBezTo>
                    <a:cubicBezTo>
                      <a:pt x="1741" y="78"/>
                      <a:pt x="1359" y="15"/>
                      <a:pt x="999" y="2"/>
                    </a:cubicBezTo>
                    <a:cubicBezTo>
                      <a:pt x="976" y="1"/>
                      <a:pt x="953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41" name="Google Shape;1941;p22"/>
          <p:cNvSpPr txBox="1">
            <a:spLocks noGrp="1"/>
          </p:cNvSpPr>
          <p:nvPr>
            <p:ph type="title" idx="9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Traditions</a:t>
            </a:r>
            <a:endParaRPr/>
          </a:p>
        </p:txBody>
      </p:sp>
      <p:sp>
        <p:nvSpPr>
          <p:cNvPr id="1942" name="Google Shape;1942;p22"/>
          <p:cNvSpPr txBox="1">
            <a:spLocks noGrp="1"/>
          </p:cNvSpPr>
          <p:nvPr>
            <p:ph type="title"/>
          </p:nvPr>
        </p:nvSpPr>
        <p:spPr>
          <a:xfrm>
            <a:off x="712553" y="1791454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1943" name="Google Shape;1943;p22"/>
          <p:cNvSpPr txBox="1">
            <a:spLocks noGrp="1"/>
          </p:cNvSpPr>
          <p:nvPr>
            <p:ph type="subTitle" idx="1"/>
          </p:nvPr>
        </p:nvSpPr>
        <p:spPr>
          <a:xfrm>
            <a:off x="130998" y="2653728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Plastic Hammers</a:t>
            </a:r>
            <a:endParaRPr/>
          </a:p>
        </p:txBody>
      </p:sp>
      <p:sp>
        <p:nvSpPr>
          <p:cNvPr id="1944" name="Google Shape;1944;p22"/>
          <p:cNvSpPr txBox="1">
            <a:spLocks noGrp="1"/>
          </p:cNvSpPr>
          <p:nvPr>
            <p:ph type="subTitle" idx="2"/>
          </p:nvPr>
        </p:nvSpPr>
        <p:spPr>
          <a:xfrm>
            <a:off x="120181" y="3507190"/>
            <a:ext cx="2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Knock people´s heads with plastic hammers.</a:t>
            </a:r>
            <a:endParaRPr/>
          </a:p>
        </p:txBody>
      </p:sp>
      <p:sp>
        <p:nvSpPr>
          <p:cNvPr id="1945" name="Google Shape;1945;p22"/>
          <p:cNvSpPr txBox="1">
            <a:spLocks noGrp="1"/>
          </p:cNvSpPr>
          <p:nvPr>
            <p:ph type="title" idx="3"/>
          </p:nvPr>
        </p:nvSpPr>
        <p:spPr>
          <a:xfrm>
            <a:off x="3010465" y="1844196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1946" name="Google Shape;1946;p22"/>
          <p:cNvSpPr txBox="1">
            <a:spLocks noGrp="1"/>
          </p:cNvSpPr>
          <p:nvPr>
            <p:ph type="subTitle" idx="4"/>
          </p:nvPr>
        </p:nvSpPr>
        <p:spPr>
          <a:xfrm>
            <a:off x="2283506" y="2993019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Fireworks and concerts</a:t>
            </a:r>
            <a:endParaRPr/>
          </a:p>
        </p:txBody>
      </p:sp>
      <p:sp>
        <p:nvSpPr>
          <p:cNvPr id="1947" name="Google Shape;1947;p22"/>
          <p:cNvSpPr txBox="1">
            <a:spLocks noGrp="1"/>
          </p:cNvSpPr>
          <p:nvPr>
            <p:ph type="title" idx="6"/>
          </p:nvPr>
        </p:nvSpPr>
        <p:spPr>
          <a:xfrm>
            <a:off x="7426443" y="1838092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1948" name="Google Shape;1948;p22"/>
          <p:cNvSpPr txBox="1">
            <a:spLocks noGrp="1"/>
          </p:cNvSpPr>
          <p:nvPr>
            <p:ph type="subTitle" idx="7"/>
          </p:nvPr>
        </p:nvSpPr>
        <p:spPr>
          <a:xfrm>
            <a:off x="6713359" y="3287073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“Manjericos” and popular verse</a:t>
            </a:r>
            <a:endParaRPr/>
          </a:p>
        </p:txBody>
      </p:sp>
      <p:sp>
        <p:nvSpPr>
          <p:cNvPr id="1949" name="Google Shape;1949;p22"/>
          <p:cNvSpPr txBox="1">
            <a:spLocks noGrp="1"/>
          </p:cNvSpPr>
          <p:nvPr>
            <p:ph type="subTitle" idx="8"/>
          </p:nvPr>
        </p:nvSpPr>
        <p:spPr>
          <a:xfrm>
            <a:off x="6773547" y="3922184"/>
            <a:ext cx="2257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People offer vases of “manjerico” with written verses.</a:t>
            </a:r>
            <a:endParaRPr/>
          </a:p>
        </p:txBody>
      </p:sp>
      <p:grpSp>
        <p:nvGrpSpPr>
          <p:cNvPr id="1950" name="Google Shape;1950;p22"/>
          <p:cNvGrpSpPr/>
          <p:nvPr/>
        </p:nvGrpSpPr>
        <p:grpSpPr>
          <a:xfrm rot="2700000">
            <a:off x="7831757" y="163346"/>
            <a:ext cx="968374" cy="1177417"/>
            <a:chOff x="4339550" y="545225"/>
            <a:chExt cx="476675" cy="579575"/>
          </a:xfrm>
        </p:grpSpPr>
        <p:sp>
          <p:nvSpPr>
            <p:cNvPr id="1951" name="Google Shape;1951;p22"/>
            <p:cNvSpPr/>
            <p:nvPr/>
          </p:nvSpPr>
          <p:spPr>
            <a:xfrm>
              <a:off x="4348525" y="545225"/>
              <a:ext cx="465925" cy="578175"/>
            </a:xfrm>
            <a:custGeom>
              <a:avLst/>
              <a:gdLst/>
              <a:ahLst/>
              <a:cxnLst/>
              <a:rect l="l" t="t" r="r" b="b"/>
              <a:pathLst>
                <a:path w="18637" h="23127" extrusionOk="0">
                  <a:moveTo>
                    <a:pt x="8838" y="0"/>
                  </a:moveTo>
                  <a:lnTo>
                    <a:pt x="0" y="18433"/>
                  </a:lnTo>
                  <a:lnTo>
                    <a:pt x="9806" y="23126"/>
                  </a:lnTo>
                  <a:lnTo>
                    <a:pt x="18637" y="4693"/>
                  </a:lnTo>
                  <a:lnTo>
                    <a:pt x="88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2"/>
            <p:cNvSpPr/>
            <p:nvPr/>
          </p:nvSpPr>
          <p:spPr>
            <a:xfrm>
              <a:off x="4346725" y="661375"/>
              <a:ext cx="469500" cy="463425"/>
            </a:xfrm>
            <a:custGeom>
              <a:avLst/>
              <a:gdLst/>
              <a:ahLst/>
              <a:cxnLst/>
              <a:rect l="l" t="t" r="r" b="b"/>
              <a:pathLst>
                <a:path w="18780" h="18537" extrusionOk="0">
                  <a:moveTo>
                    <a:pt x="18707" y="0"/>
                  </a:moveTo>
                  <a:cubicBezTo>
                    <a:pt x="18691" y="0"/>
                    <a:pt x="18676" y="8"/>
                    <a:pt x="18668" y="27"/>
                  </a:cubicBezTo>
                  <a:lnTo>
                    <a:pt x="18431" y="521"/>
                  </a:lnTo>
                  <a:cubicBezTo>
                    <a:pt x="18214" y="968"/>
                    <a:pt x="18004" y="1415"/>
                    <a:pt x="17788" y="1862"/>
                  </a:cubicBezTo>
                  <a:cubicBezTo>
                    <a:pt x="17469" y="2519"/>
                    <a:pt x="17151" y="3183"/>
                    <a:pt x="16840" y="3846"/>
                  </a:cubicBezTo>
                  <a:cubicBezTo>
                    <a:pt x="16454" y="4652"/>
                    <a:pt x="16061" y="5458"/>
                    <a:pt x="15675" y="6264"/>
                  </a:cubicBezTo>
                  <a:cubicBezTo>
                    <a:pt x="15255" y="7151"/>
                    <a:pt x="14828" y="8031"/>
                    <a:pt x="14409" y="8918"/>
                  </a:cubicBezTo>
                  <a:lnTo>
                    <a:pt x="13122" y="11593"/>
                  </a:lnTo>
                  <a:cubicBezTo>
                    <a:pt x="12729" y="12426"/>
                    <a:pt x="12330" y="13252"/>
                    <a:pt x="11930" y="14079"/>
                  </a:cubicBezTo>
                  <a:cubicBezTo>
                    <a:pt x="11598" y="14790"/>
                    <a:pt x="11260" y="15494"/>
                    <a:pt x="10921" y="16198"/>
                  </a:cubicBezTo>
                  <a:lnTo>
                    <a:pt x="10196" y="17708"/>
                  </a:lnTo>
                  <a:lnTo>
                    <a:pt x="9966" y="18182"/>
                  </a:lnTo>
                  <a:cubicBezTo>
                    <a:pt x="9934" y="18260"/>
                    <a:pt x="9883" y="18338"/>
                    <a:pt x="9855" y="18416"/>
                  </a:cubicBezTo>
                  <a:lnTo>
                    <a:pt x="9855" y="18416"/>
                  </a:lnTo>
                  <a:lnTo>
                    <a:pt x="8930" y="17972"/>
                  </a:lnTo>
                  <a:cubicBezTo>
                    <a:pt x="8151" y="17600"/>
                    <a:pt x="7373" y="17221"/>
                    <a:pt x="6594" y="16848"/>
                  </a:cubicBezTo>
                  <a:cubicBezTo>
                    <a:pt x="5652" y="16401"/>
                    <a:pt x="4704" y="15948"/>
                    <a:pt x="3763" y="15494"/>
                  </a:cubicBezTo>
                  <a:cubicBezTo>
                    <a:pt x="2944" y="15101"/>
                    <a:pt x="2131" y="14715"/>
                    <a:pt x="1318" y="14322"/>
                  </a:cubicBezTo>
                  <a:lnTo>
                    <a:pt x="513" y="13936"/>
                  </a:lnTo>
                  <a:cubicBezTo>
                    <a:pt x="384" y="13875"/>
                    <a:pt x="255" y="13808"/>
                    <a:pt x="127" y="13754"/>
                  </a:cubicBezTo>
                  <a:cubicBezTo>
                    <a:pt x="120" y="13747"/>
                    <a:pt x="113" y="13747"/>
                    <a:pt x="106" y="13747"/>
                  </a:cubicBezTo>
                  <a:cubicBezTo>
                    <a:pt x="97" y="13742"/>
                    <a:pt x="88" y="13740"/>
                    <a:pt x="80" y="13740"/>
                  </a:cubicBezTo>
                  <a:cubicBezTo>
                    <a:pt x="32" y="13740"/>
                    <a:pt x="0" y="13812"/>
                    <a:pt x="52" y="13835"/>
                  </a:cubicBezTo>
                  <a:lnTo>
                    <a:pt x="1034" y="14309"/>
                  </a:lnTo>
                  <a:cubicBezTo>
                    <a:pt x="1813" y="14681"/>
                    <a:pt x="2592" y="15054"/>
                    <a:pt x="3370" y="15426"/>
                  </a:cubicBezTo>
                  <a:cubicBezTo>
                    <a:pt x="4312" y="15873"/>
                    <a:pt x="5253" y="16327"/>
                    <a:pt x="6201" y="16781"/>
                  </a:cubicBezTo>
                  <a:cubicBezTo>
                    <a:pt x="7014" y="17173"/>
                    <a:pt x="7833" y="17566"/>
                    <a:pt x="8646" y="17952"/>
                  </a:cubicBezTo>
                  <a:lnTo>
                    <a:pt x="9452" y="18338"/>
                  </a:lnTo>
                  <a:cubicBezTo>
                    <a:pt x="9580" y="18399"/>
                    <a:pt x="9709" y="18467"/>
                    <a:pt x="9838" y="18521"/>
                  </a:cubicBezTo>
                  <a:cubicBezTo>
                    <a:pt x="9844" y="18528"/>
                    <a:pt x="9851" y="18528"/>
                    <a:pt x="9858" y="18528"/>
                  </a:cubicBezTo>
                  <a:cubicBezTo>
                    <a:pt x="9866" y="18533"/>
                    <a:pt x="9877" y="18537"/>
                    <a:pt x="9888" y="18537"/>
                  </a:cubicBezTo>
                  <a:cubicBezTo>
                    <a:pt x="9903" y="18537"/>
                    <a:pt x="9918" y="18530"/>
                    <a:pt x="9926" y="18514"/>
                  </a:cubicBezTo>
                  <a:lnTo>
                    <a:pt x="10163" y="18020"/>
                  </a:lnTo>
                  <a:cubicBezTo>
                    <a:pt x="10379" y="17573"/>
                    <a:pt x="10589" y="17126"/>
                    <a:pt x="10806" y="16679"/>
                  </a:cubicBezTo>
                  <a:cubicBezTo>
                    <a:pt x="11124" y="16015"/>
                    <a:pt x="11442" y="15352"/>
                    <a:pt x="11754" y="14695"/>
                  </a:cubicBezTo>
                  <a:cubicBezTo>
                    <a:pt x="12140" y="13889"/>
                    <a:pt x="12533" y="13076"/>
                    <a:pt x="12919" y="12270"/>
                  </a:cubicBezTo>
                  <a:cubicBezTo>
                    <a:pt x="13339" y="11390"/>
                    <a:pt x="13765" y="10503"/>
                    <a:pt x="14185" y="9623"/>
                  </a:cubicBezTo>
                  <a:lnTo>
                    <a:pt x="15472" y="6941"/>
                  </a:lnTo>
                  <a:cubicBezTo>
                    <a:pt x="15865" y="6115"/>
                    <a:pt x="16264" y="5289"/>
                    <a:pt x="16664" y="4456"/>
                  </a:cubicBezTo>
                  <a:cubicBezTo>
                    <a:pt x="16995" y="3751"/>
                    <a:pt x="17334" y="3047"/>
                    <a:pt x="17673" y="2343"/>
                  </a:cubicBezTo>
                  <a:lnTo>
                    <a:pt x="18397" y="833"/>
                  </a:lnTo>
                  <a:cubicBezTo>
                    <a:pt x="18512" y="589"/>
                    <a:pt x="18627" y="352"/>
                    <a:pt x="18743" y="108"/>
                  </a:cubicBezTo>
                  <a:cubicBezTo>
                    <a:pt x="18749" y="101"/>
                    <a:pt x="18756" y="88"/>
                    <a:pt x="18756" y="81"/>
                  </a:cubicBezTo>
                  <a:cubicBezTo>
                    <a:pt x="18780" y="39"/>
                    <a:pt x="18742" y="0"/>
                    <a:pt x="18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2"/>
            <p:cNvSpPr/>
            <p:nvPr/>
          </p:nvSpPr>
          <p:spPr>
            <a:xfrm>
              <a:off x="4558275" y="652225"/>
              <a:ext cx="243475" cy="451025"/>
            </a:xfrm>
            <a:custGeom>
              <a:avLst/>
              <a:gdLst/>
              <a:ahLst/>
              <a:cxnLst/>
              <a:rect l="l" t="t" r="r" b="b"/>
              <a:pathLst>
                <a:path w="9739" h="18041" extrusionOk="0">
                  <a:moveTo>
                    <a:pt x="8324" y="0"/>
                  </a:moveTo>
                  <a:lnTo>
                    <a:pt x="1" y="17363"/>
                  </a:lnTo>
                  <a:lnTo>
                    <a:pt x="1423" y="18040"/>
                  </a:lnTo>
                  <a:lnTo>
                    <a:pt x="9739" y="677"/>
                  </a:lnTo>
                  <a:lnTo>
                    <a:pt x="83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2"/>
            <p:cNvSpPr/>
            <p:nvPr/>
          </p:nvSpPr>
          <p:spPr>
            <a:xfrm>
              <a:off x="4592225" y="667975"/>
              <a:ext cx="211350" cy="436800"/>
            </a:xfrm>
            <a:custGeom>
              <a:avLst/>
              <a:gdLst/>
              <a:ahLst/>
              <a:cxnLst/>
              <a:rect l="l" t="t" r="r" b="b"/>
              <a:pathLst>
                <a:path w="8454" h="17472" extrusionOk="0">
                  <a:moveTo>
                    <a:pt x="8379" y="0"/>
                  </a:moveTo>
                  <a:cubicBezTo>
                    <a:pt x="8364" y="0"/>
                    <a:pt x="8349" y="8"/>
                    <a:pt x="8340" y="27"/>
                  </a:cubicBezTo>
                  <a:cubicBezTo>
                    <a:pt x="8266" y="183"/>
                    <a:pt x="8191" y="338"/>
                    <a:pt x="8117" y="494"/>
                  </a:cubicBezTo>
                  <a:lnTo>
                    <a:pt x="7514" y="1754"/>
                  </a:lnTo>
                  <a:lnTo>
                    <a:pt x="6613" y="3623"/>
                  </a:lnTo>
                  <a:cubicBezTo>
                    <a:pt x="6254" y="4381"/>
                    <a:pt x="5889" y="5140"/>
                    <a:pt x="5523" y="5898"/>
                  </a:cubicBezTo>
                  <a:lnTo>
                    <a:pt x="4324" y="8404"/>
                  </a:lnTo>
                  <a:cubicBezTo>
                    <a:pt x="3925" y="9244"/>
                    <a:pt x="3525" y="10076"/>
                    <a:pt x="3119" y="10916"/>
                  </a:cubicBezTo>
                  <a:cubicBezTo>
                    <a:pt x="2747" y="11702"/>
                    <a:pt x="2367" y="12487"/>
                    <a:pt x="1995" y="13273"/>
                  </a:cubicBezTo>
                  <a:cubicBezTo>
                    <a:pt x="1677" y="13936"/>
                    <a:pt x="1358" y="14593"/>
                    <a:pt x="1047" y="15257"/>
                  </a:cubicBezTo>
                  <a:cubicBezTo>
                    <a:pt x="817" y="15731"/>
                    <a:pt x="586" y="16205"/>
                    <a:pt x="363" y="16679"/>
                  </a:cubicBezTo>
                  <a:cubicBezTo>
                    <a:pt x="255" y="16909"/>
                    <a:pt x="139" y="17133"/>
                    <a:pt x="38" y="17363"/>
                  </a:cubicBezTo>
                  <a:cubicBezTo>
                    <a:pt x="31" y="17370"/>
                    <a:pt x="24" y="17377"/>
                    <a:pt x="24" y="17390"/>
                  </a:cubicBezTo>
                  <a:cubicBezTo>
                    <a:pt x="1" y="17432"/>
                    <a:pt x="39" y="17471"/>
                    <a:pt x="73" y="17471"/>
                  </a:cubicBezTo>
                  <a:cubicBezTo>
                    <a:pt x="89" y="17471"/>
                    <a:pt x="104" y="17463"/>
                    <a:pt x="112" y="17444"/>
                  </a:cubicBezTo>
                  <a:cubicBezTo>
                    <a:pt x="187" y="17289"/>
                    <a:pt x="261" y="17133"/>
                    <a:pt x="336" y="16977"/>
                  </a:cubicBezTo>
                  <a:lnTo>
                    <a:pt x="939" y="15717"/>
                  </a:lnTo>
                  <a:lnTo>
                    <a:pt x="1839" y="13842"/>
                  </a:lnTo>
                  <a:cubicBezTo>
                    <a:pt x="2205" y="13083"/>
                    <a:pt x="2564" y="12325"/>
                    <a:pt x="2929" y="11566"/>
                  </a:cubicBezTo>
                  <a:lnTo>
                    <a:pt x="4128" y="9067"/>
                  </a:lnTo>
                  <a:cubicBezTo>
                    <a:pt x="4528" y="8228"/>
                    <a:pt x="4927" y="7388"/>
                    <a:pt x="5333" y="6548"/>
                  </a:cubicBezTo>
                  <a:cubicBezTo>
                    <a:pt x="5706" y="5763"/>
                    <a:pt x="6085" y="4977"/>
                    <a:pt x="6458" y="4198"/>
                  </a:cubicBezTo>
                  <a:cubicBezTo>
                    <a:pt x="6776" y="3535"/>
                    <a:pt x="7094" y="2878"/>
                    <a:pt x="7412" y="2214"/>
                  </a:cubicBezTo>
                  <a:cubicBezTo>
                    <a:pt x="7636" y="1740"/>
                    <a:pt x="7866" y="1266"/>
                    <a:pt x="8096" y="785"/>
                  </a:cubicBezTo>
                  <a:cubicBezTo>
                    <a:pt x="8205" y="562"/>
                    <a:pt x="8313" y="338"/>
                    <a:pt x="8421" y="108"/>
                  </a:cubicBezTo>
                  <a:cubicBezTo>
                    <a:pt x="8421" y="101"/>
                    <a:pt x="8428" y="88"/>
                    <a:pt x="8435" y="81"/>
                  </a:cubicBezTo>
                  <a:cubicBezTo>
                    <a:pt x="8454" y="39"/>
                    <a:pt x="8414" y="0"/>
                    <a:pt x="8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2"/>
            <p:cNvSpPr/>
            <p:nvPr/>
          </p:nvSpPr>
          <p:spPr>
            <a:xfrm>
              <a:off x="4339550" y="771900"/>
              <a:ext cx="358425" cy="331525"/>
            </a:xfrm>
            <a:custGeom>
              <a:avLst/>
              <a:gdLst/>
              <a:ahLst/>
              <a:cxnLst/>
              <a:rect l="l" t="t" r="r" b="b"/>
              <a:pathLst>
                <a:path w="14337" h="13261" extrusionOk="0">
                  <a:moveTo>
                    <a:pt x="4782" y="1"/>
                  </a:moveTo>
                  <a:cubicBezTo>
                    <a:pt x="1" y="3786"/>
                    <a:pt x="617" y="8682"/>
                    <a:pt x="617" y="8682"/>
                  </a:cubicBezTo>
                  <a:lnTo>
                    <a:pt x="10172" y="13260"/>
                  </a:lnTo>
                  <a:cubicBezTo>
                    <a:pt x="10172" y="13260"/>
                    <a:pt x="9556" y="8371"/>
                    <a:pt x="14337" y="4579"/>
                  </a:cubicBezTo>
                  <a:lnTo>
                    <a:pt x="4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2"/>
            <p:cNvSpPr/>
            <p:nvPr/>
          </p:nvSpPr>
          <p:spPr>
            <a:xfrm>
              <a:off x="4353000" y="885050"/>
              <a:ext cx="346900" cy="219575"/>
            </a:xfrm>
            <a:custGeom>
              <a:avLst/>
              <a:gdLst/>
              <a:ahLst/>
              <a:cxnLst/>
              <a:rect l="l" t="t" r="r" b="b"/>
              <a:pathLst>
                <a:path w="13876" h="8783" extrusionOk="0">
                  <a:moveTo>
                    <a:pt x="13792" y="0"/>
                  </a:moveTo>
                  <a:cubicBezTo>
                    <a:pt x="13781" y="0"/>
                    <a:pt x="13769" y="4"/>
                    <a:pt x="13758" y="12"/>
                  </a:cubicBezTo>
                  <a:cubicBezTo>
                    <a:pt x="12228" y="1231"/>
                    <a:pt x="10988" y="2795"/>
                    <a:pt x="10264" y="4617"/>
                  </a:cubicBezTo>
                  <a:cubicBezTo>
                    <a:pt x="9824" y="5714"/>
                    <a:pt x="9573" y="6899"/>
                    <a:pt x="9559" y="8084"/>
                  </a:cubicBezTo>
                  <a:cubicBezTo>
                    <a:pt x="9554" y="8271"/>
                    <a:pt x="9558" y="8458"/>
                    <a:pt x="9577" y="8646"/>
                  </a:cubicBezTo>
                  <a:lnTo>
                    <a:pt x="9577" y="8646"/>
                  </a:lnTo>
                  <a:cubicBezTo>
                    <a:pt x="9286" y="8505"/>
                    <a:pt x="8996" y="8368"/>
                    <a:pt x="8706" y="8226"/>
                  </a:cubicBezTo>
                  <a:cubicBezTo>
                    <a:pt x="7948" y="7867"/>
                    <a:pt x="7196" y="7502"/>
                    <a:pt x="6438" y="7136"/>
                  </a:cubicBezTo>
                  <a:cubicBezTo>
                    <a:pt x="5510" y="6696"/>
                    <a:pt x="4589" y="6256"/>
                    <a:pt x="3668" y="5809"/>
                  </a:cubicBezTo>
                  <a:cubicBezTo>
                    <a:pt x="2869" y="5430"/>
                    <a:pt x="2076" y="5050"/>
                    <a:pt x="1284" y="4671"/>
                  </a:cubicBezTo>
                  <a:lnTo>
                    <a:pt x="499" y="4292"/>
                  </a:lnTo>
                  <a:cubicBezTo>
                    <a:pt x="370" y="4231"/>
                    <a:pt x="248" y="4163"/>
                    <a:pt x="126" y="4116"/>
                  </a:cubicBezTo>
                  <a:cubicBezTo>
                    <a:pt x="119" y="4109"/>
                    <a:pt x="113" y="4109"/>
                    <a:pt x="106" y="4109"/>
                  </a:cubicBezTo>
                  <a:cubicBezTo>
                    <a:pt x="97" y="4104"/>
                    <a:pt x="88" y="4102"/>
                    <a:pt x="80" y="4102"/>
                  </a:cubicBezTo>
                  <a:cubicBezTo>
                    <a:pt x="32" y="4102"/>
                    <a:pt x="1" y="4174"/>
                    <a:pt x="58" y="4197"/>
                  </a:cubicBezTo>
                  <a:cubicBezTo>
                    <a:pt x="377" y="4353"/>
                    <a:pt x="695" y="4502"/>
                    <a:pt x="1013" y="4658"/>
                  </a:cubicBezTo>
                  <a:cubicBezTo>
                    <a:pt x="1765" y="5016"/>
                    <a:pt x="2523" y="5382"/>
                    <a:pt x="3282" y="5748"/>
                  </a:cubicBezTo>
                  <a:cubicBezTo>
                    <a:pt x="4210" y="6188"/>
                    <a:pt x="5131" y="6628"/>
                    <a:pt x="6052" y="7075"/>
                  </a:cubicBezTo>
                  <a:lnTo>
                    <a:pt x="8435" y="8213"/>
                  </a:lnTo>
                  <a:lnTo>
                    <a:pt x="9221" y="8592"/>
                  </a:lnTo>
                  <a:cubicBezTo>
                    <a:pt x="9343" y="8653"/>
                    <a:pt x="9465" y="8721"/>
                    <a:pt x="9593" y="8768"/>
                  </a:cubicBezTo>
                  <a:cubicBezTo>
                    <a:pt x="9600" y="8775"/>
                    <a:pt x="9607" y="8775"/>
                    <a:pt x="9607" y="8775"/>
                  </a:cubicBezTo>
                  <a:cubicBezTo>
                    <a:pt x="9616" y="8780"/>
                    <a:pt x="9626" y="8783"/>
                    <a:pt x="9637" y="8783"/>
                  </a:cubicBezTo>
                  <a:cubicBezTo>
                    <a:pt x="9665" y="8783"/>
                    <a:pt x="9693" y="8764"/>
                    <a:pt x="9688" y="8734"/>
                  </a:cubicBezTo>
                  <a:cubicBezTo>
                    <a:pt x="9614" y="8125"/>
                    <a:pt x="9675" y="7475"/>
                    <a:pt x="9763" y="6872"/>
                  </a:cubicBezTo>
                  <a:cubicBezTo>
                    <a:pt x="9986" y="5375"/>
                    <a:pt x="10555" y="3940"/>
                    <a:pt x="11401" y="2680"/>
                  </a:cubicBezTo>
                  <a:cubicBezTo>
                    <a:pt x="12072" y="1691"/>
                    <a:pt x="12905" y="831"/>
                    <a:pt x="13833" y="87"/>
                  </a:cubicBezTo>
                  <a:cubicBezTo>
                    <a:pt x="13876" y="54"/>
                    <a:pt x="13837" y="0"/>
                    <a:pt x="13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2"/>
            <p:cNvSpPr/>
            <p:nvPr/>
          </p:nvSpPr>
          <p:spPr>
            <a:xfrm>
              <a:off x="4388300" y="803450"/>
              <a:ext cx="87950" cy="178000"/>
            </a:xfrm>
            <a:custGeom>
              <a:avLst/>
              <a:gdLst/>
              <a:ahLst/>
              <a:cxnLst/>
              <a:rect l="l" t="t" r="r" b="b"/>
              <a:pathLst>
                <a:path w="3518" h="7120" extrusionOk="0">
                  <a:moveTo>
                    <a:pt x="3435" y="0"/>
                  </a:moveTo>
                  <a:cubicBezTo>
                    <a:pt x="3423" y="0"/>
                    <a:pt x="3411" y="4"/>
                    <a:pt x="3400" y="12"/>
                  </a:cubicBezTo>
                  <a:cubicBezTo>
                    <a:pt x="2168" y="1001"/>
                    <a:pt x="1159" y="2260"/>
                    <a:pt x="570" y="3737"/>
                  </a:cubicBezTo>
                  <a:cubicBezTo>
                    <a:pt x="218" y="4624"/>
                    <a:pt x="8" y="5585"/>
                    <a:pt x="1" y="6540"/>
                  </a:cubicBezTo>
                  <a:cubicBezTo>
                    <a:pt x="1" y="6716"/>
                    <a:pt x="1" y="6892"/>
                    <a:pt x="28" y="7068"/>
                  </a:cubicBezTo>
                  <a:cubicBezTo>
                    <a:pt x="31" y="7102"/>
                    <a:pt x="60" y="7119"/>
                    <a:pt x="86" y="7119"/>
                  </a:cubicBezTo>
                  <a:cubicBezTo>
                    <a:pt x="113" y="7119"/>
                    <a:pt x="136" y="7102"/>
                    <a:pt x="130" y="7068"/>
                  </a:cubicBezTo>
                  <a:cubicBezTo>
                    <a:pt x="69" y="6581"/>
                    <a:pt x="109" y="6059"/>
                    <a:pt x="184" y="5572"/>
                  </a:cubicBezTo>
                  <a:cubicBezTo>
                    <a:pt x="360" y="4366"/>
                    <a:pt x="820" y="3208"/>
                    <a:pt x="1504" y="2199"/>
                  </a:cubicBezTo>
                  <a:cubicBezTo>
                    <a:pt x="2046" y="1393"/>
                    <a:pt x="2723" y="689"/>
                    <a:pt x="3475" y="86"/>
                  </a:cubicBezTo>
                  <a:cubicBezTo>
                    <a:pt x="3518" y="54"/>
                    <a:pt x="3479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2"/>
            <p:cNvSpPr/>
            <p:nvPr/>
          </p:nvSpPr>
          <p:spPr>
            <a:xfrm>
              <a:off x="4423175" y="820200"/>
              <a:ext cx="88125" cy="178000"/>
            </a:xfrm>
            <a:custGeom>
              <a:avLst/>
              <a:gdLst/>
              <a:ahLst/>
              <a:cxnLst/>
              <a:rect l="l" t="t" r="r" b="b"/>
              <a:pathLst>
                <a:path w="3525" h="7120" extrusionOk="0">
                  <a:moveTo>
                    <a:pt x="3441" y="1"/>
                  </a:moveTo>
                  <a:cubicBezTo>
                    <a:pt x="3430" y="1"/>
                    <a:pt x="3418" y="4"/>
                    <a:pt x="3407" y="12"/>
                  </a:cubicBezTo>
                  <a:cubicBezTo>
                    <a:pt x="2168" y="1001"/>
                    <a:pt x="1159" y="2261"/>
                    <a:pt x="570" y="3737"/>
                  </a:cubicBezTo>
                  <a:cubicBezTo>
                    <a:pt x="218" y="4624"/>
                    <a:pt x="8" y="5586"/>
                    <a:pt x="1" y="6540"/>
                  </a:cubicBezTo>
                  <a:cubicBezTo>
                    <a:pt x="1" y="6717"/>
                    <a:pt x="1" y="6893"/>
                    <a:pt x="28" y="7069"/>
                  </a:cubicBezTo>
                  <a:cubicBezTo>
                    <a:pt x="31" y="7103"/>
                    <a:pt x="60" y="7119"/>
                    <a:pt x="87" y="7119"/>
                  </a:cubicBezTo>
                  <a:cubicBezTo>
                    <a:pt x="114" y="7119"/>
                    <a:pt x="140" y="7103"/>
                    <a:pt x="136" y="7069"/>
                  </a:cubicBezTo>
                  <a:cubicBezTo>
                    <a:pt x="69" y="6581"/>
                    <a:pt x="116" y="6060"/>
                    <a:pt x="184" y="5572"/>
                  </a:cubicBezTo>
                  <a:cubicBezTo>
                    <a:pt x="360" y="4367"/>
                    <a:pt x="820" y="3209"/>
                    <a:pt x="1504" y="2200"/>
                  </a:cubicBezTo>
                  <a:cubicBezTo>
                    <a:pt x="2046" y="1394"/>
                    <a:pt x="2723" y="696"/>
                    <a:pt x="3482" y="87"/>
                  </a:cubicBezTo>
                  <a:cubicBezTo>
                    <a:pt x="3525" y="54"/>
                    <a:pt x="3486" y="1"/>
                    <a:pt x="3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2"/>
            <p:cNvSpPr/>
            <p:nvPr/>
          </p:nvSpPr>
          <p:spPr>
            <a:xfrm>
              <a:off x="4458225" y="836975"/>
              <a:ext cx="87950" cy="177975"/>
            </a:xfrm>
            <a:custGeom>
              <a:avLst/>
              <a:gdLst/>
              <a:ahLst/>
              <a:cxnLst/>
              <a:rect l="l" t="t" r="r" b="b"/>
              <a:pathLst>
                <a:path w="3518" h="7119" extrusionOk="0">
                  <a:moveTo>
                    <a:pt x="3434" y="0"/>
                  </a:moveTo>
                  <a:cubicBezTo>
                    <a:pt x="3423" y="0"/>
                    <a:pt x="3411" y="4"/>
                    <a:pt x="3400" y="12"/>
                  </a:cubicBezTo>
                  <a:cubicBezTo>
                    <a:pt x="2168" y="1000"/>
                    <a:pt x="1159" y="2260"/>
                    <a:pt x="569" y="3736"/>
                  </a:cubicBezTo>
                  <a:cubicBezTo>
                    <a:pt x="211" y="4623"/>
                    <a:pt x="7" y="5578"/>
                    <a:pt x="1" y="6540"/>
                  </a:cubicBezTo>
                  <a:cubicBezTo>
                    <a:pt x="1" y="6716"/>
                    <a:pt x="1" y="6892"/>
                    <a:pt x="28" y="7068"/>
                  </a:cubicBezTo>
                  <a:cubicBezTo>
                    <a:pt x="31" y="7102"/>
                    <a:pt x="60" y="7119"/>
                    <a:pt x="86" y="7119"/>
                  </a:cubicBezTo>
                  <a:cubicBezTo>
                    <a:pt x="112" y="7119"/>
                    <a:pt x="136" y="7102"/>
                    <a:pt x="129" y="7068"/>
                  </a:cubicBezTo>
                  <a:cubicBezTo>
                    <a:pt x="68" y="6581"/>
                    <a:pt x="109" y="6059"/>
                    <a:pt x="183" y="5572"/>
                  </a:cubicBezTo>
                  <a:cubicBezTo>
                    <a:pt x="360" y="4366"/>
                    <a:pt x="820" y="3208"/>
                    <a:pt x="1504" y="2199"/>
                  </a:cubicBezTo>
                  <a:cubicBezTo>
                    <a:pt x="2046" y="1393"/>
                    <a:pt x="2723" y="689"/>
                    <a:pt x="3475" y="86"/>
                  </a:cubicBezTo>
                  <a:cubicBezTo>
                    <a:pt x="3518" y="54"/>
                    <a:pt x="3479" y="0"/>
                    <a:pt x="3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2"/>
            <p:cNvSpPr/>
            <p:nvPr/>
          </p:nvSpPr>
          <p:spPr>
            <a:xfrm>
              <a:off x="4493100" y="853725"/>
              <a:ext cx="88125" cy="178000"/>
            </a:xfrm>
            <a:custGeom>
              <a:avLst/>
              <a:gdLst/>
              <a:ahLst/>
              <a:cxnLst/>
              <a:rect l="l" t="t" r="r" b="b"/>
              <a:pathLst>
                <a:path w="3525" h="7120" extrusionOk="0">
                  <a:moveTo>
                    <a:pt x="3439" y="0"/>
                  </a:moveTo>
                  <a:cubicBezTo>
                    <a:pt x="3428" y="0"/>
                    <a:pt x="3417" y="4"/>
                    <a:pt x="3407" y="12"/>
                  </a:cubicBezTo>
                  <a:cubicBezTo>
                    <a:pt x="2168" y="1001"/>
                    <a:pt x="1159" y="2260"/>
                    <a:pt x="569" y="3737"/>
                  </a:cubicBezTo>
                  <a:cubicBezTo>
                    <a:pt x="217" y="4624"/>
                    <a:pt x="7" y="5579"/>
                    <a:pt x="1" y="6540"/>
                  </a:cubicBezTo>
                  <a:cubicBezTo>
                    <a:pt x="1" y="6716"/>
                    <a:pt x="1" y="6892"/>
                    <a:pt x="28" y="7069"/>
                  </a:cubicBezTo>
                  <a:cubicBezTo>
                    <a:pt x="31" y="7102"/>
                    <a:pt x="60" y="7119"/>
                    <a:pt x="87" y="7119"/>
                  </a:cubicBezTo>
                  <a:cubicBezTo>
                    <a:pt x="114" y="7119"/>
                    <a:pt x="139" y="7102"/>
                    <a:pt x="136" y="7069"/>
                  </a:cubicBezTo>
                  <a:cubicBezTo>
                    <a:pt x="68" y="6581"/>
                    <a:pt x="116" y="6060"/>
                    <a:pt x="183" y="5572"/>
                  </a:cubicBezTo>
                  <a:cubicBezTo>
                    <a:pt x="360" y="4367"/>
                    <a:pt x="820" y="3209"/>
                    <a:pt x="1504" y="2200"/>
                  </a:cubicBezTo>
                  <a:cubicBezTo>
                    <a:pt x="2046" y="1394"/>
                    <a:pt x="2723" y="689"/>
                    <a:pt x="3481" y="87"/>
                  </a:cubicBezTo>
                  <a:cubicBezTo>
                    <a:pt x="3525" y="54"/>
                    <a:pt x="3482" y="0"/>
                    <a:pt x="3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2"/>
            <p:cNvSpPr/>
            <p:nvPr/>
          </p:nvSpPr>
          <p:spPr>
            <a:xfrm>
              <a:off x="4528150" y="870475"/>
              <a:ext cx="87950" cy="178000"/>
            </a:xfrm>
            <a:custGeom>
              <a:avLst/>
              <a:gdLst/>
              <a:ahLst/>
              <a:cxnLst/>
              <a:rect l="l" t="t" r="r" b="b"/>
              <a:pathLst>
                <a:path w="3518" h="7120" extrusionOk="0">
                  <a:moveTo>
                    <a:pt x="3434" y="1"/>
                  </a:moveTo>
                  <a:cubicBezTo>
                    <a:pt x="3423" y="1"/>
                    <a:pt x="3411" y="4"/>
                    <a:pt x="3400" y="13"/>
                  </a:cubicBezTo>
                  <a:cubicBezTo>
                    <a:pt x="2167" y="1001"/>
                    <a:pt x="1158" y="2261"/>
                    <a:pt x="569" y="3730"/>
                  </a:cubicBezTo>
                  <a:cubicBezTo>
                    <a:pt x="210" y="4624"/>
                    <a:pt x="7" y="5579"/>
                    <a:pt x="0" y="6541"/>
                  </a:cubicBezTo>
                  <a:cubicBezTo>
                    <a:pt x="0" y="6717"/>
                    <a:pt x="0" y="6893"/>
                    <a:pt x="21" y="7069"/>
                  </a:cubicBezTo>
                  <a:cubicBezTo>
                    <a:pt x="28" y="7103"/>
                    <a:pt x="56" y="7120"/>
                    <a:pt x="83" y="7120"/>
                  </a:cubicBezTo>
                  <a:cubicBezTo>
                    <a:pt x="109" y="7120"/>
                    <a:pt x="132" y="7103"/>
                    <a:pt x="129" y="7069"/>
                  </a:cubicBezTo>
                  <a:cubicBezTo>
                    <a:pt x="61" y="6575"/>
                    <a:pt x="109" y="6060"/>
                    <a:pt x="183" y="5572"/>
                  </a:cubicBezTo>
                  <a:cubicBezTo>
                    <a:pt x="359" y="4367"/>
                    <a:pt x="820" y="3209"/>
                    <a:pt x="1504" y="2200"/>
                  </a:cubicBezTo>
                  <a:cubicBezTo>
                    <a:pt x="2046" y="1394"/>
                    <a:pt x="2723" y="690"/>
                    <a:pt x="3474" y="87"/>
                  </a:cubicBezTo>
                  <a:cubicBezTo>
                    <a:pt x="3518" y="55"/>
                    <a:pt x="3479" y="1"/>
                    <a:pt x="3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2"/>
            <p:cNvSpPr/>
            <p:nvPr/>
          </p:nvSpPr>
          <p:spPr>
            <a:xfrm>
              <a:off x="4563025" y="887250"/>
              <a:ext cx="88125" cy="177925"/>
            </a:xfrm>
            <a:custGeom>
              <a:avLst/>
              <a:gdLst/>
              <a:ahLst/>
              <a:cxnLst/>
              <a:rect l="l" t="t" r="r" b="b"/>
              <a:pathLst>
                <a:path w="3525" h="7117" extrusionOk="0">
                  <a:moveTo>
                    <a:pt x="3438" y="0"/>
                  </a:moveTo>
                  <a:cubicBezTo>
                    <a:pt x="3427" y="0"/>
                    <a:pt x="3416" y="4"/>
                    <a:pt x="3407" y="12"/>
                  </a:cubicBezTo>
                  <a:cubicBezTo>
                    <a:pt x="2167" y="1001"/>
                    <a:pt x="1158" y="2260"/>
                    <a:pt x="569" y="3730"/>
                  </a:cubicBezTo>
                  <a:cubicBezTo>
                    <a:pt x="217" y="4617"/>
                    <a:pt x="7" y="5579"/>
                    <a:pt x="0" y="6540"/>
                  </a:cubicBezTo>
                  <a:cubicBezTo>
                    <a:pt x="0" y="6716"/>
                    <a:pt x="0" y="6892"/>
                    <a:pt x="28" y="7068"/>
                  </a:cubicBezTo>
                  <a:cubicBezTo>
                    <a:pt x="31" y="7100"/>
                    <a:pt x="61" y="7117"/>
                    <a:pt x="88" y="7117"/>
                  </a:cubicBezTo>
                  <a:cubicBezTo>
                    <a:pt x="113" y="7117"/>
                    <a:pt x="136" y="7101"/>
                    <a:pt x="129" y="7068"/>
                  </a:cubicBezTo>
                  <a:cubicBezTo>
                    <a:pt x="68" y="6574"/>
                    <a:pt x="116" y="6059"/>
                    <a:pt x="183" y="5572"/>
                  </a:cubicBezTo>
                  <a:cubicBezTo>
                    <a:pt x="359" y="4360"/>
                    <a:pt x="820" y="3208"/>
                    <a:pt x="1504" y="2193"/>
                  </a:cubicBezTo>
                  <a:cubicBezTo>
                    <a:pt x="2046" y="1394"/>
                    <a:pt x="2723" y="689"/>
                    <a:pt x="3481" y="87"/>
                  </a:cubicBezTo>
                  <a:cubicBezTo>
                    <a:pt x="3524" y="54"/>
                    <a:pt x="3482" y="0"/>
                    <a:pt x="3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22"/>
            <p:cNvSpPr/>
            <p:nvPr/>
          </p:nvSpPr>
          <p:spPr>
            <a:xfrm>
              <a:off x="4443500" y="554700"/>
              <a:ext cx="358425" cy="331675"/>
            </a:xfrm>
            <a:custGeom>
              <a:avLst/>
              <a:gdLst/>
              <a:ahLst/>
              <a:cxnLst/>
              <a:rect l="l" t="t" r="r" b="b"/>
              <a:pathLst>
                <a:path w="14337" h="13267" extrusionOk="0">
                  <a:moveTo>
                    <a:pt x="4781" y="0"/>
                  </a:moveTo>
                  <a:cubicBezTo>
                    <a:pt x="0" y="3793"/>
                    <a:pt x="624" y="8682"/>
                    <a:pt x="624" y="8682"/>
                  </a:cubicBezTo>
                  <a:lnTo>
                    <a:pt x="10179" y="13267"/>
                  </a:lnTo>
                  <a:cubicBezTo>
                    <a:pt x="10179" y="13267"/>
                    <a:pt x="9556" y="8377"/>
                    <a:pt x="14337" y="4585"/>
                  </a:cubicBezTo>
                  <a:lnTo>
                    <a:pt x="47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22"/>
            <p:cNvSpPr/>
            <p:nvPr/>
          </p:nvSpPr>
          <p:spPr>
            <a:xfrm>
              <a:off x="4457100" y="668000"/>
              <a:ext cx="346750" cy="219600"/>
            </a:xfrm>
            <a:custGeom>
              <a:avLst/>
              <a:gdLst/>
              <a:ahLst/>
              <a:cxnLst/>
              <a:rect l="l" t="t" r="r" b="b"/>
              <a:pathLst>
                <a:path w="13870" h="8784" extrusionOk="0">
                  <a:moveTo>
                    <a:pt x="13786" y="1"/>
                  </a:moveTo>
                  <a:cubicBezTo>
                    <a:pt x="13775" y="1"/>
                    <a:pt x="13763" y="4"/>
                    <a:pt x="13752" y="12"/>
                  </a:cubicBezTo>
                  <a:cubicBezTo>
                    <a:pt x="12222" y="1231"/>
                    <a:pt x="10982" y="2796"/>
                    <a:pt x="10258" y="4617"/>
                  </a:cubicBezTo>
                  <a:cubicBezTo>
                    <a:pt x="9824" y="5714"/>
                    <a:pt x="9567" y="6899"/>
                    <a:pt x="9553" y="8085"/>
                  </a:cubicBezTo>
                  <a:cubicBezTo>
                    <a:pt x="9553" y="8265"/>
                    <a:pt x="9553" y="8455"/>
                    <a:pt x="9571" y="8643"/>
                  </a:cubicBezTo>
                  <a:lnTo>
                    <a:pt x="9571" y="8643"/>
                  </a:lnTo>
                  <a:cubicBezTo>
                    <a:pt x="9283" y="8503"/>
                    <a:pt x="8995" y="8368"/>
                    <a:pt x="8707" y="8227"/>
                  </a:cubicBezTo>
                  <a:cubicBezTo>
                    <a:pt x="7948" y="7868"/>
                    <a:pt x="7190" y="7502"/>
                    <a:pt x="6432" y="7136"/>
                  </a:cubicBezTo>
                  <a:cubicBezTo>
                    <a:pt x="5511" y="6696"/>
                    <a:pt x="4583" y="6256"/>
                    <a:pt x="3662" y="5809"/>
                  </a:cubicBezTo>
                  <a:cubicBezTo>
                    <a:pt x="2870" y="5430"/>
                    <a:pt x="2070" y="5051"/>
                    <a:pt x="1278" y="4672"/>
                  </a:cubicBezTo>
                  <a:lnTo>
                    <a:pt x="493" y="4292"/>
                  </a:lnTo>
                  <a:cubicBezTo>
                    <a:pt x="371" y="4231"/>
                    <a:pt x="249" y="4164"/>
                    <a:pt x="120" y="4116"/>
                  </a:cubicBezTo>
                  <a:cubicBezTo>
                    <a:pt x="113" y="4109"/>
                    <a:pt x="107" y="4109"/>
                    <a:pt x="107" y="4109"/>
                  </a:cubicBezTo>
                  <a:cubicBezTo>
                    <a:pt x="98" y="4104"/>
                    <a:pt x="89" y="4102"/>
                    <a:pt x="80" y="4102"/>
                  </a:cubicBezTo>
                  <a:cubicBezTo>
                    <a:pt x="32" y="4102"/>
                    <a:pt x="1" y="4174"/>
                    <a:pt x="52" y="4197"/>
                  </a:cubicBezTo>
                  <a:cubicBezTo>
                    <a:pt x="371" y="4353"/>
                    <a:pt x="689" y="4502"/>
                    <a:pt x="1007" y="4658"/>
                  </a:cubicBezTo>
                  <a:cubicBezTo>
                    <a:pt x="1766" y="5017"/>
                    <a:pt x="2517" y="5383"/>
                    <a:pt x="3276" y="5748"/>
                  </a:cubicBezTo>
                  <a:cubicBezTo>
                    <a:pt x="4204" y="6188"/>
                    <a:pt x="5125" y="6629"/>
                    <a:pt x="6046" y="7069"/>
                  </a:cubicBezTo>
                  <a:cubicBezTo>
                    <a:pt x="6845" y="7455"/>
                    <a:pt x="7637" y="7834"/>
                    <a:pt x="8429" y="8213"/>
                  </a:cubicBezTo>
                  <a:lnTo>
                    <a:pt x="9215" y="8592"/>
                  </a:lnTo>
                  <a:cubicBezTo>
                    <a:pt x="9343" y="8653"/>
                    <a:pt x="9465" y="8714"/>
                    <a:pt x="9587" y="8769"/>
                  </a:cubicBezTo>
                  <a:cubicBezTo>
                    <a:pt x="9594" y="8775"/>
                    <a:pt x="9601" y="8775"/>
                    <a:pt x="9608" y="8775"/>
                  </a:cubicBezTo>
                  <a:cubicBezTo>
                    <a:pt x="9615" y="8781"/>
                    <a:pt x="9624" y="8783"/>
                    <a:pt x="9633" y="8783"/>
                  </a:cubicBezTo>
                  <a:cubicBezTo>
                    <a:pt x="9659" y="8783"/>
                    <a:pt x="9687" y="8764"/>
                    <a:pt x="9682" y="8735"/>
                  </a:cubicBezTo>
                  <a:cubicBezTo>
                    <a:pt x="9608" y="8118"/>
                    <a:pt x="9669" y="7475"/>
                    <a:pt x="9757" y="6872"/>
                  </a:cubicBezTo>
                  <a:cubicBezTo>
                    <a:pt x="9980" y="5376"/>
                    <a:pt x="10549" y="3940"/>
                    <a:pt x="11402" y="2681"/>
                  </a:cubicBezTo>
                  <a:cubicBezTo>
                    <a:pt x="12066" y="1692"/>
                    <a:pt x="12899" y="825"/>
                    <a:pt x="13826" y="87"/>
                  </a:cubicBezTo>
                  <a:cubicBezTo>
                    <a:pt x="13870" y="55"/>
                    <a:pt x="13831" y="1"/>
                    <a:pt x="13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2"/>
            <p:cNvSpPr/>
            <p:nvPr/>
          </p:nvSpPr>
          <p:spPr>
            <a:xfrm>
              <a:off x="4632100" y="653450"/>
              <a:ext cx="87975" cy="178000"/>
            </a:xfrm>
            <a:custGeom>
              <a:avLst/>
              <a:gdLst/>
              <a:ahLst/>
              <a:cxnLst/>
              <a:rect l="l" t="t" r="r" b="b"/>
              <a:pathLst>
                <a:path w="3519" h="7120" extrusionOk="0">
                  <a:moveTo>
                    <a:pt x="3434" y="0"/>
                  </a:moveTo>
                  <a:cubicBezTo>
                    <a:pt x="3423" y="0"/>
                    <a:pt x="3411" y="4"/>
                    <a:pt x="3400" y="12"/>
                  </a:cubicBezTo>
                  <a:cubicBezTo>
                    <a:pt x="2167" y="1001"/>
                    <a:pt x="1158" y="2260"/>
                    <a:pt x="569" y="3737"/>
                  </a:cubicBezTo>
                  <a:cubicBezTo>
                    <a:pt x="217" y="4624"/>
                    <a:pt x="7" y="5579"/>
                    <a:pt x="0" y="6540"/>
                  </a:cubicBezTo>
                  <a:cubicBezTo>
                    <a:pt x="0" y="6716"/>
                    <a:pt x="0" y="6892"/>
                    <a:pt x="27" y="7068"/>
                  </a:cubicBezTo>
                  <a:cubicBezTo>
                    <a:pt x="31" y="7102"/>
                    <a:pt x="60" y="7119"/>
                    <a:pt x="86" y="7119"/>
                  </a:cubicBezTo>
                  <a:cubicBezTo>
                    <a:pt x="112" y="7119"/>
                    <a:pt x="136" y="7102"/>
                    <a:pt x="129" y="7068"/>
                  </a:cubicBezTo>
                  <a:cubicBezTo>
                    <a:pt x="68" y="6574"/>
                    <a:pt x="109" y="6059"/>
                    <a:pt x="183" y="5572"/>
                  </a:cubicBezTo>
                  <a:cubicBezTo>
                    <a:pt x="359" y="4366"/>
                    <a:pt x="820" y="3208"/>
                    <a:pt x="1504" y="2199"/>
                  </a:cubicBezTo>
                  <a:cubicBezTo>
                    <a:pt x="2046" y="1394"/>
                    <a:pt x="2723" y="689"/>
                    <a:pt x="3481" y="87"/>
                  </a:cubicBezTo>
                  <a:cubicBezTo>
                    <a:pt x="3519" y="54"/>
                    <a:pt x="3479" y="0"/>
                    <a:pt x="3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2"/>
            <p:cNvSpPr/>
            <p:nvPr/>
          </p:nvSpPr>
          <p:spPr>
            <a:xfrm>
              <a:off x="4666975" y="670200"/>
              <a:ext cx="88125" cy="178000"/>
            </a:xfrm>
            <a:custGeom>
              <a:avLst/>
              <a:gdLst/>
              <a:ahLst/>
              <a:cxnLst/>
              <a:rect l="l" t="t" r="r" b="b"/>
              <a:pathLst>
                <a:path w="3525" h="7120" extrusionOk="0">
                  <a:moveTo>
                    <a:pt x="3441" y="1"/>
                  </a:moveTo>
                  <a:cubicBezTo>
                    <a:pt x="3430" y="1"/>
                    <a:pt x="3418" y="4"/>
                    <a:pt x="3407" y="12"/>
                  </a:cubicBezTo>
                  <a:cubicBezTo>
                    <a:pt x="2174" y="1001"/>
                    <a:pt x="1158" y="2261"/>
                    <a:pt x="569" y="3737"/>
                  </a:cubicBezTo>
                  <a:cubicBezTo>
                    <a:pt x="217" y="4624"/>
                    <a:pt x="14" y="5579"/>
                    <a:pt x="7" y="6541"/>
                  </a:cubicBezTo>
                  <a:cubicBezTo>
                    <a:pt x="0" y="6717"/>
                    <a:pt x="7" y="6893"/>
                    <a:pt x="27" y="7069"/>
                  </a:cubicBezTo>
                  <a:cubicBezTo>
                    <a:pt x="31" y="7103"/>
                    <a:pt x="60" y="7120"/>
                    <a:pt x="87" y="7120"/>
                  </a:cubicBezTo>
                  <a:cubicBezTo>
                    <a:pt x="114" y="7120"/>
                    <a:pt x="139" y="7103"/>
                    <a:pt x="136" y="7069"/>
                  </a:cubicBezTo>
                  <a:cubicBezTo>
                    <a:pt x="68" y="6574"/>
                    <a:pt x="116" y="6060"/>
                    <a:pt x="183" y="5572"/>
                  </a:cubicBezTo>
                  <a:cubicBezTo>
                    <a:pt x="359" y="4367"/>
                    <a:pt x="827" y="3209"/>
                    <a:pt x="1504" y="2200"/>
                  </a:cubicBezTo>
                  <a:cubicBezTo>
                    <a:pt x="2046" y="1394"/>
                    <a:pt x="2723" y="690"/>
                    <a:pt x="3481" y="87"/>
                  </a:cubicBezTo>
                  <a:cubicBezTo>
                    <a:pt x="3524" y="55"/>
                    <a:pt x="3486" y="1"/>
                    <a:pt x="3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2"/>
            <p:cNvSpPr/>
            <p:nvPr/>
          </p:nvSpPr>
          <p:spPr>
            <a:xfrm>
              <a:off x="4505550" y="586400"/>
              <a:ext cx="74825" cy="96500"/>
            </a:xfrm>
            <a:custGeom>
              <a:avLst/>
              <a:gdLst/>
              <a:ahLst/>
              <a:cxnLst/>
              <a:rect l="l" t="t" r="r" b="b"/>
              <a:pathLst>
                <a:path w="2993" h="3860" extrusionOk="0">
                  <a:moveTo>
                    <a:pt x="2907" y="1"/>
                  </a:moveTo>
                  <a:cubicBezTo>
                    <a:pt x="2896" y="1"/>
                    <a:pt x="2885" y="4"/>
                    <a:pt x="2875" y="12"/>
                  </a:cubicBezTo>
                  <a:cubicBezTo>
                    <a:pt x="1853" y="832"/>
                    <a:pt x="979" y="1827"/>
                    <a:pt x="376" y="2992"/>
                  </a:cubicBezTo>
                  <a:cubicBezTo>
                    <a:pt x="241" y="3256"/>
                    <a:pt x="126" y="3520"/>
                    <a:pt x="17" y="3798"/>
                  </a:cubicBezTo>
                  <a:cubicBezTo>
                    <a:pt x="1" y="3835"/>
                    <a:pt x="32" y="3859"/>
                    <a:pt x="65" y="3859"/>
                  </a:cubicBezTo>
                  <a:cubicBezTo>
                    <a:pt x="86" y="3859"/>
                    <a:pt x="108" y="3849"/>
                    <a:pt x="119" y="3825"/>
                  </a:cubicBezTo>
                  <a:cubicBezTo>
                    <a:pt x="546" y="2728"/>
                    <a:pt x="1216" y="1739"/>
                    <a:pt x="2042" y="899"/>
                  </a:cubicBezTo>
                  <a:cubicBezTo>
                    <a:pt x="2327" y="615"/>
                    <a:pt x="2631" y="344"/>
                    <a:pt x="2950" y="87"/>
                  </a:cubicBezTo>
                  <a:cubicBezTo>
                    <a:pt x="2993" y="54"/>
                    <a:pt x="2950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2"/>
            <p:cNvSpPr/>
            <p:nvPr/>
          </p:nvSpPr>
          <p:spPr>
            <a:xfrm>
              <a:off x="4540425" y="603175"/>
              <a:ext cx="74825" cy="96475"/>
            </a:xfrm>
            <a:custGeom>
              <a:avLst/>
              <a:gdLst/>
              <a:ahLst/>
              <a:cxnLst/>
              <a:rect l="l" t="t" r="r" b="b"/>
              <a:pathLst>
                <a:path w="2993" h="3859" extrusionOk="0">
                  <a:moveTo>
                    <a:pt x="2909" y="0"/>
                  </a:moveTo>
                  <a:cubicBezTo>
                    <a:pt x="2898" y="0"/>
                    <a:pt x="2886" y="4"/>
                    <a:pt x="2875" y="12"/>
                  </a:cubicBezTo>
                  <a:cubicBezTo>
                    <a:pt x="1859" y="831"/>
                    <a:pt x="986" y="1827"/>
                    <a:pt x="383" y="2991"/>
                  </a:cubicBezTo>
                  <a:cubicBezTo>
                    <a:pt x="248" y="3256"/>
                    <a:pt x="126" y="3520"/>
                    <a:pt x="17" y="3797"/>
                  </a:cubicBezTo>
                  <a:cubicBezTo>
                    <a:pt x="1" y="3834"/>
                    <a:pt x="32" y="3859"/>
                    <a:pt x="65" y="3859"/>
                  </a:cubicBezTo>
                  <a:cubicBezTo>
                    <a:pt x="86" y="3859"/>
                    <a:pt x="108" y="3848"/>
                    <a:pt x="119" y="3824"/>
                  </a:cubicBezTo>
                  <a:cubicBezTo>
                    <a:pt x="552" y="2727"/>
                    <a:pt x="1216" y="1739"/>
                    <a:pt x="2042" y="899"/>
                  </a:cubicBezTo>
                  <a:cubicBezTo>
                    <a:pt x="2327" y="614"/>
                    <a:pt x="2631" y="344"/>
                    <a:pt x="2950" y="86"/>
                  </a:cubicBezTo>
                  <a:cubicBezTo>
                    <a:pt x="2993" y="54"/>
                    <a:pt x="2954" y="0"/>
                    <a:pt x="2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2"/>
            <p:cNvSpPr/>
            <p:nvPr/>
          </p:nvSpPr>
          <p:spPr>
            <a:xfrm>
              <a:off x="4575425" y="619925"/>
              <a:ext cx="74750" cy="96500"/>
            </a:xfrm>
            <a:custGeom>
              <a:avLst/>
              <a:gdLst/>
              <a:ahLst/>
              <a:cxnLst/>
              <a:rect l="l" t="t" r="r" b="b"/>
              <a:pathLst>
                <a:path w="2990" h="3860" extrusionOk="0">
                  <a:moveTo>
                    <a:pt x="2908" y="0"/>
                  </a:moveTo>
                  <a:cubicBezTo>
                    <a:pt x="2897" y="0"/>
                    <a:pt x="2886" y="4"/>
                    <a:pt x="2877" y="12"/>
                  </a:cubicBezTo>
                  <a:cubicBezTo>
                    <a:pt x="1854" y="832"/>
                    <a:pt x="981" y="1827"/>
                    <a:pt x="378" y="2992"/>
                  </a:cubicBezTo>
                  <a:cubicBezTo>
                    <a:pt x="243" y="3256"/>
                    <a:pt x="121" y="3520"/>
                    <a:pt x="12" y="3798"/>
                  </a:cubicBezTo>
                  <a:cubicBezTo>
                    <a:pt x="0" y="3835"/>
                    <a:pt x="32" y="3859"/>
                    <a:pt x="66" y="3859"/>
                  </a:cubicBezTo>
                  <a:cubicBezTo>
                    <a:pt x="88" y="3859"/>
                    <a:pt x="110" y="3849"/>
                    <a:pt x="121" y="3825"/>
                  </a:cubicBezTo>
                  <a:cubicBezTo>
                    <a:pt x="547" y="2728"/>
                    <a:pt x="1218" y="1739"/>
                    <a:pt x="2044" y="899"/>
                  </a:cubicBezTo>
                  <a:cubicBezTo>
                    <a:pt x="2328" y="615"/>
                    <a:pt x="2633" y="344"/>
                    <a:pt x="2951" y="87"/>
                  </a:cubicBezTo>
                  <a:cubicBezTo>
                    <a:pt x="2989" y="54"/>
                    <a:pt x="2950" y="0"/>
                    <a:pt x="2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2"/>
            <p:cNvSpPr/>
            <p:nvPr/>
          </p:nvSpPr>
          <p:spPr>
            <a:xfrm>
              <a:off x="4610350" y="636675"/>
              <a:ext cx="74825" cy="96500"/>
            </a:xfrm>
            <a:custGeom>
              <a:avLst/>
              <a:gdLst/>
              <a:ahLst/>
              <a:cxnLst/>
              <a:rect l="l" t="t" r="r" b="b"/>
              <a:pathLst>
                <a:path w="2993" h="3860" extrusionOk="0">
                  <a:moveTo>
                    <a:pt x="2909" y="1"/>
                  </a:moveTo>
                  <a:cubicBezTo>
                    <a:pt x="2898" y="1"/>
                    <a:pt x="2886" y="4"/>
                    <a:pt x="2875" y="13"/>
                  </a:cubicBezTo>
                  <a:cubicBezTo>
                    <a:pt x="1852" y="825"/>
                    <a:pt x="986" y="1827"/>
                    <a:pt x="383" y="2992"/>
                  </a:cubicBezTo>
                  <a:cubicBezTo>
                    <a:pt x="247" y="3250"/>
                    <a:pt x="125" y="3520"/>
                    <a:pt x="17" y="3798"/>
                  </a:cubicBezTo>
                  <a:cubicBezTo>
                    <a:pt x="1" y="3835"/>
                    <a:pt x="32" y="3860"/>
                    <a:pt x="64" y="3860"/>
                  </a:cubicBezTo>
                  <a:cubicBezTo>
                    <a:pt x="86" y="3860"/>
                    <a:pt x="108" y="3849"/>
                    <a:pt x="119" y="3825"/>
                  </a:cubicBezTo>
                  <a:cubicBezTo>
                    <a:pt x="545" y="2728"/>
                    <a:pt x="1216" y="1739"/>
                    <a:pt x="2042" y="900"/>
                  </a:cubicBezTo>
                  <a:cubicBezTo>
                    <a:pt x="2326" y="609"/>
                    <a:pt x="2631" y="344"/>
                    <a:pt x="2949" y="87"/>
                  </a:cubicBezTo>
                  <a:cubicBezTo>
                    <a:pt x="2993" y="55"/>
                    <a:pt x="2954" y="1"/>
                    <a:pt x="2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2"/>
            <p:cNvSpPr/>
            <p:nvPr/>
          </p:nvSpPr>
          <p:spPr>
            <a:xfrm>
              <a:off x="4494450" y="701300"/>
              <a:ext cx="98575" cy="102300"/>
            </a:xfrm>
            <a:custGeom>
              <a:avLst/>
              <a:gdLst/>
              <a:ahLst/>
              <a:cxnLst/>
              <a:rect l="l" t="t" r="r" b="b"/>
              <a:pathLst>
                <a:path w="3943" h="4092" extrusionOk="0">
                  <a:moveTo>
                    <a:pt x="468" y="1"/>
                  </a:moveTo>
                  <a:cubicBezTo>
                    <a:pt x="1" y="1200"/>
                    <a:pt x="143" y="2425"/>
                    <a:pt x="143" y="2425"/>
                  </a:cubicBezTo>
                  <a:lnTo>
                    <a:pt x="3251" y="3915"/>
                  </a:lnTo>
                  <a:lnTo>
                    <a:pt x="3610" y="4091"/>
                  </a:lnTo>
                  <a:cubicBezTo>
                    <a:pt x="3610" y="4091"/>
                    <a:pt x="3475" y="2859"/>
                    <a:pt x="3942" y="1667"/>
                  </a:cubicBezTo>
                  <a:lnTo>
                    <a:pt x="4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2"/>
            <p:cNvSpPr/>
            <p:nvPr/>
          </p:nvSpPr>
          <p:spPr>
            <a:xfrm>
              <a:off x="4496050" y="741750"/>
              <a:ext cx="98550" cy="63125"/>
            </a:xfrm>
            <a:custGeom>
              <a:avLst/>
              <a:gdLst/>
              <a:ahLst/>
              <a:cxnLst/>
              <a:rect l="l" t="t" r="r" b="b"/>
              <a:pathLst>
                <a:path w="3942" h="2525" extrusionOk="0">
                  <a:moveTo>
                    <a:pt x="3878" y="1"/>
                  </a:moveTo>
                  <a:cubicBezTo>
                    <a:pt x="3857" y="1"/>
                    <a:pt x="3835" y="11"/>
                    <a:pt x="3824" y="35"/>
                  </a:cubicBezTo>
                  <a:cubicBezTo>
                    <a:pt x="3621" y="564"/>
                    <a:pt x="3512" y="1126"/>
                    <a:pt x="3485" y="1694"/>
                  </a:cubicBezTo>
                  <a:cubicBezTo>
                    <a:pt x="3473" y="1922"/>
                    <a:pt x="3467" y="2155"/>
                    <a:pt x="3484" y="2384"/>
                  </a:cubicBezTo>
                  <a:lnTo>
                    <a:pt x="3484" y="2384"/>
                  </a:lnTo>
                  <a:cubicBezTo>
                    <a:pt x="3122" y="2214"/>
                    <a:pt x="2765" y="2039"/>
                    <a:pt x="2402" y="1864"/>
                  </a:cubicBezTo>
                  <a:cubicBezTo>
                    <a:pt x="1779" y="1566"/>
                    <a:pt x="1156" y="1268"/>
                    <a:pt x="533" y="970"/>
                  </a:cubicBezTo>
                  <a:lnTo>
                    <a:pt x="106" y="767"/>
                  </a:lnTo>
                  <a:cubicBezTo>
                    <a:pt x="97" y="762"/>
                    <a:pt x="88" y="759"/>
                    <a:pt x="80" y="759"/>
                  </a:cubicBezTo>
                  <a:cubicBezTo>
                    <a:pt x="32" y="759"/>
                    <a:pt x="0" y="832"/>
                    <a:pt x="52" y="855"/>
                  </a:cubicBezTo>
                  <a:cubicBezTo>
                    <a:pt x="438" y="1044"/>
                    <a:pt x="831" y="1227"/>
                    <a:pt x="1223" y="1417"/>
                  </a:cubicBezTo>
                  <a:cubicBezTo>
                    <a:pt x="1847" y="1715"/>
                    <a:pt x="2470" y="2013"/>
                    <a:pt x="3093" y="2311"/>
                  </a:cubicBezTo>
                  <a:lnTo>
                    <a:pt x="3519" y="2521"/>
                  </a:lnTo>
                  <a:cubicBezTo>
                    <a:pt x="3526" y="2523"/>
                    <a:pt x="3534" y="2525"/>
                    <a:pt x="3542" y="2525"/>
                  </a:cubicBezTo>
                  <a:cubicBezTo>
                    <a:pt x="3573" y="2525"/>
                    <a:pt x="3606" y="2505"/>
                    <a:pt x="3600" y="2473"/>
                  </a:cubicBezTo>
                  <a:cubicBezTo>
                    <a:pt x="3573" y="2223"/>
                    <a:pt x="3573" y="1972"/>
                    <a:pt x="3587" y="1722"/>
                  </a:cubicBezTo>
                  <a:cubicBezTo>
                    <a:pt x="3614" y="1153"/>
                    <a:pt x="3722" y="591"/>
                    <a:pt x="3925" y="62"/>
                  </a:cubicBezTo>
                  <a:cubicBezTo>
                    <a:pt x="3942" y="25"/>
                    <a:pt x="3911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3" name="Google Shape;1973;p22"/>
          <p:cNvSpPr txBox="1"/>
          <p:nvPr/>
        </p:nvSpPr>
        <p:spPr>
          <a:xfrm>
            <a:off x="5601695" y="1847472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Sansita Black"/>
              <a:buNone/>
            </a:pPr>
            <a:r>
              <a:rPr lang="en-US" sz="2600" b="0" i="0" u="none" strike="noStrike" cap="none">
                <a:solidFill>
                  <a:schemeClr val="accent1"/>
                </a:solidFill>
                <a:latin typeface="Sansita Black"/>
                <a:ea typeface="Sansita Black"/>
                <a:cs typeface="Sansita Black"/>
                <a:sym typeface="Sansita Black"/>
              </a:rPr>
              <a:t>03</a:t>
            </a:r>
            <a:endParaRPr/>
          </a:p>
        </p:txBody>
      </p:sp>
      <p:sp>
        <p:nvSpPr>
          <p:cNvPr id="1974" name="Google Shape;1974;p22"/>
          <p:cNvSpPr txBox="1"/>
          <p:nvPr/>
        </p:nvSpPr>
        <p:spPr>
          <a:xfrm>
            <a:off x="4985463" y="2738163"/>
            <a:ext cx="2257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Sansita Black"/>
                <a:ea typeface="Sansita Black"/>
                <a:cs typeface="Sansita Black"/>
                <a:sym typeface="Sansita Black"/>
              </a:rPr>
              <a:t>Baloons</a:t>
            </a:r>
            <a:endParaRPr sz="2200" b="0" i="0" u="none" strike="noStrike" cap="none">
              <a:solidFill>
                <a:schemeClr val="dk1"/>
              </a:solidFill>
              <a:latin typeface="Sansita Black"/>
              <a:ea typeface="Sansita Black"/>
              <a:cs typeface="Sansita Black"/>
              <a:sym typeface="Sansita Black"/>
            </a:endParaRPr>
          </a:p>
        </p:txBody>
      </p:sp>
      <p:pic>
        <p:nvPicPr>
          <p:cNvPr id="1975" name="Google Shape;197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6" name="Google Shape;197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09" y="-81481"/>
            <a:ext cx="9288854" cy="5224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23"/>
          <p:cNvSpPr txBox="1"/>
          <p:nvPr/>
        </p:nvSpPr>
        <p:spPr>
          <a:xfrm>
            <a:off x="1139390" y="1135515"/>
            <a:ext cx="223009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Section break slide title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23"/>
          <p:cNvSpPr txBox="1"/>
          <p:nvPr/>
        </p:nvSpPr>
        <p:spPr>
          <a:xfrm>
            <a:off x="3525429" y="1819206"/>
            <a:ext cx="208364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 dolor sit amet, consectetur adipisicing elit, sed do eiusmod tempor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Google Shape;1983;p23"/>
          <p:cNvSpPr/>
          <p:nvPr/>
        </p:nvSpPr>
        <p:spPr>
          <a:xfrm>
            <a:off x="3525428" y="1558281"/>
            <a:ext cx="20836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/>
          </a:p>
        </p:txBody>
      </p:sp>
      <p:sp>
        <p:nvSpPr>
          <p:cNvPr id="1984" name="Google Shape;1984;p23"/>
          <p:cNvSpPr/>
          <p:nvPr/>
        </p:nvSpPr>
        <p:spPr>
          <a:xfrm>
            <a:off x="3525428" y="1135515"/>
            <a:ext cx="20836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endParaRPr/>
          </a:p>
        </p:txBody>
      </p:sp>
      <p:sp>
        <p:nvSpPr>
          <p:cNvPr id="1985" name="Google Shape;1985;p23"/>
          <p:cNvSpPr txBox="1"/>
          <p:nvPr/>
        </p:nvSpPr>
        <p:spPr>
          <a:xfrm>
            <a:off x="5920961" y="1819206"/>
            <a:ext cx="208364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 dolor sit amet, consectetur adipisicing elit, sed do eiusmod tempor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6" name="Google Shape;1986;p23"/>
          <p:cNvSpPr/>
          <p:nvPr/>
        </p:nvSpPr>
        <p:spPr>
          <a:xfrm>
            <a:off x="5920960" y="1558281"/>
            <a:ext cx="20836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/>
          </a:p>
        </p:txBody>
      </p:sp>
      <p:sp>
        <p:nvSpPr>
          <p:cNvPr id="1987" name="Google Shape;1987;p23"/>
          <p:cNvSpPr/>
          <p:nvPr/>
        </p:nvSpPr>
        <p:spPr>
          <a:xfrm>
            <a:off x="5920960" y="1135515"/>
            <a:ext cx="20836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endParaRPr/>
          </a:p>
        </p:txBody>
      </p:sp>
      <p:sp>
        <p:nvSpPr>
          <p:cNvPr id="1988" name="Google Shape;1988;p23"/>
          <p:cNvSpPr txBox="1"/>
          <p:nvPr/>
        </p:nvSpPr>
        <p:spPr>
          <a:xfrm>
            <a:off x="3525429" y="3523237"/>
            <a:ext cx="208364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 dolor sit amet, consectetur adipisicing elit, sed do eiusmod tempor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23"/>
          <p:cNvSpPr/>
          <p:nvPr/>
        </p:nvSpPr>
        <p:spPr>
          <a:xfrm>
            <a:off x="3525428" y="3262312"/>
            <a:ext cx="20836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/>
          </a:p>
        </p:txBody>
      </p:sp>
      <p:sp>
        <p:nvSpPr>
          <p:cNvPr id="1990" name="Google Shape;1990;p23"/>
          <p:cNvSpPr/>
          <p:nvPr/>
        </p:nvSpPr>
        <p:spPr>
          <a:xfrm>
            <a:off x="3525428" y="2839546"/>
            <a:ext cx="20836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endParaRPr/>
          </a:p>
        </p:txBody>
      </p:sp>
      <p:sp>
        <p:nvSpPr>
          <p:cNvPr id="1991" name="Google Shape;1991;p23"/>
          <p:cNvSpPr txBox="1"/>
          <p:nvPr/>
        </p:nvSpPr>
        <p:spPr>
          <a:xfrm>
            <a:off x="5920961" y="3523237"/>
            <a:ext cx="208364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 dolor sit amet, consectetur adipisicing elit, sed do eiusmod tempor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2" name="Google Shape;1992;p23"/>
          <p:cNvSpPr/>
          <p:nvPr/>
        </p:nvSpPr>
        <p:spPr>
          <a:xfrm>
            <a:off x="5920960" y="3262312"/>
            <a:ext cx="20836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/>
          </a:p>
        </p:txBody>
      </p:sp>
      <p:sp>
        <p:nvSpPr>
          <p:cNvPr id="1993" name="Google Shape;1993;p23"/>
          <p:cNvSpPr/>
          <p:nvPr/>
        </p:nvSpPr>
        <p:spPr>
          <a:xfrm>
            <a:off x="5920960" y="2839546"/>
            <a:ext cx="20836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endParaRPr/>
          </a:p>
        </p:txBody>
      </p:sp>
      <p:pic>
        <p:nvPicPr>
          <p:cNvPr id="1994" name="Google Shape;1994;p23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8" y="0"/>
            <a:ext cx="9141342" cy="5144996"/>
          </a:xfrm>
          <a:prstGeom prst="rect">
            <a:avLst/>
          </a:prstGeom>
          <a:noFill/>
          <a:ln>
            <a:noFill/>
          </a:ln>
        </p:spPr>
      </p:pic>
      <p:sp>
        <p:nvSpPr>
          <p:cNvPr id="1995" name="Google Shape;1995;p23"/>
          <p:cNvSpPr txBox="1"/>
          <p:nvPr/>
        </p:nvSpPr>
        <p:spPr>
          <a:xfrm>
            <a:off x="450925" y="480050"/>
            <a:ext cx="4257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0" i="0" u="none" strike="noStrike" cap="none">
                <a:solidFill>
                  <a:srgbClr val="B8401D"/>
                </a:solidFill>
                <a:latin typeface="Anton"/>
                <a:ea typeface="Anton"/>
                <a:cs typeface="Anton"/>
                <a:sym typeface="Anton"/>
              </a:rPr>
              <a:t>Thank you for your attention!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"/>
          <p:cNvSpPr txBox="1">
            <a:spLocks noGrp="1"/>
          </p:cNvSpPr>
          <p:nvPr>
            <p:ph type="subTitle" idx="1"/>
          </p:nvPr>
        </p:nvSpPr>
        <p:spPr>
          <a:xfrm>
            <a:off x="5370300" y="2118077"/>
            <a:ext cx="27915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300"/>
              <a:buNone/>
            </a:pPr>
            <a:r>
              <a:rPr lang="en-US"/>
              <a:t>When?</a:t>
            </a:r>
            <a:endParaRPr/>
          </a:p>
        </p:txBody>
      </p:sp>
      <p:sp>
        <p:nvSpPr>
          <p:cNvPr id="760" name="Google Shape;760;p3"/>
          <p:cNvSpPr txBox="1">
            <a:spLocks noGrp="1"/>
          </p:cNvSpPr>
          <p:nvPr>
            <p:ph type="subTitle" idx="2"/>
          </p:nvPr>
        </p:nvSpPr>
        <p:spPr>
          <a:xfrm>
            <a:off x="5209650" y="2984521"/>
            <a:ext cx="3112797" cy="10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The celebration usually occurs in February or in March because the date is chosen considering Easter Day, seasons and the moon phases, so the day changes every year.</a:t>
            </a:r>
            <a:endParaRPr/>
          </a:p>
        </p:txBody>
      </p:sp>
      <p:sp>
        <p:nvSpPr>
          <p:cNvPr id="761" name="Google Shape;761;p3"/>
          <p:cNvSpPr txBox="1">
            <a:spLocks noGrp="1"/>
          </p:cNvSpPr>
          <p:nvPr>
            <p:ph type="subTitle" idx="3"/>
          </p:nvPr>
        </p:nvSpPr>
        <p:spPr>
          <a:xfrm>
            <a:off x="897373" y="2118077"/>
            <a:ext cx="31491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300"/>
              <a:buNone/>
            </a:pPr>
            <a:r>
              <a:rPr lang="en-US"/>
              <a:t>What?</a:t>
            </a:r>
            <a:endParaRPr/>
          </a:p>
        </p:txBody>
      </p:sp>
      <p:sp>
        <p:nvSpPr>
          <p:cNvPr id="762" name="Google Shape;762;p3"/>
          <p:cNvSpPr txBox="1">
            <a:spLocks noGrp="1"/>
          </p:cNvSpPr>
          <p:nvPr>
            <p:ph type="subTitle" idx="4"/>
          </p:nvPr>
        </p:nvSpPr>
        <p:spPr>
          <a:xfrm>
            <a:off x="555984" y="2890277"/>
            <a:ext cx="3831877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b="1">
                <a:solidFill>
                  <a:schemeClr val="dk1"/>
                </a:solidFill>
              </a:rPr>
              <a:t>Carnival</a:t>
            </a:r>
            <a:r>
              <a:rPr lang="en-US">
                <a:solidFill>
                  <a:schemeClr val="dk1"/>
                </a:solidFill>
              </a:rPr>
              <a:t> is a Western Christian festive season that occurs before the liturgical season of Lent.</a:t>
            </a:r>
            <a:endParaRPr/>
          </a:p>
          <a:p>
            <a:pPr marL="285750" lvl="0" indent="-196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It typically involves public celebrations, such as </a:t>
            </a:r>
            <a:r>
              <a:rPr lang="en-US" b="1">
                <a:solidFill>
                  <a:schemeClr val="dk1"/>
                </a:solidFill>
              </a:rPr>
              <a:t>parades</a:t>
            </a:r>
            <a:r>
              <a:rPr lang="en-US">
                <a:solidFill>
                  <a:schemeClr val="dk1"/>
                </a:solidFill>
              </a:rPr>
              <a:t>, public </a:t>
            </a:r>
            <a:r>
              <a:rPr lang="en-US" b="1">
                <a:solidFill>
                  <a:schemeClr val="dk1"/>
                </a:solidFill>
              </a:rPr>
              <a:t>street parties </a:t>
            </a:r>
            <a:r>
              <a:rPr lang="en-US">
                <a:solidFill>
                  <a:schemeClr val="dk1"/>
                </a:solidFill>
              </a:rPr>
              <a:t>and many others!</a:t>
            </a:r>
            <a:endParaRPr/>
          </a:p>
          <a:p>
            <a:pPr marL="285750" lvl="0" indent="-196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"/>
          <p:cNvSpPr/>
          <p:nvPr/>
        </p:nvSpPr>
        <p:spPr>
          <a:xfrm>
            <a:off x="6146977" y="785687"/>
            <a:ext cx="1238146" cy="1238146"/>
          </a:xfrm>
          <a:custGeom>
            <a:avLst/>
            <a:gdLst/>
            <a:ahLst/>
            <a:cxnLst/>
            <a:rect l="l" t="t" r="r" b="b"/>
            <a:pathLst>
              <a:path w="19273" h="19273" extrusionOk="0">
                <a:moveTo>
                  <a:pt x="12728" y="5990"/>
                </a:moveTo>
                <a:cubicBezTo>
                  <a:pt x="13161" y="5990"/>
                  <a:pt x="13595" y="6156"/>
                  <a:pt x="13925" y="6487"/>
                </a:cubicBezTo>
                <a:cubicBezTo>
                  <a:pt x="14587" y="7149"/>
                  <a:pt x="14587" y="8221"/>
                  <a:pt x="13928" y="8884"/>
                </a:cubicBezTo>
                <a:lnTo>
                  <a:pt x="10028" y="12780"/>
                </a:lnTo>
                <a:cubicBezTo>
                  <a:pt x="9709" y="13100"/>
                  <a:pt x="9278" y="13280"/>
                  <a:pt x="8830" y="13280"/>
                </a:cubicBezTo>
                <a:lnTo>
                  <a:pt x="8815" y="13280"/>
                </a:lnTo>
                <a:cubicBezTo>
                  <a:pt x="8811" y="13280"/>
                  <a:pt x="8807" y="13280"/>
                  <a:pt x="8804" y="13280"/>
                </a:cubicBezTo>
                <a:cubicBezTo>
                  <a:pt x="8362" y="13280"/>
                  <a:pt x="7936" y="13103"/>
                  <a:pt x="7622" y="12789"/>
                </a:cubicBezTo>
                <a:lnTo>
                  <a:pt x="5346" y="10528"/>
                </a:lnTo>
                <a:cubicBezTo>
                  <a:pt x="4632" y="9877"/>
                  <a:pt x="4605" y="8760"/>
                  <a:pt x="5288" y="8077"/>
                </a:cubicBezTo>
                <a:cubicBezTo>
                  <a:pt x="5620" y="7745"/>
                  <a:pt x="6053" y="7581"/>
                  <a:pt x="6485" y="7581"/>
                </a:cubicBezTo>
                <a:cubicBezTo>
                  <a:pt x="6944" y="7581"/>
                  <a:pt x="7402" y="7766"/>
                  <a:pt x="7737" y="8134"/>
                </a:cubicBezTo>
                <a:lnTo>
                  <a:pt x="8812" y="9206"/>
                </a:lnTo>
                <a:lnTo>
                  <a:pt x="11531" y="6487"/>
                </a:lnTo>
                <a:cubicBezTo>
                  <a:pt x="11861" y="6156"/>
                  <a:pt x="12294" y="5990"/>
                  <a:pt x="12728" y="5990"/>
                </a:cubicBezTo>
                <a:close/>
                <a:moveTo>
                  <a:pt x="9637" y="1"/>
                </a:moveTo>
                <a:cubicBezTo>
                  <a:pt x="7095" y="1"/>
                  <a:pt x="4686" y="1012"/>
                  <a:pt x="2849" y="2849"/>
                </a:cubicBezTo>
                <a:cubicBezTo>
                  <a:pt x="1013" y="4686"/>
                  <a:pt x="1" y="7098"/>
                  <a:pt x="1" y="9637"/>
                </a:cubicBezTo>
                <a:cubicBezTo>
                  <a:pt x="1" y="12175"/>
                  <a:pt x="1013" y="14587"/>
                  <a:pt x="2849" y="16424"/>
                </a:cubicBezTo>
                <a:cubicBezTo>
                  <a:pt x="4686" y="18261"/>
                  <a:pt x="7095" y="19273"/>
                  <a:pt x="9637" y="19273"/>
                </a:cubicBezTo>
                <a:cubicBezTo>
                  <a:pt x="12175" y="19273"/>
                  <a:pt x="14584" y="18261"/>
                  <a:pt x="16421" y="16424"/>
                </a:cubicBezTo>
                <a:cubicBezTo>
                  <a:pt x="18258" y="14587"/>
                  <a:pt x="19273" y="12175"/>
                  <a:pt x="19273" y="9637"/>
                </a:cubicBezTo>
                <a:cubicBezTo>
                  <a:pt x="19273" y="7098"/>
                  <a:pt x="18258" y="4686"/>
                  <a:pt x="16421" y="2849"/>
                </a:cubicBezTo>
                <a:cubicBezTo>
                  <a:pt x="14584" y="1012"/>
                  <a:pt x="12175" y="1"/>
                  <a:pt x="9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"/>
          <p:cNvSpPr/>
          <p:nvPr/>
        </p:nvSpPr>
        <p:spPr>
          <a:xfrm>
            <a:off x="1852851" y="786156"/>
            <a:ext cx="1238147" cy="1238147"/>
          </a:xfrm>
          <a:custGeom>
            <a:avLst/>
            <a:gdLst/>
            <a:ahLst/>
            <a:cxnLst/>
            <a:rect l="l" t="t" r="r" b="b"/>
            <a:pathLst>
              <a:path w="19273" h="19273" extrusionOk="0">
                <a:moveTo>
                  <a:pt x="12313" y="5263"/>
                </a:moveTo>
                <a:cubicBezTo>
                  <a:pt x="12748" y="5263"/>
                  <a:pt x="13183" y="5429"/>
                  <a:pt x="13515" y="5761"/>
                </a:cubicBezTo>
                <a:cubicBezTo>
                  <a:pt x="14174" y="6424"/>
                  <a:pt x="14171" y="7496"/>
                  <a:pt x="13509" y="8155"/>
                </a:cubicBezTo>
                <a:lnTo>
                  <a:pt x="12030" y="9637"/>
                </a:lnTo>
                <a:lnTo>
                  <a:pt x="13512" y="11118"/>
                </a:lnTo>
                <a:cubicBezTo>
                  <a:pt x="14174" y="11778"/>
                  <a:pt x="14177" y="12850"/>
                  <a:pt x="13515" y="13512"/>
                </a:cubicBezTo>
                <a:cubicBezTo>
                  <a:pt x="13184" y="13844"/>
                  <a:pt x="12749" y="14011"/>
                  <a:pt x="12315" y="14011"/>
                </a:cubicBezTo>
                <a:cubicBezTo>
                  <a:pt x="11883" y="14011"/>
                  <a:pt x="11451" y="13847"/>
                  <a:pt x="11121" y="13518"/>
                </a:cubicBezTo>
                <a:lnTo>
                  <a:pt x="9636" y="12088"/>
                </a:lnTo>
                <a:lnTo>
                  <a:pt x="8152" y="13518"/>
                </a:lnTo>
                <a:cubicBezTo>
                  <a:pt x="7822" y="13847"/>
                  <a:pt x="7390" y="14011"/>
                  <a:pt x="6958" y="14011"/>
                </a:cubicBezTo>
                <a:cubicBezTo>
                  <a:pt x="6523" y="14011"/>
                  <a:pt x="6087" y="13844"/>
                  <a:pt x="5755" y="13512"/>
                </a:cubicBezTo>
                <a:cubicBezTo>
                  <a:pt x="5095" y="12850"/>
                  <a:pt x="5098" y="11778"/>
                  <a:pt x="5761" y="11118"/>
                </a:cubicBezTo>
                <a:lnTo>
                  <a:pt x="7239" y="9637"/>
                </a:lnTo>
                <a:lnTo>
                  <a:pt x="5758" y="8155"/>
                </a:lnTo>
                <a:cubicBezTo>
                  <a:pt x="5095" y="7496"/>
                  <a:pt x="5092" y="6424"/>
                  <a:pt x="5755" y="5761"/>
                </a:cubicBezTo>
                <a:cubicBezTo>
                  <a:pt x="6085" y="5429"/>
                  <a:pt x="6519" y="5263"/>
                  <a:pt x="6954" y="5263"/>
                </a:cubicBezTo>
                <a:cubicBezTo>
                  <a:pt x="7386" y="5263"/>
                  <a:pt x="7818" y="5428"/>
                  <a:pt x="8149" y="5758"/>
                </a:cubicBezTo>
                <a:lnTo>
                  <a:pt x="9633" y="7188"/>
                </a:lnTo>
                <a:lnTo>
                  <a:pt x="11118" y="5758"/>
                </a:lnTo>
                <a:cubicBezTo>
                  <a:pt x="11448" y="5428"/>
                  <a:pt x="11881" y="5263"/>
                  <a:pt x="12313" y="5263"/>
                </a:cubicBezTo>
                <a:close/>
                <a:moveTo>
                  <a:pt x="9636" y="1"/>
                </a:moveTo>
                <a:cubicBezTo>
                  <a:pt x="7095" y="1"/>
                  <a:pt x="4686" y="1012"/>
                  <a:pt x="2849" y="2849"/>
                </a:cubicBezTo>
                <a:cubicBezTo>
                  <a:pt x="1012" y="4686"/>
                  <a:pt x="0" y="7098"/>
                  <a:pt x="0" y="9637"/>
                </a:cubicBezTo>
                <a:cubicBezTo>
                  <a:pt x="0" y="12175"/>
                  <a:pt x="1012" y="14587"/>
                  <a:pt x="2849" y="16424"/>
                </a:cubicBezTo>
                <a:cubicBezTo>
                  <a:pt x="4686" y="18261"/>
                  <a:pt x="7095" y="19273"/>
                  <a:pt x="9636" y="19273"/>
                </a:cubicBezTo>
                <a:cubicBezTo>
                  <a:pt x="12175" y="19273"/>
                  <a:pt x="14584" y="18261"/>
                  <a:pt x="16421" y="16424"/>
                </a:cubicBezTo>
                <a:cubicBezTo>
                  <a:pt x="18261" y="14587"/>
                  <a:pt x="19272" y="12175"/>
                  <a:pt x="19272" y="9637"/>
                </a:cubicBezTo>
                <a:cubicBezTo>
                  <a:pt x="19272" y="7098"/>
                  <a:pt x="18261" y="4686"/>
                  <a:pt x="16421" y="2849"/>
                </a:cubicBezTo>
                <a:cubicBezTo>
                  <a:pt x="14584" y="1012"/>
                  <a:pt x="12175" y="1"/>
                  <a:pt x="96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"/>
          <p:cNvSpPr/>
          <p:nvPr/>
        </p:nvSpPr>
        <p:spPr>
          <a:xfrm>
            <a:off x="2014724" y="948025"/>
            <a:ext cx="914400" cy="914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"/>
          <p:cNvSpPr/>
          <p:nvPr/>
        </p:nvSpPr>
        <p:spPr>
          <a:xfrm>
            <a:off x="6308850" y="948336"/>
            <a:ext cx="914400" cy="91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7" name="Google Shape;767;p3"/>
          <p:cNvGrpSpPr/>
          <p:nvPr/>
        </p:nvGrpSpPr>
        <p:grpSpPr>
          <a:xfrm>
            <a:off x="2154073" y="1153044"/>
            <a:ext cx="635701" cy="634799"/>
            <a:chOff x="-12163025" y="3214275"/>
            <a:chExt cx="354450" cy="351700"/>
          </a:xfrm>
        </p:grpSpPr>
        <p:sp>
          <p:nvSpPr>
            <p:cNvPr id="768" name="Google Shape;768;p3"/>
            <p:cNvSpPr/>
            <p:nvPr/>
          </p:nvSpPr>
          <p:spPr>
            <a:xfrm>
              <a:off x="-12163025" y="3214275"/>
              <a:ext cx="354450" cy="165025"/>
            </a:xfrm>
            <a:custGeom>
              <a:avLst/>
              <a:gdLst/>
              <a:ahLst/>
              <a:cxnLst/>
              <a:rect l="l" t="t" r="r" b="b"/>
              <a:pathLst>
                <a:path w="14178" h="6601" extrusionOk="0">
                  <a:moveTo>
                    <a:pt x="10271" y="1812"/>
                  </a:moveTo>
                  <a:cubicBezTo>
                    <a:pt x="10649" y="1812"/>
                    <a:pt x="10996" y="1844"/>
                    <a:pt x="11342" y="1970"/>
                  </a:cubicBezTo>
                  <a:cubicBezTo>
                    <a:pt x="11626" y="2064"/>
                    <a:pt x="11846" y="2096"/>
                    <a:pt x="12130" y="2096"/>
                  </a:cubicBezTo>
                  <a:cubicBezTo>
                    <a:pt x="12350" y="2096"/>
                    <a:pt x="12508" y="2285"/>
                    <a:pt x="12508" y="2505"/>
                  </a:cubicBezTo>
                  <a:lnTo>
                    <a:pt x="12508" y="2820"/>
                  </a:lnTo>
                  <a:cubicBezTo>
                    <a:pt x="12508" y="3955"/>
                    <a:pt x="11563" y="4900"/>
                    <a:pt x="10429" y="4900"/>
                  </a:cubicBezTo>
                  <a:lnTo>
                    <a:pt x="9767" y="4900"/>
                  </a:lnTo>
                  <a:cubicBezTo>
                    <a:pt x="9105" y="4900"/>
                    <a:pt x="8507" y="4553"/>
                    <a:pt x="8192" y="3923"/>
                  </a:cubicBezTo>
                  <a:lnTo>
                    <a:pt x="7908" y="3324"/>
                  </a:lnTo>
                  <a:cubicBezTo>
                    <a:pt x="7877" y="3198"/>
                    <a:pt x="7908" y="3041"/>
                    <a:pt x="8034" y="2883"/>
                  </a:cubicBezTo>
                  <a:lnTo>
                    <a:pt x="8349" y="2568"/>
                  </a:lnTo>
                  <a:cubicBezTo>
                    <a:pt x="8979" y="1938"/>
                    <a:pt x="9735" y="1812"/>
                    <a:pt x="10271" y="1812"/>
                  </a:cubicBezTo>
                  <a:close/>
                  <a:moveTo>
                    <a:pt x="3939" y="1844"/>
                  </a:moveTo>
                  <a:cubicBezTo>
                    <a:pt x="4474" y="1844"/>
                    <a:pt x="5262" y="1970"/>
                    <a:pt x="5892" y="2600"/>
                  </a:cubicBezTo>
                  <a:lnTo>
                    <a:pt x="6207" y="2915"/>
                  </a:lnTo>
                  <a:cubicBezTo>
                    <a:pt x="6333" y="3041"/>
                    <a:pt x="6364" y="3230"/>
                    <a:pt x="6301" y="3387"/>
                  </a:cubicBezTo>
                  <a:lnTo>
                    <a:pt x="6018" y="3986"/>
                  </a:lnTo>
                  <a:cubicBezTo>
                    <a:pt x="5703" y="4585"/>
                    <a:pt x="5104" y="4963"/>
                    <a:pt x="4443" y="4963"/>
                  </a:cubicBezTo>
                  <a:lnTo>
                    <a:pt x="3781" y="4963"/>
                  </a:lnTo>
                  <a:cubicBezTo>
                    <a:pt x="2647" y="4963"/>
                    <a:pt x="1702" y="4018"/>
                    <a:pt x="1702" y="2883"/>
                  </a:cubicBezTo>
                  <a:lnTo>
                    <a:pt x="1702" y="2537"/>
                  </a:lnTo>
                  <a:lnTo>
                    <a:pt x="1733" y="2537"/>
                  </a:lnTo>
                  <a:cubicBezTo>
                    <a:pt x="1733" y="2285"/>
                    <a:pt x="1891" y="2127"/>
                    <a:pt x="2111" y="2127"/>
                  </a:cubicBezTo>
                  <a:cubicBezTo>
                    <a:pt x="2395" y="2127"/>
                    <a:pt x="2678" y="2096"/>
                    <a:pt x="2899" y="2001"/>
                  </a:cubicBezTo>
                  <a:cubicBezTo>
                    <a:pt x="3277" y="1907"/>
                    <a:pt x="3623" y="1844"/>
                    <a:pt x="3939" y="1844"/>
                  </a:cubicBezTo>
                  <a:close/>
                  <a:moveTo>
                    <a:pt x="13784" y="1"/>
                  </a:moveTo>
                  <a:cubicBezTo>
                    <a:pt x="13713" y="1"/>
                    <a:pt x="13642" y="16"/>
                    <a:pt x="13579" y="48"/>
                  </a:cubicBezTo>
                  <a:lnTo>
                    <a:pt x="13043" y="331"/>
                  </a:lnTo>
                  <a:cubicBezTo>
                    <a:pt x="12798" y="445"/>
                    <a:pt x="12552" y="502"/>
                    <a:pt x="12299" y="502"/>
                  </a:cubicBezTo>
                  <a:cubicBezTo>
                    <a:pt x="12131" y="502"/>
                    <a:pt x="11960" y="476"/>
                    <a:pt x="11783" y="426"/>
                  </a:cubicBezTo>
                  <a:cubicBezTo>
                    <a:pt x="11291" y="283"/>
                    <a:pt x="10793" y="213"/>
                    <a:pt x="10307" y="213"/>
                  </a:cubicBezTo>
                  <a:cubicBezTo>
                    <a:pt x="9083" y="213"/>
                    <a:pt x="7932" y="654"/>
                    <a:pt x="7121" y="1466"/>
                  </a:cubicBezTo>
                  <a:lnTo>
                    <a:pt x="7089" y="1497"/>
                  </a:lnTo>
                  <a:lnTo>
                    <a:pt x="7058" y="1466"/>
                  </a:lnTo>
                  <a:cubicBezTo>
                    <a:pt x="6246" y="654"/>
                    <a:pt x="5127" y="213"/>
                    <a:pt x="3898" y="213"/>
                  </a:cubicBezTo>
                  <a:cubicBezTo>
                    <a:pt x="3410" y="213"/>
                    <a:pt x="2905" y="283"/>
                    <a:pt x="2395" y="426"/>
                  </a:cubicBezTo>
                  <a:cubicBezTo>
                    <a:pt x="2231" y="476"/>
                    <a:pt x="2062" y="502"/>
                    <a:pt x="1892" y="502"/>
                  </a:cubicBezTo>
                  <a:cubicBezTo>
                    <a:pt x="1637" y="502"/>
                    <a:pt x="1380" y="445"/>
                    <a:pt x="1135" y="331"/>
                  </a:cubicBezTo>
                  <a:lnTo>
                    <a:pt x="599" y="48"/>
                  </a:lnTo>
                  <a:cubicBezTo>
                    <a:pt x="546" y="21"/>
                    <a:pt x="487" y="12"/>
                    <a:pt x="427" y="12"/>
                  </a:cubicBezTo>
                  <a:cubicBezTo>
                    <a:pt x="345" y="12"/>
                    <a:pt x="262" y="30"/>
                    <a:pt x="189" y="48"/>
                  </a:cubicBezTo>
                  <a:cubicBezTo>
                    <a:pt x="95" y="111"/>
                    <a:pt x="0" y="237"/>
                    <a:pt x="0" y="394"/>
                  </a:cubicBezTo>
                  <a:lnTo>
                    <a:pt x="0" y="2883"/>
                  </a:lnTo>
                  <a:cubicBezTo>
                    <a:pt x="63" y="4931"/>
                    <a:pt x="1733" y="6601"/>
                    <a:pt x="3781" y="6601"/>
                  </a:cubicBezTo>
                  <a:lnTo>
                    <a:pt x="4443" y="6601"/>
                  </a:lnTo>
                  <a:cubicBezTo>
                    <a:pt x="5514" y="6601"/>
                    <a:pt x="6490" y="6128"/>
                    <a:pt x="7121" y="5278"/>
                  </a:cubicBezTo>
                  <a:cubicBezTo>
                    <a:pt x="7751" y="6128"/>
                    <a:pt x="8727" y="6601"/>
                    <a:pt x="9798" y="6601"/>
                  </a:cubicBezTo>
                  <a:lnTo>
                    <a:pt x="10460" y="6601"/>
                  </a:lnTo>
                  <a:cubicBezTo>
                    <a:pt x="12508" y="6601"/>
                    <a:pt x="14178" y="4931"/>
                    <a:pt x="14178" y="2883"/>
                  </a:cubicBezTo>
                  <a:lnTo>
                    <a:pt x="14178" y="394"/>
                  </a:lnTo>
                  <a:cubicBezTo>
                    <a:pt x="14178" y="237"/>
                    <a:pt x="14083" y="142"/>
                    <a:pt x="13989" y="48"/>
                  </a:cubicBezTo>
                  <a:cubicBezTo>
                    <a:pt x="13926" y="16"/>
                    <a:pt x="13855" y="1"/>
                    <a:pt x="137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-12161450" y="3503725"/>
              <a:ext cx="41775" cy="62250"/>
            </a:xfrm>
            <a:custGeom>
              <a:avLst/>
              <a:gdLst/>
              <a:ahLst/>
              <a:cxnLst/>
              <a:rect l="l" t="t" r="r" b="b"/>
              <a:pathLst>
                <a:path w="1671" h="2490" extrusionOk="0">
                  <a:moveTo>
                    <a:pt x="0" y="1"/>
                  </a:moveTo>
                  <a:lnTo>
                    <a:pt x="0" y="1670"/>
                  </a:lnTo>
                  <a:cubicBezTo>
                    <a:pt x="0" y="2143"/>
                    <a:pt x="378" y="2490"/>
                    <a:pt x="851" y="2490"/>
                  </a:cubicBezTo>
                  <a:cubicBezTo>
                    <a:pt x="1324" y="2490"/>
                    <a:pt x="1670" y="2143"/>
                    <a:pt x="1670" y="1670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-12161450" y="3350150"/>
              <a:ext cx="41775" cy="133125"/>
            </a:xfrm>
            <a:custGeom>
              <a:avLst/>
              <a:gdLst/>
              <a:ahLst/>
              <a:cxnLst/>
              <a:rect l="l" t="t" r="r" b="b"/>
              <a:pathLst>
                <a:path w="1671" h="5325" extrusionOk="0">
                  <a:moveTo>
                    <a:pt x="0" y="0"/>
                  </a:moveTo>
                  <a:lnTo>
                    <a:pt x="0" y="5325"/>
                  </a:lnTo>
                  <a:lnTo>
                    <a:pt x="1670" y="5325"/>
                  </a:lnTo>
                  <a:lnTo>
                    <a:pt x="1670" y="1481"/>
                  </a:lnTo>
                  <a:cubicBezTo>
                    <a:pt x="1009" y="1103"/>
                    <a:pt x="441" y="63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1" name="Google Shape;771;p3"/>
          <p:cNvGrpSpPr/>
          <p:nvPr/>
        </p:nvGrpSpPr>
        <p:grpSpPr>
          <a:xfrm>
            <a:off x="6452636" y="1088643"/>
            <a:ext cx="626827" cy="633761"/>
            <a:chOff x="5660400" y="238125"/>
            <a:chExt cx="481825" cy="481825"/>
          </a:xfrm>
        </p:grpSpPr>
        <p:sp>
          <p:nvSpPr>
            <p:cNvPr id="772" name="Google Shape;772;p3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4" descr="O Carnaval é feriado ou não? Saiba a respos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57283" y="-108935"/>
            <a:ext cx="10118566" cy="7227547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4"/>
          <p:cNvSpPr txBox="1">
            <a:spLocks noGrp="1"/>
          </p:cNvSpPr>
          <p:nvPr>
            <p:ph type="body" idx="1"/>
          </p:nvPr>
        </p:nvSpPr>
        <p:spPr>
          <a:xfrm flipH="1">
            <a:off x="4237022" y="684856"/>
            <a:ext cx="3978722" cy="1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What do people eat in Portugal?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"/>
          <p:cNvSpPr txBox="1">
            <a:spLocks noGrp="1"/>
          </p:cNvSpPr>
          <p:nvPr>
            <p:ph type="subTitle" idx="1"/>
          </p:nvPr>
        </p:nvSpPr>
        <p:spPr>
          <a:xfrm>
            <a:off x="6422389" y="1355950"/>
            <a:ext cx="2411427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4000"/>
              <a:t>Feijoada</a:t>
            </a:r>
            <a:endParaRPr sz="4000"/>
          </a:p>
        </p:txBody>
      </p:sp>
      <p:sp>
        <p:nvSpPr>
          <p:cNvPr id="785" name="Google Shape;785;p5"/>
          <p:cNvSpPr txBox="1">
            <a:spLocks noGrp="1"/>
          </p:cNvSpPr>
          <p:nvPr>
            <p:ph type="subTitle" idx="3"/>
          </p:nvPr>
        </p:nvSpPr>
        <p:spPr>
          <a:xfrm>
            <a:off x="310184" y="1355950"/>
            <a:ext cx="5679396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4000"/>
              <a:t>Cozido à </a:t>
            </a:r>
            <a:r>
              <a:rPr lang="en-US" sz="3600"/>
              <a:t>portuguesa</a:t>
            </a:r>
            <a:endParaRPr sz="4000"/>
          </a:p>
        </p:txBody>
      </p:sp>
      <p:pic>
        <p:nvPicPr>
          <p:cNvPr id="786" name="Google Shape;786;p5" descr="Cozido à Portuguesa transmontano | Receitas | Pingo Do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029" y="2236267"/>
            <a:ext cx="3250684" cy="19493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87" name="Google Shape;787;p5" descr="Receita de Feijoada deliciosa - Comida e Receita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5288" y="2236267"/>
            <a:ext cx="3338528" cy="22256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465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Cozido à portuguesa</a:t>
            </a:r>
            <a:endParaRPr/>
          </a:p>
        </p:txBody>
      </p:sp>
      <p:sp>
        <p:nvSpPr>
          <p:cNvPr id="793" name="Google Shape;793;p6"/>
          <p:cNvSpPr txBox="1"/>
          <p:nvPr/>
        </p:nvSpPr>
        <p:spPr>
          <a:xfrm>
            <a:off x="622800" y="1283834"/>
            <a:ext cx="164655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rPr>
              <a:t>Savoy cabbage</a:t>
            </a:r>
            <a:endParaRPr sz="1800" b="0" i="0" u="none" strike="noStrike" cap="none">
              <a:solidFill>
                <a:schemeClr val="accen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94" name="Google Shape;794;p6"/>
          <p:cNvSpPr txBox="1"/>
          <p:nvPr/>
        </p:nvSpPr>
        <p:spPr>
          <a:xfrm>
            <a:off x="622800" y="1667335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rPr>
              <a:t>Turnip</a:t>
            </a:r>
            <a:endParaRPr sz="1800" b="0" i="0" u="none" strike="noStrike" cap="none">
              <a:solidFill>
                <a:schemeClr val="accent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95" name="Google Shape;795;p6"/>
          <p:cNvSpPr txBox="1"/>
          <p:nvPr/>
        </p:nvSpPr>
        <p:spPr>
          <a:xfrm>
            <a:off x="622800" y="2034405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Anton"/>
                <a:ea typeface="Anton"/>
                <a:cs typeface="Anton"/>
                <a:sym typeface="Anton"/>
              </a:rPr>
              <a:t>Potato</a:t>
            </a:r>
            <a:endParaRPr sz="1800" b="0" i="0" u="none" strike="noStrike" cap="none">
              <a:solidFill>
                <a:schemeClr val="accent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796" name="Google Shape;796;p6" descr="Cozido à portuguesa - Cookidoo® – a plataforma oficial de receitas Bimby®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195" y="1268358"/>
            <a:ext cx="3983609" cy="33188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797" name="Google Shape;797;p6"/>
          <p:cNvSpPr txBox="1"/>
          <p:nvPr/>
        </p:nvSpPr>
        <p:spPr>
          <a:xfrm>
            <a:off x="622800" y="2393250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rPr>
              <a:t>Carrots</a:t>
            </a:r>
            <a:endParaRPr sz="1800" b="0" i="0" u="none" strike="noStrike" cap="none">
              <a:solidFill>
                <a:schemeClr val="accen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98" name="Google Shape;798;p6"/>
          <p:cNvSpPr txBox="1"/>
          <p:nvPr/>
        </p:nvSpPr>
        <p:spPr>
          <a:xfrm>
            <a:off x="6874649" y="2602139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rPr>
              <a:t>Beef</a:t>
            </a:r>
            <a:endParaRPr sz="1800" b="0" i="0" u="none" strike="noStrike" cap="none">
              <a:solidFill>
                <a:schemeClr val="accent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99" name="Google Shape;799;p6"/>
          <p:cNvSpPr txBox="1"/>
          <p:nvPr/>
        </p:nvSpPr>
        <p:spPr>
          <a:xfrm>
            <a:off x="6764890" y="2961977"/>
            <a:ext cx="1527984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Anton"/>
                <a:ea typeface="Anton"/>
                <a:cs typeface="Anton"/>
                <a:sym typeface="Anton"/>
              </a:rPr>
              <a:t>Pork shoulder</a:t>
            </a:r>
            <a:endParaRPr sz="1800" b="0" i="0" u="none" strike="noStrike" cap="none">
              <a:solidFill>
                <a:schemeClr val="accent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00" name="Google Shape;800;p6"/>
          <p:cNvSpPr txBox="1"/>
          <p:nvPr/>
        </p:nvSpPr>
        <p:spPr>
          <a:xfrm>
            <a:off x="6646324" y="3313360"/>
            <a:ext cx="164655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rPr>
              <a:t>Chicken</a:t>
            </a:r>
            <a:endParaRPr sz="1800" b="0" i="0" u="none" strike="noStrike" cap="none">
              <a:solidFill>
                <a:schemeClr val="accen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01" name="Google Shape;801;p6"/>
          <p:cNvSpPr txBox="1"/>
          <p:nvPr/>
        </p:nvSpPr>
        <p:spPr>
          <a:xfrm>
            <a:off x="6868474" y="3660922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rPr>
              <a:t>Chorizo</a:t>
            </a:r>
            <a:endParaRPr sz="1800" b="0" i="0" u="none" strike="noStrike" cap="none">
              <a:solidFill>
                <a:schemeClr val="accent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02" name="Google Shape;802;p6"/>
          <p:cNvSpPr txBox="1"/>
          <p:nvPr/>
        </p:nvSpPr>
        <p:spPr>
          <a:xfrm>
            <a:off x="626886" y="4063150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03" name="Google Shape;803;p6"/>
          <p:cNvSpPr txBox="1"/>
          <p:nvPr/>
        </p:nvSpPr>
        <p:spPr>
          <a:xfrm>
            <a:off x="6764890" y="4043691"/>
            <a:ext cx="1527984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Anton"/>
                <a:ea typeface="Anton"/>
                <a:cs typeface="Anton"/>
                <a:sym typeface="Anton"/>
              </a:rPr>
              <a:t>Rice</a:t>
            </a:r>
            <a:endParaRPr sz="1800" b="0" i="0" u="none" strike="noStrike" cap="none">
              <a:solidFill>
                <a:schemeClr val="accent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cxnSp>
        <p:nvCxnSpPr>
          <p:cNvPr id="804" name="Google Shape;804;p6"/>
          <p:cNvCxnSpPr>
            <a:stCxn id="793" idx="3"/>
          </p:cNvCxnSpPr>
          <p:nvPr/>
        </p:nvCxnSpPr>
        <p:spPr>
          <a:xfrm>
            <a:off x="2269350" y="1462334"/>
            <a:ext cx="964500" cy="2913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05" name="Google Shape;805;p6"/>
          <p:cNvCxnSpPr/>
          <p:nvPr/>
        </p:nvCxnSpPr>
        <p:spPr>
          <a:xfrm>
            <a:off x="1446021" y="1853043"/>
            <a:ext cx="3172829" cy="410436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06" name="Google Shape;806;p6"/>
          <p:cNvCxnSpPr/>
          <p:nvPr/>
        </p:nvCxnSpPr>
        <p:spPr>
          <a:xfrm>
            <a:off x="1353820" y="2253798"/>
            <a:ext cx="1979545" cy="576865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07" name="Google Shape;807;p6"/>
          <p:cNvCxnSpPr/>
          <p:nvPr/>
        </p:nvCxnSpPr>
        <p:spPr>
          <a:xfrm>
            <a:off x="1470131" y="2604536"/>
            <a:ext cx="2174079" cy="49028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08" name="Google Shape;808;p6"/>
          <p:cNvCxnSpPr/>
          <p:nvPr/>
        </p:nvCxnSpPr>
        <p:spPr>
          <a:xfrm flipH="1">
            <a:off x="4128380" y="3875142"/>
            <a:ext cx="3150606" cy="168549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09" name="Google Shape;809;p6"/>
          <p:cNvCxnSpPr/>
          <p:nvPr/>
        </p:nvCxnSpPr>
        <p:spPr>
          <a:xfrm rot="10800000">
            <a:off x="5767057" y="4241650"/>
            <a:ext cx="1511929" cy="16261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10" name="Google Shape;810;p6"/>
          <p:cNvCxnSpPr/>
          <p:nvPr/>
        </p:nvCxnSpPr>
        <p:spPr>
          <a:xfrm flipH="1">
            <a:off x="5051834" y="2817342"/>
            <a:ext cx="2136617" cy="277479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11" name="Google Shape;811;p6"/>
          <p:cNvCxnSpPr>
            <a:stCxn id="799" idx="1"/>
          </p:cNvCxnSpPr>
          <p:nvPr/>
        </p:nvCxnSpPr>
        <p:spPr>
          <a:xfrm flipH="1">
            <a:off x="5051890" y="3140477"/>
            <a:ext cx="1713000" cy="8550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12" name="Google Shape;812;p6"/>
          <p:cNvCxnSpPr/>
          <p:nvPr/>
        </p:nvCxnSpPr>
        <p:spPr>
          <a:xfrm rot="10800000">
            <a:off x="5051834" y="3318977"/>
            <a:ext cx="2040879" cy="142372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465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Feijoada</a:t>
            </a:r>
            <a:endParaRPr/>
          </a:p>
        </p:txBody>
      </p:sp>
      <p:sp>
        <p:nvSpPr>
          <p:cNvPr id="818" name="Google Shape;818;p7"/>
          <p:cNvSpPr txBox="1"/>
          <p:nvPr/>
        </p:nvSpPr>
        <p:spPr>
          <a:xfrm>
            <a:off x="626886" y="4063150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819" name="Google Shape;819;p7"/>
          <p:cNvPicPr preferRelativeResize="0"/>
          <p:nvPr/>
        </p:nvPicPr>
        <p:blipFill rotWithShape="1">
          <a:blip r:embed="rId3">
            <a:alphaModFix/>
          </a:blip>
          <a:srcRect t="10170" b="2995"/>
          <a:stretch/>
        </p:blipFill>
        <p:spPr>
          <a:xfrm>
            <a:off x="2889607" y="1061528"/>
            <a:ext cx="3364785" cy="3512201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7"/>
          <p:cNvSpPr txBox="1"/>
          <p:nvPr/>
        </p:nvSpPr>
        <p:spPr>
          <a:xfrm>
            <a:off x="7278986" y="4216729"/>
            <a:ext cx="164655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rPr>
              <a:t>Spare ribs</a:t>
            </a:r>
            <a:endParaRPr sz="1800" b="0" i="0" u="none" strike="noStrike" cap="none">
              <a:solidFill>
                <a:schemeClr val="accen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21" name="Google Shape;821;p7"/>
          <p:cNvSpPr txBox="1"/>
          <p:nvPr/>
        </p:nvSpPr>
        <p:spPr>
          <a:xfrm>
            <a:off x="622800" y="1667335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rPr>
              <a:t>Red beans</a:t>
            </a:r>
            <a:endParaRPr sz="1800" b="0" i="0" u="none" strike="noStrike" cap="none">
              <a:solidFill>
                <a:schemeClr val="accent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22" name="Google Shape;822;p7"/>
          <p:cNvSpPr txBox="1"/>
          <p:nvPr/>
        </p:nvSpPr>
        <p:spPr>
          <a:xfrm>
            <a:off x="622800" y="2034405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Anton"/>
                <a:ea typeface="Anton"/>
                <a:cs typeface="Anton"/>
                <a:sym typeface="Anton"/>
              </a:rPr>
              <a:t>Bacon</a:t>
            </a:r>
            <a:endParaRPr sz="1800" b="0" i="0" u="none" strike="noStrike" cap="none">
              <a:solidFill>
                <a:schemeClr val="accent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23" name="Google Shape;823;p7"/>
          <p:cNvSpPr txBox="1"/>
          <p:nvPr/>
        </p:nvSpPr>
        <p:spPr>
          <a:xfrm>
            <a:off x="6868474" y="3660922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rPr>
              <a:t>Chorizo</a:t>
            </a:r>
            <a:endParaRPr sz="1800" b="0" i="0" u="none" strike="noStrike" cap="none">
              <a:solidFill>
                <a:schemeClr val="accent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24" name="Google Shape;824;p7"/>
          <p:cNvSpPr txBox="1"/>
          <p:nvPr/>
        </p:nvSpPr>
        <p:spPr>
          <a:xfrm>
            <a:off x="622800" y="2393250"/>
            <a:ext cx="1424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rPr>
              <a:t>Beef</a:t>
            </a:r>
            <a:endParaRPr sz="1800" b="0" i="0" u="none" strike="noStrike" cap="none">
              <a:solidFill>
                <a:schemeClr val="accen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cxnSp>
        <p:nvCxnSpPr>
          <p:cNvPr id="825" name="Google Shape;825;p7"/>
          <p:cNvCxnSpPr/>
          <p:nvPr/>
        </p:nvCxnSpPr>
        <p:spPr>
          <a:xfrm rot="10800000" flipH="1">
            <a:off x="1735823" y="1858971"/>
            <a:ext cx="2356343" cy="47972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26" name="Google Shape;826;p7"/>
          <p:cNvCxnSpPr>
            <a:stCxn id="820" idx="1"/>
          </p:cNvCxnSpPr>
          <p:nvPr/>
        </p:nvCxnSpPr>
        <p:spPr>
          <a:xfrm rot="10800000">
            <a:off x="5115086" y="3982729"/>
            <a:ext cx="2163900" cy="4125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27" name="Google Shape;827;p7"/>
          <p:cNvCxnSpPr/>
          <p:nvPr/>
        </p:nvCxnSpPr>
        <p:spPr>
          <a:xfrm rot="10800000" flipH="1">
            <a:off x="1335000" y="2103895"/>
            <a:ext cx="2309210" cy="131726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28" name="Google Shape;828;p7"/>
          <p:cNvCxnSpPr/>
          <p:nvPr/>
        </p:nvCxnSpPr>
        <p:spPr>
          <a:xfrm>
            <a:off x="1330265" y="2602718"/>
            <a:ext cx="2696975" cy="580506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29" name="Google Shape;829;p7"/>
          <p:cNvCxnSpPr/>
          <p:nvPr/>
        </p:nvCxnSpPr>
        <p:spPr>
          <a:xfrm rot="10800000">
            <a:off x="5098250" y="3637768"/>
            <a:ext cx="2180736" cy="237374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"/>
          <p:cNvSpPr txBox="1">
            <a:spLocks noGrp="1"/>
          </p:cNvSpPr>
          <p:nvPr>
            <p:ph type="title"/>
          </p:nvPr>
        </p:nvSpPr>
        <p:spPr>
          <a:xfrm>
            <a:off x="2274000" y="1270055"/>
            <a:ext cx="45960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Why are these meals traditional?</a:t>
            </a:r>
            <a:endParaRPr/>
          </a:p>
        </p:txBody>
      </p:sp>
      <p:sp>
        <p:nvSpPr>
          <p:cNvPr id="835" name="Google Shape;835;p8"/>
          <p:cNvSpPr txBox="1">
            <a:spLocks noGrp="1"/>
          </p:cNvSpPr>
          <p:nvPr>
            <p:ph type="subTitle" idx="1"/>
          </p:nvPr>
        </p:nvSpPr>
        <p:spPr>
          <a:xfrm>
            <a:off x="2091855" y="2571750"/>
            <a:ext cx="4960289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/>
              <a:t>In ancient times, with the slaughter of the pig around Christmas, the fattest meats (and most expensive!) were carefully kept and salted by the families to be savoured on this day.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oogle Shape;840;p9"/>
          <p:cNvGrpSpPr/>
          <p:nvPr/>
        </p:nvGrpSpPr>
        <p:grpSpPr>
          <a:xfrm rot="-742291" flipH="1">
            <a:off x="7518600" y="198055"/>
            <a:ext cx="1405734" cy="3203481"/>
            <a:chOff x="3171550" y="2693350"/>
            <a:chExt cx="309800" cy="748700"/>
          </a:xfrm>
        </p:grpSpPr>
        <p:sp>
          <p:nvSpPr>
            <p:cNvPr id="841" name="Google Shape;841;p9"/>
            <p:cNvSpPr/>
            <p:nvPr/>
          </p:nvSpPr>
          <p:spPr>
            <a:xfrm>
              <a:off x="3187500" y="3060500"/>
              <a:ext cx="51150" cy="25250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3202775" y="3069200"/>
              <a:ext cx="23800" cy="7975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3203225" y="3028600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3210975" y="3038250"/>
              <a:ext cx="17800" cy="1782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3228750" y="3072525"/>
              <a:ext cx="6325" cy="24650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6" name="Google Shape;846;p9"/>
            <p:cNvGrpSpPr/>
            <p:nvPr/>
          </p:nvGrpSpPr>
          <p:grpSpPr>
            <a:xfrm>
              <a:off x="3171550" y="2693350"/>
              <a:ext cx="309800" cy="748700"/>
              <a:chOff x="3171550" y="2693350"/>
              <a:chExt cx="309800" cy="748700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238925" y="3062900"/>
                <a:ext cx="5762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3609" extrusionOk="0">
                    <a:moveTo>
                      <a:pt x="14" y="0"/>
                    </a:moveTo>
                    <a:lnTo>
                      <a:pt x="1" y="14"/>
                    </a:lnTo>
                    <a:cubicBezTo>
                      <a:pt x="1" y="14"/>
                      <a:pt x="49" y="62"/>
                      <a:pt x="129" y="146"/>
                    </a:cubicBezTo>
                    <a:cubicBezTo>
                      <a:pt x="164" y="191"/>
                      <a:pt x="217" y="239"/>
                      <a:pt x="270" y="301"/>
                    </a:cubicBezTo>
                    <a:lnTo>
                      <a:pt x="447" y="509"/>
                    </a:lnTo>
                    <a:cubicBezTo>
                      <a:pt x="513" y="584"/>
                      <a:pt x="580" y="672"/>
                      <a:pt x="651" y="765"/>
                    </a:cubicBezTo>
                    <a:cubicBezTo>
                      <a:pt x="721" y="854"/>
                      <a:pt x="801" y="947"/>
                      <a:pt x="872" y="1053"/>
                    </a:cubicBezTo>
                    <a:lnTo>
                      <a:pt x="1093" y="1367"/>
                    </a:lnTo>
                    <a:cubicBezTo>
                      <a:pt x="1172" y="1473"/>
                      <a:pt x="1239" y="1592"/>
                      <a:pt x="1309" y="1703"/>
                    </a:cubicBezTo>
                    <a:lnTo>
                      <a:pt x="1522" y="2043"/>
                    </a:lnTo>
                    <a:cubicBezTo>
                      <a:pt x="1592" y="2154"/>
                      <a:pt x="1650" y="2273"/>
                      <a:pt x="1707" y="2383"/>
                    </a:cubicBezTo>
                    <a:cubicBezTo>
                      <a:pt x="1765" y="2494"/>
                      <a:pt x="1822" y="2600"/>
                      <a:pt x="1875" y="2702"/>
                    </a:cubicBezTo>
                    <a:cubicBezTo>
                      <a:pt x="1928" y="2795"/>
                      <a:pt x="1972" y="2892"/>
                      <a:pt x="2017" y="2994"/>
                    </a:cubicBezTo>
                    <a:lnTo>
                      <a:pt x="2282" y="3608"/>
                    </a:lnTo>
                    <a:lnTo>
                      <a:pt x="2304" y="3599"/>
                    </a:lnTo>
                    <a:cubicBezTo>
                      <a:pt x="2255" y="3378"/>
                      <a:pt x="2202" y="3157"/>
                      <a:pt x="2132" y="2941"/>
                    </a:cubicBezTo>
                    <a:cubicBezTo>
                      <a:pt x="2105" y="2834"/>
                      <a:pt x="2065" y="2733"/>
                      <a:pt x="2021" y="2631"/>
                    </a:cubicBezTo>
                    <a:cubicBezTo>
                      <a:pt x="1977" y="2525"/>
                      <a:pt x="1928" y="2410"/>
                      <a:pt x="1871" y="2295"/>
                    </a:cubicBezTo>
                    <a:lnTo>
                      <a:pt x="1791" y="2118"/>
                    </a:lnTo>
                    <a:cubicBezTo>
                      <a:pt x="1765" y="2056"/>
                      <a:pt x="1734" y="1994"/>
                      <a:pt x="1698" y="1941"/>
                    </a:cubicBezTo>
                    <a:lnTo>
                      <a:pt x="1491" y="1592"/>
                    </a:lnTo>
                    <a:cubicBezTo>
                      <a:pt x="1415" y="1473"/>
                      <a:pt x="1340" y="1362"/>
                      <a:pt x="1261" y="1252"/>
                    </a:cubicBezTo>
                    <a:cubicBezTo>
                      <a:pt x="1185" y="1141"/>
                      <a:pt x="1101" y="1039"/>
                      <a:pt x="1022" y="938"/>
                    </a:cubicBezTo>
                    <a:cubicBezTo>
                      <a:pt x="947" y="845"/>
                      <a:pt x="863" y="752"/>
                      <a:pt x="779" y="664"/>
                    </a:cubicBezTo>
                    <a:cubicBezTo>
                      <a:pt x="699" y="580"/>
                      <a:pt x="624" y="496"/>
                      <a:pt x="549" y="429"/>
                    </a:cubicBezTo>
                    <a:cubicBezTo>
                      <a:pt x="474" y="359"/>
                      <a:pt x="399" y="297"/>
                      <a:pt x="341" y="239"/>
                    </a:cubicBezTo>
                    <a:cubicBezTo>
                      <a:pt x="279" y="186"/>
                      <a:pt x="217" y="142"/>
                      <a:pt x="169" y="107"/>
                    </a:cubicBezTo>
                    <a:cubicBezTo>
                      <a:pt x="124" y="71"/>
                      <a:pt x="85" y="45"/>
                      <a:pt x="58" y="27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284900" y="2825475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628" y="1"/>
                    </a:moveTo>
                    <a:lnTo>
                      <a:pt x="6403" y="213"/>
                    </a:lnTo>
                    <a:cubicBezTo>
                      <a:pt x="6257" y="350"/>
                      <a:pt x="6036" y="544"/>
                      <a:pt x="5757" y="792"/>
                    </a:cubicBezTo>
                    <a:cubicBezTo>
                      <a:pt x="5479" y="1044"/>
                      <a:pt x="5134" y="1340"/>
                      <a:pt x="4745" y="1685"/>
                    </a:cubicBezTo>
                    <a:cubicBezTo>
                      <a:pt x="4351" y="2030"/>
                      <a:pt x="3909" y="2415"/>
                      <a:pt x="3445" y="2866"/>
                    </a:cubicBezTo>
                    <a:cubicBezTo>
                      <a:pt x="2941" y="3343"/>
                      <a:pt x="2468" y="3856"/>
                      <a:pt x="2030" y="4395"/>
                    </a:cubicBezTo>
                    <a:cubicBezTo>
                      <a:pt x="1531" y="5005"/>
                      <a:pt x="1115" y="5673"/>
                      <a:pt x="788" y="6385"/>
                    </a:cubicBezTo>
                    <a:cubicBezTo>
                      <a:pt x="447" y="7154"/>
                      <a:pt x="217" y="7972"/>
                      <a:pt x="116" y="8808"/>
                    </a:cubicBezTo>
                    <a:cubicBezTo>
                      <a:pt x="1" y="9661"/>
                      <a:pt x="23" y="10536"/>
                      <a:pt x="116" y="11399"/>
                    </a:cubicBezTo>
                    <a:cubicBezTo>
                      <a:pt x="164" y="11832"/>
                      <a:pt x="240" y="12256"/>
                      <a:pt x="324" y="12681"/>
                    </a:cubicBezTo>
                    <a:cubicBezTo>
                      <a:pt x="372" y="12888"/>
                      <a:pt x="421" y="13101"/>
                      <a:pt x="469" y="13309"/>
                    </a:cubicBezTo>
                    <a:lnTo>
                      <a:pt x="633" y="13923"/>
                    </a:lnTo>
                    <a:lnTo>
                      <a:pt x="792" y="14529"/>
                    </a:lnTo>
                    <a:cubicBezTo>
                      <a:pt x="845" y="14732"/>
                      <a:pt x="903" y="14931"/>
                      <a:pt x="947" y="15130"/>
                    </a:cubicBezTo>
                    <a:cubicBezTo>
                      <a:pt x="1027" y="15532"/>
                      <a:pt x="1128" y="15921"/>
                      <a:pt x="1181" y="16315"/>
                    </a:cubicBezTo>
                    <a:cubicBezTo>
                      <a:pt x="1212" y="16514"/>
                      <a:pt x="1256" y="16704"/>
                      <a:pt x="1279" y="16899"/>
                    </a:cubicBezTo>
                    <a:cubicBezTo>
                      <a:pt x="1296" y="17093"/>
                      <a:pt x="1318" y="17288"/>
                      <a:pt x="1345" y="17473"/>
                    </a:cubicBezTo>
                    <a:cubicBezTo>
                      <a:pt x="1371" y="17663"/>
                      <a:pt x="1385" y="17854"/>
                      <a:pt x="1398" y="18039"/>
                    </a:cubicBezTo>
                    <a:cubicBezTo>
                      <a:pt x="1407" y="18225"/>
                      <a:pt x="1429" y="18411"/>
                      <a:pt x="1433" y="18592"/>
                    </a:cubicBezTo>
                    <a:cubicBezTo>
                      <a:pt x="1455" y="19277"/>
                      <a:pt x="1433" y="19962"/>
                      <a:pt x="1358" y="20639"/>
                    </a:cubicBezTo>
                    <a:cubicBezTo>
                      <a:pt x="1310" y="20953"/>
                      <a:pt x="1274" y="21258"/>
                      <a:pt x="1212" y="21541"/>
                    </a:cubicBezTo>
                    <a:cubicBezTo>
                      <a:pt x="1181" y="21682"/>
                      <a:pt x="1159" y="21824"/>
                      <a:pt x="1124" y="21956"/>
                    </a:cubicBezTo>
                    <a:cubicBezTo>
                      <a:pt x="1088" y="22089"/>
                      <a:pt x="1053" y="22217"/>
                      <a:pt x="1022" y="22341"/>
                    </a:cubicBezTo>
                    <a:cubicBezTo>
                      <a:pt x="996" y="22469"/>
                      <a:pt x="951" y="22589"/>
                      <a:pt x="912" y="22699"/>
                    </a:cubicBezTo>
                    <a:cubicBezTo>
                      <a:pt x="876" y="22814"/>
                      <a:pt x="845" y="22929"/>
                      <a:pt x="801" y="23031"/>
                    </a:cubicBezTo>
                    <a:cubicBezTo>
                      <a:pt x="722" y="23243"/>
                      <a:pt x="655" y="23438"/>
                      <a:pt x="576" y="23606"/>
                    </a:cubicBezTo>
                    <a:cubicBezTo>
                      <a:pt x="531" y="23690"/>
                      <a:pt x="496" y="23769"/>
                      <a:pt x="465" y="23844"/>
                    </a:cubicBezTo>
                    <a:cubicBezTo>
                      <a:pt x="430" y="23920"/>
                      <a:pt x="390" y="23990"/>
                      <a:pt x="359" y="24057"/>
                    </a:cubicBezTo>
                    <a:cubicBezTo>
                      <a:pt x="297" y="24185"/>
                      <a:pt x="240" y="24295"/>
                      <a:pt x="191" y="24379"/>
                    </a:cubicBezTo>
                    <a:lnTo>
                      <a:pt x="36" y="24649"/>
                    </a:lnTo>
                    <a:lnTo>
                      <a:pt x="54" y="24662"/>
                    </a:lnTo>
                    <a:lnTo>
                      <a:pt x="213" y="24401"/>
                    </a:lnTo>
                    <a:cubicBezTo>
                      <a:pt x="271" y="24317"/>
                      <a:pt x="328" y="24207"/>
                      <a:pt x="394" y="24079"/>
                    </a:cubicBezTo>
                    <a:cubicBezTo>
                      <a:pt x="430" y="24017"/>
                      <a:pt x="469" y="23946"/>
                      <a:pt x="505" y="23875"/>
                    </a:cubicBezTo>
                    <a:lnTo>
                      <a:pt x="620" y="23632"/>
                    </a:lnTo>
                    <a:cubicBezTo>
                      <a:pt x="708" y="23469"/>
                      <a:pt x="779" y="23274"/>
                      <a:pt x="867" y="23062"/>
                    </a:cubicBezTo>
                    <a:cubicBezTo>
                      <a:pt x="912" y="22960"/>
                      <a:pt x="947" y="22850"/>
                      <a:pt x="987" y="22730"/>
                    </a:cubicBezTo>
                    <a:cubicBezTo>
                      <a:pt x="1022" y="22615"/>
                      <a:pt x="1071" y="22500"/>
                      <a:pt x="1106" y="22372"/>
                    </a:cubicBezTo>
                    <a:cubicBezTo>
                      <a:pt x="1270" y="21811"/>
                      <a:pt x="1398" y="21240"/>
                      <a:pt x="1478" y="20661"/>
                    </a:cubicBezTo>
                    <a:cubicBezTo>
                      <a:pt x="1562" y="19971"/>
                      <a:pt x="1597" y="19282"/>
                      <a:pt x="1584" y="18592"/>
                    </a:cubicBezTo>
                    <a:cubicBezTo>
                      <a:pt x="1584" y="18406"/>
                      <a:pt x="1566" y="18221"/>
                      <a:pt x="1557" y="18030"/>
                    </a:cubicBezTo>
                    <a:cubicBezTo>
                      <a:pt x="1548" y="17845"/>
                      <a:pt x="1535" y="17655"/>
                      <a:pt x="1513" y="17460"/>
                    </a:cubicBezTo>
                    <a:cubicBezTo>
                      <a:pt x="1491" y="17270"/>
                      <a:pt x="1478" y="17075"/>
                      <a:pt x="1451" y="16876"/>
                    </a:cubicBezTo>
                    <a:cubicBezTo>
                      <a:pt x="1424" y="16682"/>
                      <a:pt x="1389" y="16487"/>
                      <a:pt x="1358" y="16288"/>
                    </a:cubicBezTo>
                    <a:cubicBezTo>
                      <a:pt x="1305" y="15891"/>
                      <a:pt x="1208" y="15493"/>
                      <a:pt x="1128" y="15090"/>
                    </a:cubicBezTo>
                    <a:cubicBezTo>
                      <a:pt x="1035" y="14684"/>
                      <a:pt x="925" y="14281"/>
                      <a:pt x="819" y="13874"/>
                    </a:cubicBezTo>
                    <a:cubicBezTo>
                      <a:pt x="589" y="13052"/>
                      <a:pt x="425" y="12221"/>
                      <a:pt x="324" y="11376"/>
                    </a:cubicBezTo>
                    <a:cubicBezTo>
                      <a:pt x="226" y="10528"/>
                      <a:pt x="204" y="9665"/>
                      <a:pt x="310" y="8834"/>
                    </a:cubicBezTo>
                    <a:cubicBezTo>
                      <a:pt x="408" y="8016"/>
                      <a:pt x="624" y="7216"/>
                      <a:pt x="956" y="6460"/>
                    </a:cubicBezTo>
                    <a:cubicBezTo>
                      <a:pt x="1270" y="5757"/>
                      <a:pt x="1672" y="5098"/>
                      <a:pt x="2150" y="4493"/>
                    </a:cubicBezTo>
                    <a:cubicBezTo>
                      <a:pt x="2578" y="3953"/>
                      <a:pt x="3038" y="3436"/>
                      <a:pt x="3533" y="2954"/>
                    </a:cubicBezTo>
                    <a:cubicBezTo>
                      <a:pt x="3989" y="2503"/>
                      <a:pt x="4422" y="2105"/>
                      <a:pt x="4802" y="1751"/>
                    </a:cubicBezTo>
                    <a:cubicBezTo>
                      <a:pt x="5187" y="1398"/>
                      <a:pt x="5523" y="1093"/>
                      <a:pt x="5793" y="836"/>
                    </a:cubicBezTo>
                    <a:cubicBezTo>
                      <a:pt x="6067" y="580"/>
                      <a:pt x="6279" y="376"/>
                      <a:pt x="6421" y="235"/>
                    </a:cubicBezTo>
                    <a:lnTo>
                      <a:pt x="6642" y="18"/>
                    </a:lnTo>
                    <a:lnTo>
                      <a:pt x="6628" y="1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69000" y="2856650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8" y="36"/>
                      <a:pt x="44" y="89"/>
                    </a:cubicBezTo>
                    <a:cubicBezTo>
                      <a:pt x="67" y="142"/>
                      <a:pt x="102" y="217"/>
                      <a:pt x="142" y="319"/>
                    </a:cubicBezTo>
                    <a:cubicBezTo>
                      <a:pt x="164" y="367"/>
                      <a:pt x="181" y="425"/>
                      <a:pt x="204" y="487"/>
                    </a:cubicBezTo>
                    <a:cubicBezTo>
                      <a:pt x="226" y="544"/>
                      <a:pt x="248" y="615"/>
                      <a:pt x="265" y="686"/>
                    </a:cubicBezTo>
                    <a:cubicBezTo>
                      <a:pt x="310" y="827"/>
                      <a:pt x="349" y="995"/>
                      <a:pt x="394" y="1172"/>
                    </a:cubicBezTo>
                    <a:cubicBezTo>
                      <a:pt x="411" y="1265"/>
                      <a:pt x="429" y="1358"/>
                      <a:pt x="451" y="1455"/>
                    </a:cubicBezTo>
                    <a:cubicBezTo>
                      <a:pt x="473" y="1552"/>
                      <a:pt x="495" y="1654"/>
                      <a:pt x="513" y="1756"/>
                    </a:cubicBezTo>
                    <a:cubicBezTo>
                      <a:pt x="531" y="1862"/>
                      <a:pt x="553" y="1968"/>
                      <a:pt x="566" y="2078"/>
                    </a:cubicBezTo>
                    <a:cubicBezTo>
                      <a:pt x="579" y="2189"/>
                      <a:pt x="597" y="2299"/>
                      <a:pt x="615" y="2414"/>
                    </a:cubicBezTo>
                    <a:cubicBezTo>
                      <a:pt x="650" y="2644"/>
                      <a:pt x="668" y="2883"/>
                      <a:pt x="699" y="3122"/>
                    </a:cubicBezTo>
                    <a:cubicBezTo>
                      <a:pt x="725" y="3365"/>
                      <a:pt x="739" y="3608"/>
                      <a:pt x="761" y="3856"/>
                    </a:cubicBezTo>
                    <a:cubicBezTo>
                      <a:pt x="783" y="4099"/>
                      <a:pt x="792" y="4346"/>
                      <a:pt x="809" y="4590"/>
                    </a:cubicBezTo>
                    <a:cubicBezTo>
                      <a:pt x="827" y="4833"/>
                      <a:pt x="831" y="5072"/>
                      <a:pt x="840" y="5301"/>
                    </a:cubicBezTo>
                    <a:cubicBezTo>
                      <a:pt x="849" y="5536"/>
                      <a:pt x="858" y="5757"/>
                      <a:pt x="862" y="5969"/>
                    </a:cubicBezTo>
                    <a:cubicBezTo>
                      <a:pt x="867" y="6181"/>
                      <a:pt x="867" y="6385"/>
                      <a:pt x="876" y="6570"/>
                    </a:cubicBezTo>
                    <a:cubicBezTo>
                      <a:pt x="884" y="6756"/>
                      <a:pt x="884" y="6924"/>
                      <a:pt x="884" y="7079"/>
                    </a:cubicBezTo>
                    <a:cubicBezTo>
                      <a:pt x="889" y="7229"/>
                      <a:pt x="893" y="7357"/>
                      <a:pt x="893" y="7468"/>
                    </a:cubicBezTo>
                    <a:cubicBezTo>
                      <a:pt x="898" y="7684"/>
                      <a:pt x="902" y="7808"/>
                      <a:pt x="902" y="7808"/>
                    </a:cubicBezTo>
                    <a:cubicBezTo>
                      <a:pt x="902" y="7808"/>
                      <a:pt x="915" y="7684"/>
                      <a:pt x="933" y="7468"/>
                    </a:cubicBezTo>
                    <a:cubicBezTo>
                      <a:pt x="942" y="7362"/>
                      <a:pt x="955" y="7229"/>
                      <a:pt x="964" y="7079"/>
                    </a:cubicBezTo>
                    <a:cubicBezTo>
                      <a:pt x="977" y="6928"/>
                      <a:pt x="995" y="6756"/>
                      <a:pt x="999" y="6570"/>
                    </a:cubicBezTo>
                    <a:cubicBezTo>
                      <a:pt x="1004" y="6385"/>
                      <a:pt x="1013" y="6186"/>
                      <a:pt x="1021" y="5969"/>
                    </a:cubicBezTo>
                    <a:cubicBezTo>
                      <a:pt x="1021" y="5858"/>
                      <a:pt x="1030" y="5748"/>
                      <a:pt x="1030" y="5637"/>
                    </a:cubicBezTo>
                    <a:lnTo>
                      <a:pt x="1030" y="5297"/>
                    </a:lnTo>
                    <a:cubicBezTo>
                      <a:pt x="1026" y="5063"/>
                      <a:pt x="1030" y="4824"/>
                      <a:pt x="1017" y="4576"/>
                    </a:cubicBezTo>
                    <a:cubicBezTo>
                      <a:pt x="1004" y="4333"/>
                      <a:pt x="999" y="4086"/>
                      <a:pt x="977" y="3838"/>
                    </a:cubicBezTo>
                    <a:cubicBezTo>
                      <a:pt x="951" y="3590"/>
                      <a:pt x="937" y="3338"/>
                      <a:pt x="902" y="3095"/>
                    </a:cubicBezTo>
                    <a:cubicBezTo>
                      <a:pt x="871" y="2852"/>
                      <a:pt x="845" y="2613"/>
                      <a:pt x="800" y="2383"/>
                    </a:cubicBezTo>
                    <a:cubicBezTo>
                      <a:pt x="778" y="2264"/>
                      <a:pt x="765" y="2153"/>
                      <a:pt x="739" y="2043"/>
                    </a:cubicBezTo>
                    <a:cubicBezTo>
                      <a:pt x="716" y="1932"/>
                      <a:pt x="690" y="1826"/>
                      <a:pt x="668" y="1720"/>
                    </a:cubicBezTo>
                    <a:cubicBezTo>
                      <a:pt x="624" y="1512"/>
                      <a:pt x="571" y="1318"/>
                      <a:pt x="513" y="1137"/>
                    </a:cubicBezTo>
                    <a:cubicBezTo>
                      <a:pt x="456" y="960"/>
                      <a:pt x="403" y="796"/>
                      <a:pt x="341" y="655"/>
                    </a:cubicBezTo>
                    <a:cubicBezTo>
                      <a:pt x="314" y="584"/>
                      <a:pt x="288" y="522"/>
                      <a:pt x="257" y="460"/>
                    </a:cubicBezTo>
                    <a:cubicBezTo>
                      <a:pt x="230" y="398"/>
                      <a:pt x="208" y="341"/>
                      <a:pt x="181" y="297"/>
                    </a:cubicBezTo>
                    <a:cubicBezTo>
                      <a:pt x="142" y="217"/>
                      <a:pt x="102" y="146"/>
                      <a:pt x="53" y="76"/>
                    </a:cubicBezTo>
                    <a:cubicBezTo>
                      <a:pt x="18" y="2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53400" y="277367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1798" y="0"/>
                    </a:moveTo>
                    <a:cubicBezTo>
                      <a:pt x="1756" y="0"/>
                      <a:pt x="1713" y="3"/>
                      <a:pt x="1668" y="8"/>
                    </a:cubicBezTo>
                    <a:cubicBezTo>
                      <a:pt x="0" y="645"/>
                      <a:pt x="449" y="3002"/>
                      <a:pt x="609" y="3002"/>
                    </a:cubicBezTo>
                    <a:cubicBezTo>
                      <a:pt x="611" y="3002"/>
                      <a:pt x="613" y="3002"/>
                      <a:pt x="615" y="3001"/>
                    </a:cubicBezTo>
                    <a:cubicBezTo>
                      <a:pt x="2961" y="2035"/>
                      <a:pt x="3007" y="0"/>
                      <a:pt x="179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275850" y="2800500"/>
                <a:ext cx="243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469" fill="none" extrusionOk="0">
                    <a:moveTo>
                      <a:pt x="973" y="376"/>
                    </a:moveTo>
                    <a:lnTo>
                      <a:pt x="0" y="1468"/>
                    </a:lnTo>
                    <a:lnTo>
                      <a:pt x="50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205900" y="285672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2398" y="1"/>
                    </a:moveTo>
                    <a:cubicBezTo>
                      <a:pt x="2396" y="1"/>
                      <a:pt x="2394" y="1"/>
                      <a:pt x="2392" y="2"/>
                    </a:cubicBezTo>
                    <a:cubicBezTo>
                      <a:pt x="46" y="967"/>
                      <a:pt x="0" y="3002"/>
                      <a:pt x="1209" y="3002"/>
                    </a:cubicBezTo>
                    <a:cubicBezTo>
                      <a:pt x="1251" y="3002"/>
                      <a:pt x="1294" y="3000"/>
                      <a:pt x="1339" y="2995"/>
                    </a:cubicBezTo>
                    <a:cubicBezTo>
                      <a:pt x="3007" y="2353"/>
                      <a:pt x="2558" y="1"/>
                      <a:pt x="239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234275" y="2868250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1" y="1093"/>
                    </a:moveTo>
                    <a:lnTo>
                      <a:pt x="974" y="1"/>
                    </a:lnTo>
                    <a:lnTo>
                      <a:pt x="470" y="146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253400" y="277367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1798" y="0"/>
                    </a:moveTo>
                    <a:cubicBezTo>
                      <a:pt x="1756" y="0"/>
                      <a:pt x="1713" y="3"/>
                      <a:pt x="1668" y="8"/>
                    </a:cubicBezTo>
                    <a:cubicBezTo>
                      <a:pt x="0" y="645"/>
                      <a:pt x="449" y="3002"/>
                      <a:pt x="609" y="3002"/>
                    </a:cubicBezTo>
                    <a:cubicBezTo>
                      <a:pt x="611" y="3002"/>
                      <a:pt x="613" y="3002"/>
                      <a:pt x="615" y="3001"/>
                    </a:cubicBezTo>
                    <a:cubicBezTo>
                      <a:pt x="2961" y="2035"/>
                      <a:pt x="3007" y="0"/>
                      <a:pt x="179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275850" y="2800500"/>
                <a:ext cx="243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469" fill="none" extrusionOk="0">
                    <a:moveTo>
                      <a:pt x="973" y="376"/>
                    </a:moveTo>
                    <a:lnTo>
                      <a:pt x="0" y="1468"/>
                    </a:lnTo>
                    <a:lnTo>
                      <a:pt x="50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186800" y="2802000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873" y="0"/>
                    </a:moveTo>
                    <a:cubicBezTo>
                      <a:pt x="361" y="0"/>
                      <a:pt x="0" y="336"/>
                      <a:pt x="65" y="913"/>
                    </a:cubicBezTo>
                    <a:cubicBezTo>
                      <a:pt x="445" y="1906"/>
                      <a:pt x="1433" y="2148"/>
                      <a:pt x="2171" y="2148"/>
                    </a:cubicBezTo>
                    <a:cubicBezTo>
                      <a:pt x="2688" y="2148"/>
                      <a:pt x="3081" y="2029"/>
                      <a:pt x="3054" y="1965"/>
                    </a:cubicBezTo>
                    <a:cubicBezTo>
                      <a:pt x="2485" y="584"/>
                      <a:pt x="1548" y="0"/>
                      <a:pt x="873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214950" y="28197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6" y="1"/>
                    </a:moveTo>
                    <a:lnTo>
                      <a:pt x="1468" y="973"/>
                    </a:lnTo>
                    <a:lnTo>
                      <a:pt x="0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270625" y="2849725"/>
                <a:ext cx="77050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7" extrusionOk="0">
                    <a:moveTo>
                      <a:pt x="909" y="0"/>
                    </a:moveTo>
                    <a:cubicBezTo>
                      <a:pt x="393" y="0"/>
                      <a:pt x="1" y="118"/>
                      <a:pt x="28" y="180"/>
                    </a:cubicBezTo>
                    <a:cubicBezTo>
                      <a:pt x="597" y="1562"/>
                      <a:pt x="1535" y="2147"/>
                      <a:pt x="2210" y="2147"/>
                    </a:cubicBezTo>
                    <a:cubicBezTo>
                      <a:pt x="2721" y="2147"/>
                      <a:pt x="3082" y="1811"/>
                      <a:pt x="3017" y="1232"/>
                    </a:cubicBezTo>
                    <a:cubicBezTo>
                      <a:pt x="2637" y="241"/>
                      <a:pt x="1647" y="0"/>
                      <a:pt x="90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282800" y="2861300"/>
                <a:ext cx="366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73" fill="none" extrusionOk="0">
                    <a:moveTo>
                      <a:pt x="1088" y="973"/>
                    </a:moveTo>
                    <a:lnTo>
                      <a:pt x="1" y="0"/>
                    </a:lnTo>
                    <a:lnTo>
                      <a:pt x="1464" y="50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213800" y="2768650"/>
                <a:ext cx="712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5" extrusionOk="0">
                    <a:moveTo>
                      <a:pt x="1327" y="1"/>
                    </a:moveTo>
                    <a:cubicBezTo>
                      <a:pt x="1106" y="1"/>
                      <a:pt x="884" y="110"/>
                      <a:pt x="696" y="346"/>
                    </a:cubicBezTo>
                    <a:cubicBezTo>
                      <a:pt x="0" y="1909"/>
                      <a:pt x="1799" y="3214"/>
                      <a:pt x="2042" y="3214"/>
                    </a:cubicBezTo>
                    <a:cubicBezTo>
                      <a:pt x="2055" y="3214"/>
                      <a:pt x="2063" y="3210"/>
                      <a:pt x="2067" y="3202"/>
                    </a:cubicBezTo>
                    <a:cubicBezTo>
                      <a:pt x="2850" y="1320"/>
                      <a:pt x="2096" y="1"/>
                      <a:pt x="1327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245350" y="2799050"/>
                <a:ext cx="170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465" fill="none" extrusionOk="0">
                    <a:moveTo>
                      <a:pt x="597" y="1"/>
                    </a:moveTo>
                    <a:lnTo>
                      <a:pt x="681" y="1464"/>
                    </a:lnTo>
                    <a:lnTo>
                      <a:pt x="0" y="72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249400" y="2856350"/>
                <a:ext cx="7127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8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5"/>
                      <a:pt x="755" y="3217"/>
                      <a:pt x="1525" y="3217"/>
                    </a:cubicBezTo>
                    <a:cubicBezTo>
                      <a:pt x="1746" y="3217"/>
                      <a:pt x="1968" y="3108"/>
                      <a:pt x="2155" y="2873"/>
                    </a:cubicBezTo>
                    <a:cubicBezTo>
                      <a:pt x="2850" y="1306"/>
                      <a:pt x="1051" y="0"/>
                      <a:pt x="80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272075" y="28698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2" y="139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228925" y="2827550"/>
                <a:ext cx="671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2279" extrusionOk="0">
                    <a:moveTo>
                      <a:pt x="1399" y="1"/>
                    </a:moveTo>
                    <a:cubicBezTo>
                      <a:pt x="608" y="1"/>
                      <a:pt x="1" y="847"/>
                      <a:pt x="378" y="1633"/>
                    </a:cubicBezTo>
                    <a:cubicBezTo>
                      <a:pt x="588" y="2067"/>
                      <a:pt x="996" y="2279"/>
                      <a:pt x="1403" y="2279"/>
                    </a:cubicBezTo>
                    <a:cubicBezTo>
                      <a:pt x="1853" y="2279"/>
                      <a:pt x="2302" y="2020"/>
                      <a:pt x="2479" y="1518"/>
                    </a:cubicBezTo>
                    <a:cubicBezTo>
                      <a:pt x="2686" y="926"/>
                      <a:pt x="2377" y="276"/>
                      <a:pt x="1784" y="68"/>
                    </a:cubicBezTo>
                    <a:cubicBezTo>
                      <a:pt x="1653" y="22"/>
                      <a:pt x="1524" y="1"/>
                      <a:pt x="1399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13975" y="3054500"/>
                <a:ext cx="66025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14" y="5"/>
                      <a:pt x="2552" y="27"/>
                    </a:cubicBezTo>
                    <a:cubicBezTo>
                      <a:pt x="2525" y="40"/>
                      <a:pt x="2494" y="49"/>
                      <a:pt x="2463" y="62"/>
                    </a:cubicBezTo>
                    <a:cubicBezTo>
                      <a:pt x="2423" y="80"/>
                      <a:pt x="2388" y="98"/>
                      <a:pt x="2348" y="120"/>
                    </a:cubicBezTo>
                    <a:cubicBezTo>
                      <a:pt x="2247" y="173"/>
                      <a:pt x="2149" y="239"/>
                      <a:pt x="2052" y="305"/>
                    </a:cubicBezTo>
                    <a:lnTo>
                      <a:pt x="1889" y="443"/>
                    </a:lnTo>
                    <a:cubicBezTo>
                      <a:pt x="1827" y="487"/>
                      <a:pt x="1774" y="549"/>
                      <a:pt x="1716" y="606"/>
                    </a:cubicBezTo>
                    <a:cubicBezTo>
                      <a:pt x="1685" y="637"/>
                      <a:pt x="1654" y="664"/>
                      <a:pt x="1623" y="695"/>
                    </a:cubicBezTo>
                    <a:lnTo>
                      <a:pt x="1539" y="796"/>
                    </a:lnTo>
                    <a:cubicBezTo>
                      <a:pt x="1482" y="867"/>
                      <a:pt x="1420" y="938"/>
                      <a:pt x="1362" y="1013"/>
                    </a:cubicBezTo>
                    <a:cubicBezTo>
                      <a:pt x="1243" y="1176"/>
                      <a:pt x="1137" y="1344"/>
                      <a:pt x="1040" y="1521"/>
                    </a:cubicBezTo>
                    <a:cubicBezTo>
                      <a:pt x="991" y="1610"/>
                      <a:pt x="929" y="1698"/>
                      <a:pt x="885" y="1795"/>
                    </a:cubicBezTo>
                    <a:cubicBezTo>
                      <a:pt x="841" y="1893"/>
                      <a:pt x="796" y="1994"/>
                      <a:pt x="752" y="2092"/>
                    </a:cubicBezTo>
                    <a:lnTo>
                      <a:pt x="686" y="2242"/>
                    </a:lnTo>
                    <a:cubicBezTo>
                      <a:pt x="668" y="2291"/>
                      <a:pt x="651" y="2344"/>
                      <a:pt x="628" y="2397"/>
                    </a:cubicBezTo>
                    <a:cubicBezTo>
                      <a:pt x="593" y="2503"/>
                      <a:pt x="558" y="2604"/>
                      <a:pt x="518" y="2711"/>
                    </a:cubicBezTo>
                    <a:cubicBezTo>
                      <a:pt x="500" y="2759"/>
                      <a:pt x="478" y="2812"/>
                      <a:pt x="465" y="2865"/>
                    </a:cubicBezTo>
                    <a:lnTo>
                      <a:pt x="421" y="3025"/>
                    </a:lnTo>
                    <a:cubicBezTo>
                      <a:pt x="390" y="3131"/>
                      <a:pt x="363" y="3237"/>
                      <a:pt x="332" y="3343"/>
                    </a:cubicBezTo>
                    <a:cubicBezTo>
                      <a:pt x="270" y="3551"/>
                      <a:pt x="244" y="3763"/>
                      <a:pt x="200" y="3966"/>
                    </a:cubicBezTo>
                    <a:cubicBezTo>
                      <a:pt x="182" y="4068"/>
                      <a:pt x="160" y="4165"/>
                      <a:pt x="147" y="4267"/>
                    </a:cubicBezTo>
                    <a:cubicBezTo>
                      <a:pt x="129" y="4364"/>
                      <a:pt x="120" y="4461"/>
                      <a:pt x="107" y="4554"/>
                    </a:cubicBezTo>
                    <a:cubicBezTo>
                      <a:pt x="85" y="4740"/>
                      <a:pt x="71" y="4917"/>
                      <a:pt x="49" y="5080"/>
                    </a:cubicBezTo>
                    <a:cubicBezTo>
                      <a:pt x="27" y="5244"/>
                      <a:pt x="27" y="5399"/>
                      <a:pt x="23" y="5531"/>
                    </a:cubicBezTo>
                    <a:cubicBezTo>
                      <a:pt x="14" y="5664"/>
                      <a:pt x="9" y="5783"/>
                      <a:pt x="9" y="5876"/>
                    </a:cubicBezTo>
                    <a:cubicBezTo>
                      <a:pt x="1" y="6066"/>
                      <a:pt x="1" y="6177"/>
                      <a:pt x="1" y="6177"/>
                    </a:cubicBezTo>
                    <a:cubicBezTo>
                      <a:pt x="1" y="6177"/>
                      <a:pt x="18" y="6071"/>
                      <a:pt x="49" y="5881"/>
                    </a:cubicBezTo>
                    <a:cubicBezTo>
                      <a:pt x="63" y="5788"/>
                      <a:pt x="80" y="5673"/>
                      <a:pt x="102" y="5540"/>
                    </a:cubicBezTo>
                    <a:cubicBezTo>
                      <a:pt x="111" y="5474"/>
                      <a:pt x="120" y="5403"/>
                      <a:pt x="133" y="5328"/>
                    </a:cubicBezTo>
                    <a:cubicBezTo>
                      <a:pt x="142" y="5257"/>
                      <a:pt x="151" y="5178"/>
                      <a:pt x="169" y="5098"/>
                    </a:cubicBezTo>
                    <a:cubicBezTo>
                      <a:pt x="200" y="4934"/>
                      <a:pt x="231" y="4762"/>
                      <a:pt x="266" y="4576"/>
                    </a:cubicBezTo>
                    <a:cubicBezTo>
                      <a:pt x="284" y="4488"/>
                      <a:pt x="297" y="4391"/>
                      <a:pt x="319" y="4298"/>
                    </a:cubicBezTo>
                    <a:cubicBezTo>
                      <a:pt x="341" y="4201"/>
                      <a:pt x="363" y="4103"/>
                      <a:pt x="385" y="4002"/>
                    </a:cubicBezTo>
                    <a:cubicBezTo>
                      <a:pt x="434" y="3807"/>
                      <a:pt x="474" y="3599"/>
                      <a:pt x="536" y="3396"/>
                    </a:cubicBezTo>
                    <a:cubicBezTo>
                      <a:pt x="567" y="3294"/>
                      <a:pt x="598" y="3188"/>
                      <a:pt x="624" y="3086"/>
                    </a:cubicBezTo>
                    <a:lnTo>
                      <a:pt x="668" y="2932"/>
                    </a:lnTo>
                    <a:cubicBezTo>
                      <a:pt x="686" y="2879"/>
                      <a:pt x="708" y="2830"/>
                      <a:pt x="726" y="2777"/>
                    </a:cubicBezTo>
                    <a:lnTo>
                      <a:pt x="832" y="2472"/>
                    </a:lnTo>
                    <a:cubicBezTo>
                      <a:pt x="850" y="2423"/>
                      <a:pt x="867" y="2370"/>
                      <a:pt x="885" y="2322"/>
                    </a:cubicBezTo>
                    <a:lnTo>
                      <a:pt x="951" y="2176"/>
                    </a:lnTo>
                    <a:cubicBezTo>
                      <a:pt x="991" y="2074"/>
                      <a:pt x="1031" y="1981"/>
                      <a:pt x="1075" y="1884"/>
                    </a:cubicBezTo>
                    <a:cubicBezTo>
                      <a:pt x="1115" y="1787"/>
                      <a:pt x="1168" y="1698"/>
                      <a:pt x="1212" y="1605"/>
                    </a:cubicBezTo>
                    <a:cubicBezTo>
                      <a:pt x="1300" y="1424"/>
                      <a:pt x="1407" y="1260"/>
                      <a:pt x="1499" y="1106"/>
                    </a:cubicBezTo>
                    <a:cubicBezTo>
                      <a:pt x="1548" y="1022"/>
                      <a:pt x="1610" y="955"/>
                      <a:pt x="1659" y="885"/>
                    </a:cubicBezTo>
                    <a:lnTo>
                      <a:pt x="1734" y="779"/>
                    </a:lnTo>
                    <a:cubicBezTo>
                      <a:pt x="1756" y="743"/>
                      <a:pt x="1787" y="717"/>
                      <a:pt x="1813" y="686"/>
                    </a:cubicBezTo>
                    <a:cubicBezTo>
                      <a:pt x="1866" y="624"/>
                      <a:pt x="1915" y="566"/>
                      <a:pt x="1964" y="509"/>
                    </a:cubicBezTo>
                    <a:lnTo>
                      <a:pt x="2114" y="363"/>
                    </a:lnTo>
                    <a:cubicBezTo>
                      <a:pt x="2198" y="288"/>
                      <a:pt x="2286" y="217"/>
                      <a:pt x="2379" y="151"/>
                    </a:cubicBezTo>
                    <a:cubicBezTo>
                      <a:pt x="2441" y="106"/>
                      <a:pt x="2503" y="67"/>
                      <a:pt x="2569" y="31"/>
                    </a:cubicBezTo>
                    <a:cubicBezTo>
                      <a:pt x="2591" y="22"/>
                      <a:pt x="2614" y="9"/>
                      <a:pt x="2640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348400" y="3027325"/>
                <a:ext cx="360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442" extrusionOk="0">
                    <a:moveTo>
                      <a:pt x="860" y="1"/>
                    </a:moveTo>
                    <a:cubicBezTo>
                      <a:pt x="840" y="1"/>
                      <a:pt x="820" y="2"/>
                      <a:pt x="799" y="4"/>
                    </a:cubicBezTo>
                    <a:cubicBezTo>
                      <a:pt x="0" y="314"/>
                      <a:pt x="214" y="1442"/>
                      <a:pt x="292" y="1442"/>
                    </a:cubicBezTo>
                    <a:cubicBezTo>
                      <a:pt x="293" y="1442"/>
                      <a:pt x="294" y="1441"/>
                      <a:pt x="295" y="1441"/>
                    </a:cubicBezTo>
                    <a:cubicBezTo>
                      <a:pt x="1419" y="979"/>
                      <a:pt x="1440" y="1"/>
                      <a:pt x="860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359075" y="3040250"/>
                <a:ext cx="117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704" fill="none" extrusionOk="0">
                    <a:moveTo>
                      <a:pt x="469" y="181"/>
                    </a:moveTo>
                    <a:lnTo>
                      <a:pt x="1" y="703"/>
                    </a:lnTo>
                    <a:lnTo>
                      <a:pt x="24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325475" y="3067300"/>
                <a:ext cx="361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42" extrusionOk="0">
                    <a:moveTo>
                      <a:pt x="1153" y="1"/>
                    </a:moveTo>
                    <a:cubicBezTo>
                      <a:pt x="1152" y="1"/>
                      <a:pt x="1151" y="1"/>
                      <a:pt x="1150" y="1"/>
                    </a:cubicBezTo>
                    <a:cubicBezTo>
                      <a:pt x="21" y="463"/>
                      <a:pt x="1" y="1442"/>
                      <a:pt x="584" y="1442"/>
                    </a:cubicBezTo>
                    <a:cubicBezTo>
                      <a:pt x="604" y="1442"/>
                      <a:pt x="625" y="1440"/>
                      <a:pt x="646" y="1438"/>
                    </a:cubicBezTo>
                    <a:cubicBezTo>
                      <a:pt x="1444" y="1128"/>
                      <a:pt x="1231" y="1"/>
                      <a:pt x="115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339175" y="3072725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1" y="527"/>
                    </a:moveTo>
                    <a:lnTo>
                      <a:pt x="465" y="1"/>
                    </a:lnTo>
                    <a:lnTo>
                      <a:pt x="226" y="70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348400" y="3027325"/>
                <a:ext cx="360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442" extrusionOk="0">
                    <a:moveTo>
                      <a:pt x="860" y="1"/>
                    </a:moveTo>
                    <a:cubicBezTo>
                      <a:pt x="840" y="1"/>
                      <a:pt x="820" y="2"/>
                      <a:pt x="799" y="4"/>
                    </a:cubicBezTo>
                    <a:cubicBezTo>
                      <a:pt x="0" y="314"/>
                      <a:pt x="214" y="1442"/>
                      <a:pt x="292" y="1442"/>
                    </a:cubicBezTo>
                    <a:cubicBezTo>
                      <a:pt x="293" y="1442"/>
                      <a:pt x="294" y="1441"/>
                      <a:pt x="295" y="1441"/>
                    </a:cubicBezTo>
                    <a:cubicBezTo>
                      <a:pt x="1419" y="979"/>
                      <a:pt x="1440" y="1"/>
                      <a:pt x="860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359075" y="3040250"/>
                <a:ext cx="117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704" fill="none" extrusionOk="0">
                    <a:moveTo>
                      <a:pt x="469" y="181"/>
                    </a:moveTo>
                    <a:lnTo>
                      <a:pt x="1" y="703"/>
                    </a:lnTo>
                    <a:lnTo>
                      <a:pt x="24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316300" y="3040975"/>
                <a:ext cx="370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32" extrusionOk="0">
                    <a:moveTo>
                      <a:pt x="421" y="1"/>
                    </a:moveTo>
                    <a:cubicBezTo>
                      <a:pt x="175" y="1"/>
                      <a:pt x="1" y="162"/>
                      <a:pt x="31" y="440"/>
                    </a:cubicBezTo>
                    <a:cubicBezTo>
                      <a:pt x="216" y="915"/>
                      <a:pt x="691" y="1032"/>
                      <a:pt x="1045" y="1032"/>
                    </a:cubicBezTo>
                    <a:cubicBezTo>
                      <a:pt x="1293" y="1032"/>
                      <a:pt x="1481" y="975"/>
                      <a:pt x="1468" y="944"/>
                    </a:cubicBezTo>
                    <a:cubicBezTo>
                      <a:pt x="1197" y="282"/>
                      <a:pt x="746" y="1"/>
                      <a:pt x="421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329900" y="3049525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182" y="0"/>
                    </a:moveTo>
                    <a:lnTo>
                      <a:pt x="703" y="465"/>
                    </a:lnTo>
                    <a:lnTo>
                      <a:pt x="0" y="226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356550" y="3063900"/>
                <a:ext cx="3707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032" extrusionOk="0">
                    <a:moveTo>
                      <a:pt x="438" y="0"/>
                    </a:moveTo>
                    <a:cubicBezTo>
                      <a:pt x="190" y="0"/>
                      <a:pt x="0" y="58"/>
                      <a:pt x="13" y="89"/>
                    </a:cubicBezTo>
                    <a:cubicBezTo>
                      <a:pt x="287" y="751"/>
                      <a:pt x="739" y="1031"/>
                      <a:pt x="1064" y="1031"/>
                    </a:cubicBezTo>
                    <a:cubicBezTo>
                      <a:pt x="1310" y="1031"/>
                      <a:pt x="1482" y="871"/>
                      <a:pt x="1450" y="593"/>
                    </a:cubicBezTo>
                    <a:cubicBezTo>
                      <a:pt x="1268" y="117"/>
                      <a:pt x="793" y="0"/>
                      <a:pt x="43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362400" y="3069425"/>
                <a:ext cx="177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469" fill="none" extrusionOk="0">
                    <a:moveTo>
                      <a:pt x="526" y="469"/>
                    </a:moveTo>
                    <a:lnTo>
                      <a:pt x="0" y="0"/>
                    </a:lnTo>
                    <a:lnTo>
                      <a:pt x="708" y="24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329225" y="3024975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638" y="1"/>
                    </a:moveTo>
                    <a:cubicBezTo>
                      <a:pt x="532" y="1"/>
                      <a:pt x="426" y="53"/>
                      <a:pt x="337" y="164"/>
                    </a:cubicBezTo>
                    <a:cubicBezTo>
                      <a:pt x="1" y="920"/>
                      <a:pt x="870" y="1545"/>
                      <a:pt x="984" y="1545"/>
                    </a:cubicBezTo>
                    <a:cubicBezTo>
                      <a:pt x="990" y="1545"/>
                      <a:pt x="994" y="1543"/>
                      <a:pt x="996" y="1540"/>
                    </a:cubicBezTo>
                    <a:cubicBezTo>
                      <a:pt x="1374" y="635"/>
                      <a:pt x="1008" y="1"/>
                      <a:pt x="63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344375" y="30395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1"/>
                    </a:moveTo>
                    <a:lnTo>
                      <a:pt x="328" y="703"/>
                    </a:lnTo>
                    <a:lnTo>
                      <a:pt x="0" y="3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346400" y="3067075"/>
                <a:ext cx="342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545" extrusionOk="0">
                    <a:moveTo>
                      <a:pt x="386" y="1"/>
                    </a:moveTo>
                    <a:cubicBezTo>
                      <a:pt x="380" y="1"/>
                      <a:pt x="376" y="2"/>
                      <a:pt x="375" y="6"/>
                    </a:cubicBezTo>
                    <a:cubicBezTo>
                      <a:pt x="0" y="910"/>
                      <a:pt x="363" y="1545"/>
                      <a:pt x="733" y="1545"/>
                    </a:cubicBezTo>
                    <a:cubicBezTo>
                      <a:pt x="838" y="1545"/>
                      <a:pt x="944" y="1493"/>
                      <a:pt x="1034" y="1381"/>
                    </a:cubicBezTo>
                    <a:cubicBezTo>
                      <a:pt x="1370" y="625"/>
                      <a:pt x="501" y="1"/>
                      <a:pt x="386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357300" y="307350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1" y="704"/>
                    </a:moveTo>
                    <a:lnTo>
                      <a:pt x="1" y="1"/>
                    </a:lnTo>
                    <a:lnTo>
                      <a:pt x="328" y="67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336600" y="305322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72" y="1"/>
                    </a:moveTo>
                    <a:cubicBezTo>
                      <a:pt x="293" y="1"/>
                      <a:pt x="0" y="404"/>
                      <a:pt x="183" y="781"/>
                    </a:cubicBezTo>
                    <a:cubicBezTo>
                      <a:pt x="282" y="992"/>
                      <a:pt x="479" y="1094"/>
                      <a:pt x="675" y="1094"/>
                    </a:cubicBezTo>
                    <a:cubicBezTo>
                      <a:pt x="890" y="1094"/>
                      <a:pt x="1106" y="971"/>
                      <a:pt x="1191" y="732"/>
                    </a:cubicBezTo>
                    <a:cubicBezTo>
                      <a:pt x="1289" y="445"/>
                      <a:pt x="1143" y="135"/>
                      <a:pt x="860" y="34"/>
                    </a:cubicBezTo>
                    <a:cubicBezTo>
                      <a:pt x="796" y="11"/>
                      <a:pt x="733" y="1"/>
                      <a:pt x="67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406550" y="3264050"/>
                <a:ext cx="513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49" extrusionOk="0">
                    <a:moveTo>
                      <a:pt x="1227" y="0"/>
                    </a:moveTo>
                    <a:cubicBezTo>
                      <a:pt x="1197" y="0"/>
                      <a:pt x="1166" y="2"/>
                      <a:pt x="1134" y="5"/>
                    </a:cubicBezTo>
                    <a:cubicBezTo>
                      <a:pt x="0" y="442"/>
                      <a:pt x="304" y="2049"/>
                      <a:pt x="414" y="2049"/>
                    </a:cubicBezTo>
                    <a:cubicBezTo>
                      <a:pt x="415" y="2049"/>
                      <a:pt x="417" y="2049"/>
                      <a:pt x="418" y="2048"/>
                    </a:cubicBezTo>
                    <a:cubicBezTo>
                      <a:pt x="2019" y="1391"/>
                      <a:pt x="2054" y="0"/>
                      <a:pt x="122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421750" y="3282300"/>
                <a:ext cx="167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5" fill="none" extrusionOk="0">
                    <a:moveTo>
                      <a:pt x="668" y="257"/>
                    </a:moveTo>
                    <a:lnTo>
                      <a:pt x="0" y="1004"/>
                    </a:lnTo>
                    <a:lnTo>
                      <a:pt x="345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373900" y="3320750"/>
                <a:ext cx="5147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054" extrusionOk="0">
                    <a:moveTo>
                      <a:pt x="1640" y="0"/>
                    </a:moveTo>
                    <a:cubicBezTo>
                      <a:pt x="1639" y="0"/>
                      <a:pt x="1637" y="1"/>
                      <a:pt x="1636" y="1"/>
                    </a:cubicBezTo>
                    <a:cubicBezTo>
                      <a:pt x="33" y="664"/>
                      <a:pt x="0" y="2053"/>
                      <a:pt x="831" y="2053"/>
                    </a:cubicBezTo>
                    <a:cubicBezTo>
                      <a:pt x="859" y="2053"/>
                      <a:pt x="889" y="2052"/>
                      <a:pt x="920" y="2048"/>
                    </a:cubicBezTo>
                    <a:cubicBezTo>
                      <a:pt x="2058" y="1612"/>
                      <a:pt x="1750" y="0"/>
                      <a:pt x="1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393350" y="3328625"/>
                <a:ext cx="16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4" fill="none" extrusionOk="0">
                    <a:moveTo>
                      <a:pt x="0" y="747"/>
                    </a:moveTo>
                    <a:lnTo>
                      <a:pt x="668" y="0"/>
                    </a:lnTo>
                    <a:lnTo>
                      <a:pt x="323" y="100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406550" y="3264050"/>
                <a:ext cx="513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49" extrusionOk="0">
                    <a:moveTo>
                      <a:pt x="1227" y="0"/>
                    </a:moveTo>
                    <a:cubicBezTo>
                      <a:pt x="1197" y="0"/>
                      <a:pt x="1166" y="2"/>
                      <a:pt x="1134" y="5"/>
                    </a:cubicBezTo>
                    <a:cubicBezTo>
                      <a:pt x="0" y="442"/>
                      <a:pt x="304" y="2049"/>
                      <a:pt x="414" y="2049"/>
                    </a:cubicBezTo>
                    <a:cubicBezTo>
                      <a:pt x="415" y="2049"/>
                      <a:pt x="417" y="2049"/>
                      <a:pt x="418" y="2048"/>
                    </a:cubicBezTo>
                    <a:cubicBezTo>
                      <a:pt x="2019" y="1391"/>
                      <a:pt x="2054" y="0"/>
                      <a:pt x="1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421750" y="3282300"/>
                <a:ext cx="167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5" fill="none" extrusionOk="0">
                    <a:moveTo>
                      <a:pt x="668" y="257"/>
                    </a:moveTo>
                    <a:lnTo>
                      <a:pt x="0" y="1004"/>
                    </a:lnTo>
                    <a:lnTo>
                      <a:pt x="345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360925" y="3283375"/>
                <a:ext cx="5267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468" extrusionOk="0">
                    <a:moveTo>
                      <a:pt x="597" y="1"/>
                    </a:moveTo>
                    <a:cubicBezTo>
                      <a:pt x="247" y="1"/>
                      <a:pt x="0" y="230"/>
                      <a:pt x="46" y="625"/>
                    </a:cubicBezTo>
                    <a:cubicBezTo>
                      <a:pt x="305" y="1302"/>
                      <a:pt x="978" y="1468"/>
                      <a:pt x="1481" y="1468"/>
                    </a:cubicBezTo>
                    <a:cubicBezTo>
                      <a:pt x="1836" y="1468"/>
                      <a:pt x="2107" y="1385"/>
                      <a:pt x="2088" y="1341"/>
                    </a:cubicBezTo>
                    <a:cubicBezTo>
                      <a:pt x="1699" y="399"/>
                      <a:pt x="1058" y="1"/>
                      <a:pt x="5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380175" y="3295450"/>
                <a:ext cx="2512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669" fill="none" extrusionOk="0">
                    <a:moveTo>
                      <a:pt x="257" y="1"/>
                    </a:moveTo>
                    <a:lnTo>
                      <a:pt x="1005" y="668"/>
                    </a:lnTo>
                    <a:lnTo>
                      <a:pt x="1" y="32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418200" y="3315975"/>
                <a:ext cx="527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469" extrusionOk="0">
                    <a:moveTo>
                      <a:pt x="624" y="1"/>
                    </a:moveTo>
                    <a:cubicBezTo>
                      <a:pt x="270" y="1"/>
                      <a:pt x="0" y="82"/>
                      <a:pt x="19" y="126"/>
                    </a:cubicBezTo>
                    <a:cubicBezTo>
                      <a:pt x="408" y="1069"/>
                      <a:pt x="1050" y="1468"/>
                      <a:pt x="1512" y="1468"/>
                    </a:cubicBezTo>
                    <a:cubicBezTo>
                      <a:pt x="1862" y="1468"/>
                      <a:pt x="2109" y="1239"/>
                      <a:pt x="2066" y="842"/>
                    </a:cubicBezTo>
                    <a:cubicBezTo>
                      <a:pt x="1806" y="166"/>
                      <a:pt x="1129" y="1"/>
                      <a:pt x="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426500" y="3323975"/>
                <a:ext cx="25125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664" fill="none" extrusionOk="0">
                    <a:moveTo>
                      <a:pt x="748" y="664"/>
                    </a:moveTo>
                    <a:lnTo>
                      <a:pt x="0" y="0"/>
                    </a:lnTo>
                    <a:lnTo>
                      <a:pt x="1004" y="34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379300" y="3260525"/>
                <a:ext cx="4880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98" extrusionOk="0">
                    <a:moveTo>
                      <a:pt x="909" y="0"/>
                    </a:moveTo>
                    <a:cubicBezTo>
                      <a:pt x="758" y="0"/>
                      <a:pt x="606" y="74"/>
                      <a:pt x="478" y="235"/>
                    </a:cubicBezTo>
                    <a:cubicBezTo>
                      <a:pt x="0" y="1304"/>
                      <a:pt x="1231" y="2197"/>
                      <a:pt x="1398" y="2197"/>
                    </a:cubicBezTo>
                    <a:cubicBezTo>
                      <a:pt x="1407" y="2197"/>
                      <a:pt x="1413" y="2195"/>
                      <a:pt x="1415" y="2189"/>
                    </a:cubicBezTo>
                    <a:cubicBezTo>
                      <a:pt x="1952" y="904"/>
                      <a:pt x="1435" y="0"/>
                      <a:pt x="9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400850" y="3281425"/>
                <a:ext cx="117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000" fill="none" extrusionOk="0">
                    <a:moveTo>
                      <a:pt x="412" y="0"/>
                    </a:moveTo>
                    <a:lnTo>
                      <a:pt x="469" y="999"/>
                    </a:lnTo>
                    <a:lnTo>
                      <a:pt x="1" y="4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403700" y="3320550"/>
                <a:ext cx="4880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98" extrusionOk="0">
                    <a:moveTo>
                      <a:pt x="554" y="1"/>
                    </a:moveTo>
                    <a:cubicBezTo>
                      <a:pt x="545" y="1"/>
                      <a:pt x="539" y="4"/>
                      <a:pt x="537" y="9"/>
                    </a:cubicBezTo>
                    <a:cubicBezTo>
                      <a:pt x="1" y="1295"/>
                      <a:pt x="517" y="2198"/>
                      <a:pt x="1044" y="2198"/>
                    </a:cubicBezTo>
                    <a:cubicBezTo>
                      <a:pt x="1194" y="2198"/>
                      <a:pt x="1346" y="2124"/>
                      <a:pt x="1474" y="1963"/>
                    </a:cubicBezTo>
                    <a:cubicBezTo>
                      <a:pt x="1952" y="895"/>
                      <a:pt x="721" y="1"/>
                      <a:pt x="5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419200" y="3329725"/>
                <a:ext cx="117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000" fill="none" extrusionOk="0">
                    <a:moveTo>
                      <a:pt x="58" y="999"/>
                    </a:moveTo>
                    <a:lnTo>
                      <a:pt x="1" y="0"/>
                    </a:lnTo>
                    <a:lnTo>
                      <a:pt x="469" y="95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389725" y="3300825"/>
                <a:ext cx="4597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558" extrusionOk="0">
                    <a:moveTo>
                      <a:pt x="956" y="1"/>
                    </a:moveTo>
                    <a:cubicBezTo>
                      <a:pt x="416" y="1"/>
                      <a:pt x="1" y="578"/>
                      <a:pt x="260" y="1117"/>
                    </a:cubicBezTo>
                    <a:cubicBezTo>
                      <a:pt x="403" y="1413"/>
                      <a:pt x="681" y="1557"/>
                      <a:pt x="959" y="1557"/>
                    </a:cubicBezTo>
                    <a:cubicBezTo>
                      <a:pt x="1266" y="1557"/>
                      <a:pt x="1572" y="1380"/>
                      <a:pt x="1693" y="1037"/>
                    </a:cubicBezTo>
                    <a:cubicBezTo>
                      <a:pt x="1838" y="635"/>
                      <a:pt x="1622" y="188"/>
                      <a:pt x="1219" y="47"/>
                    </a:cubicBezTo>
                    <a:cubicBezTo>
                      <a:pt x="1130" y="15"/>
                      <a:pt x="1041" y="1"/>
                      <a:pt x="956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238000" y="30430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223" y="0"/>
                    </a:moveTo>
                    <a:cubicBezTo>
                      <a:pt x="511" y="0"/>
                      <a:pt x="1" y="823"/>
                      <a:pt x="73" y="849"/>
                    </a:cubicBezTo>
                    <a:cubicBezTo>
                      <a:pt x="363" y="962"/>
                      <a:pt x="628" y="1010"/>
                      <a:pt x="857" y="1010"/>
                    </a:cubicBezTo>
                    <a:cubicBezTo>
                      <a:pt x="1669" y="1010"/>
                      <a:pt x="2045" y="420"/>
                      <a:pt x="1594" y="76"/>
                    </a:cubicBezTo>
                    <a:cubicBezTo>
                      <a:pt x="1466" y="23"/>
                      <a:pt x="1342" y="0"/>
                      <a:pt x="1223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246875" y="3053400"/>
                <a:ext cx="239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63" fill="none" extrusionOk="0">
                    <a:moveTo>
                      <a:pt x="1" y="363"/>
                    </a:moveTo>
                    <a:lnTo>
                      <a:pt x="956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239125" y="3065075"/>
                <a:ext cx="34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403" extrusionOk="0">
                    <a:moveTo>
                      <a:pt x="91" y="1"/>
                    </a:moveTo>
                    <a:cubicBezTo>
                      <a:pt x="34" y="1"/>
                      <a:pt x="0" y="10"/>
                      <a:pt x="1" y="24"/>
                    </a:cubicBezTo>
                    <a:cubicBezTo>
                      <a:pt x="89" y="949"/>
                      <a:pt x="597" y="1403"/>
                      <a:pt x="972" y="1403"/>
                    </a:cubicBezTo>
                    <a:cubicBezTo>
                      <a:pt x="1167" y="1403"/>
                      <a:pt x="1327" y="1280"/>
                      <a:pt x="1372" y="1036"/>
                    </a:cubicBezTo>
                    <a:cubicBezTo>
                      <a:pt x="1317" y="226"/>
                      <a:pt x="388" y="1"/>
                      <a:pt x="91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243900" y="3071075"/>
                <a:ext cx="187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95" fill="none" extrusionOk="0">
                    <a:moveTo>
                      <a:pt x="1" y="1"/>
                    </a:moveTo>
                    <a:lnTo>
                      <a:pt x="748" y="695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224850" y="30200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2" y="1"/>
                    </a:moveTo>
                    <a:cubicBezTo>
                      <a:pt x="919" y="1"/>
                      <a:pt x="863" y="10"/>
                      <a:pt x="802" y="29"/>
                    </a:cubicBezTo>
                    <a:cubicBezTo>
                      <a:pt x="0" y="540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2" y="1722"/>
                    </a:cubicBezTo>
                    <a:cubicBezTo>
                      <a:pt x="1643" y="1003"/>
                      <a:pt x="1529" y="1"/>
                      <a:pt x="97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241150" y="3027975"/>
                <a:ext cx="70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60" fill="none" extrusionOk="0">
                    <a:moveTo>
                      <a:pt x="0" y="960"/>
                    </a:moveTo>
                    <a:lnTo>
                      <a:pt x="283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210800" y="3065625"/>
                <a:ext cx="410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721" extrusionOk="0">
                    <a:moveTo>
                      <a:pt x="1077" y="1"/>
                    </a:moveTo>
                    <a:cubicBezTo>
                      <a:pt x="1075" y="1"/>
                      <a:pt x="1074" y="1"/>
                      <a:pt x="1073" y="2"/>
                    </a:cubicBezTo>
                    <a:cubicBezTo>
                      <a:pt x="0" y="719"/>
                      <a:pt x="111" y="1720"/>
                      <a:pt x="666" y="1720"/>
                    </a:cubicBezTo>
                    <a:cubicBezTo>
                      <a:pt x="719" y="1720"/>
                      <a:pt x="777" y="1711"/>
                      <a:pt x="838" y="1691"/>
                    </a:cubicBezTo>
                    <a:cubicBezTo>
                      <a:pt x="1640" y="1179"/>
                      <a:pt x="1163" y="1"/>
                      <a:pt x="1077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216922" y="3052113"/>
                <a:ext cx="36250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226" extrusionOk="0">
                    <a:moveTo>
                      <a:pt x="755" y="1"/>
                    </a:moveTo>
                    <a:cubicBezTo>
                      <a:pt x="323" y="1"/>
                      <a:pt x="0" y="465"/>
                      <a:pt x="216" y="890"/>
                    </a:cubicBezTo>
                    <a:cubicBezTo>
                      <a:pt x="332" y="1116"/>
                      <a:pt x="547" y="1226"/>
                      <a:pt x="761" y="1226"/>
                    </a:cubicBezTo>
                    <a:cubicBezTo>
                      <a:pt x="1007" y="1226"/>
                      <a:pt x="1252" y="1082"/>
                      <a:pt x="1344" y="806"/>
                    </a:cubicBezTo>
                    <a:cubicBezTo>
                      <a:pt x="1450" y="483"/>
                      <a:pt x="1273" y="134"/>
                      <a:pt x="950" y="32"/>
                    </a:cubicBezTo>
                    <a:cubicBezTo>
                      <a:pt x="884" y="11"/>
                      <a:pt x="818" y="1"/>
                      <a:pt x="755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349100" y="2733825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1" y="1"/>
                    </a:moveTo>
                    <a:cubicBezTo>
                      <a:pt x="378" y="1"/>
                      <a:pt x="1" y="593"/>
                      <a:pt x="453" y="934"/>
                    </a:cubicBezTo>
                    <a:cubicBezTo>
                      <a:pt x="581" y="987"/>
                      <a:pt x="705" y="1010"/>
                      <a:pt x="823" y="1010"/>
                    </a:cubicBezTo>
                    <a:cubicBezTo>
                      <a:pt x="1536" y="1010"/>
                      <a:pt x="2045" y="187"/>
                      <a:pt x="1973" y="161"/>
                    </a:cubicBezTo>
                    <a:cubicBezTo>
                      <a:pt x="1684" y="48"/>
                      <a:pt x="1420" y="1"/>
                      <a:pt x="1191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360625" y="2739850"/>
                <a:ext cx="3140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531" extrusionOk="0">
                    <a:moveTo>
                      <a:pt x="1110" y="0"/>
                    </a:moveTo>
                    <a:cubicBezTo>
                      <a:pt x="1098" y="0"/>
                      <a:pt x="1084" y="3"/>
                      <a:pt x="1070" y="8"/>
                    </a:cubicBezTo>
                    <a:lnTo>
                      <a:pt x="115" y="322"/>
                    </a:lnTo>
                    <a:cubicBezTo>
                      <a:pt x="0" y="360"/>
                      <a:pt x="33" y="530"/>
                      <a:pt x="147" y="530"/>
                    </a:cubicBezTo>
                    <a:cubicBezTo>
                      <a:pt x="151" y="530"/>
                      <a:pt x="155" y="530"/>
                      <a:pt x="160" y="530"/>
                    </a:cubicBezTo>
                    <a:cubicBezTo>
                      <a:pt x="168" y="530"/>
                      <a:pt x="177" y="525"/>
                      <a:pt x="182" y="525"/>
                    </a:cubicBezTo>
                    <a:lnTo>
                      <a:pt x="1137" y="207"/>
                    </a:lnTo>
                    <a:cubicBezTo>
                      <a:pt x="1255" y="167"/>
                      <a:pt x="1215" y="0"/>
                      <a:pt x="1110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399600" y="2716325"/>
                <a:ext cx="511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010" extrusionOk="0">
                    <a:moveTo>
                      <a:pt x="1220" y="1"/>
                    </a:moveTo>
                    <a:cubicBezTo>
                      <a:pt x="509" y="1"/>
                      <a:pt x="1" y="821"/>
                      <a:pt x="73" y="852"/>
                    </a:cubicBezTo>
                    <a:cubicBezTo>
                      <a:pt x="362" y="963"/>
                      <a:pt x="625" y="1010"/>
                      <a:pt x="853" y="1010"/>
                    </a:cubicBezTo>
                    <a:cubicBezTo>
                      <a:pt x="1668" y="1010"/>
                      <a:pt x="2046" y="420"/>
                      <a:pt x="1594" y="78"/>
                    </a:cubicBezTo>
                    <a:cubicBezTo>
                      <a:pt x="1465" y="24"/>
                      <a:pt x="1339" y="1"/>
                      <a:pt x="1220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404675" y="2723975"/>
                <a:ext cx="317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577" extrusionOk="0">
                    <a:moveTo>
                      <a:pt x="1114" y="1"/>
                    </a:moveTo>
                    <a:cubicBezTo>
                      <a:pt x="1100" y="1"/>
                      <a:pt x="1084" y="4"/>
                      <a:pt x="1068" y="11"/>
                    </a:cubicBezTo>
                    <a:lnTo>
                      <a:pt x="113" y="369"/>
                    </a:lnTo>
                    <a:cubicBezTo>
                      <a:pt x="1" y="416"/>
                      <a:pt x="40" y="577"/>
                      <a:pt x="153" y="577"/>
                    </a:cubicBezTo>
                    <a:cubicBezTo>
                      <a:pt x="156" y="577"/>
                      <a:pt x="159" y="577"/>
                      <a:pt x="162" y="577"/>
                    </a:cubicBezTo>
                    <a:cubicBezTo>
                      <a:pt x="170" y="577"/>
                      <a:pt x="179" y="572"/>
                      <a:pt x="188" y="572"/>
                    </a:cubicBezTo>
                    <a:lnTo>
                      <a:pt x="1143" y="210"/>
                    </a:lnTo>
                    <a:cubicBezTo>
                      <a:pt x="1268" y="171"/>
                      <a:pt x="1221" y="1"/>
                      <a:pt x="1114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364825" y="2701925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2" y="0"/>
                    </a:moveTo>
                    <a:cubicBezTo>
                      <a:pt x="206" y="0"/>
                      <a:pt x="46" y="123"/>
                      <a:pt x="0" y="367"/>
                    </a:cubicBezTo>
                    <a:cubicBezTo>
                      <a:pt x="56" y="1177"/>
                      <a:pt x="988" y="1402"/>
                      <a:pt x="1285" y="1402"/>
                    </a:cubicBezTo>
                    <a:cubicBezTo>
                      <a:pt x="1343" y="1402"/>
                      <a:pt x="1377" y="1393"/>
                      <a:pt x="1375" y="1379"/>
                    </a:cubicBezTo>
                    <a:cubicBezTo>
                      <a:pt x="1288" y="454"/>
                      <a:pt x="778" y="0"/>
                      <a:pt x="402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9"/>
              <p:cNvSpPr/>
              <p:nvPr/>
            </p:nvSpPr>
            <p:spPr>
              <a:xfrm>
                <a:off x="3368825" y="2708900"/>
                <a:ext cx="24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925" extrusionOk="0">
                    <a:moveTo>
                      <a:pt x="152" y="1"/>
                    </a:moveTo>
                    <a:cubicBezTo>
                      <a:pt x="71" y="1"/>
                      <a:pt x="0" y="107"/>
                      <a:pt x="75" y="185"/>
                    </a:cubicBezTo>
                    <a:lnTo>
                      <a:pt x="787" y="892"/>
                    </a:lnTo>
                    <a:cubicBezTo>
                      <a:pt x="806" y="911"/>
                      <a:pt x="832" y="924"/>
                      <a:pt x="859" y="924"/>
                    </a:cubicBezTo>
                    <a:cubicBezTo>
                      <a:pt x="863" y="924"/>
                      <a:pt x="867" y="924"/>
                      <a:pt x="871" y="923"/>
                    </a:cubicBezTo>
                    <a:cubicBezTo>
                      <a:pt x="963" y="914"/>
                      <a:pt x="999" y="804"/>
                      <a:pt x="937" y="742"/>
                    </a:cubicBezTo>
                    <a:lnTo>
                      <a:pt x="225" y="35"/>
                    </a:lnTo>
                    <a:cubicBezTo>
                      <a:pt x="202" y="11"/>
                      <a:pt x="177" y="1"/>
                      <a:pt x="15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9"/>
              <p:cNvSpPr/>
              <p:nvPr/>
            </p:nvSpPr>
            <p:spPr>
              <a:xfrm>
                <a:off x="3400700" y="2738425"/>
                <a:ext cx="343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402" extrusionOk="0">
                    <a:moveTo>
                      <a:pt x="97" y="0"/>
                    </a:moveTo>
                    <a:cubicBezTo>
                      <a:pt x="37" y="0"/>
                      <a:pt x="1" y="10"/>
                      <a:pt x="2" y="25"/>
                    </a:cubicBezTo>
                    <a:cubicBezTo>
                      <a:pt x="90" y="947"/>
                      <a:pt x="597" y="1402"/>
                      <a:pt x="973" y="1402"/>
                    </a:cubicBezTo>
                    <a:cubicBezTo>
                      <a:pt x="1168" y="1402"/>
                      <a:pt x="1327" y="1278"/>
                      <a:pt x="1373" y="1033"/>
                    </a:cubicBezTo>
                    <a:cubicBezTo>
                      <a:pt x="1318" y="227"/>
                      <a:pt x="399" y="0"/>
                      <a:pt x="97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9"/>
              <p:cNvSpPr/>
              <p:nvPr/>
            </p:nvSpPr>
            <p:spPr>
              <a:xfrm>
                <a:off x="3401500" y="2741625"/>
                <a:ext cx="262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11" extrusionOk="0">
                    <a:moveTo>
                      <a:pt x="158" y="0"/>
                    </a:moveTo>
                    <a:cubicBezTo>
                      <a:pt x="73" y="0"/>
                      <a:pt x="1" y="117"/>
                      <a:pt x="90" y="189"/>
                    </a:cubicBezTo>
                    <a:lnTo>
                      <a:pt x="837" y="883"/>
                    </a:lnTo>
                    <a:cubicBezTo>
                      <a:pt x="855" y="901"/>
                      <a:pt x="880" y="911"/>
                      <a:pt x="905" y="911"/>
                    </a:cubicBezTo>
                    <a:cubicBezTo>
                      <a:pt x="911" y="911"/>
                      <a:pt x="916" y="910"/>
                      <a:pt x="921" y="910"/>
                    </a:cubicBezTo>
                    <a:cubicBezTo>
                      <a:pt x="1014" y="901"/>
                      <a:pt x="1049" y="790"/>
                      <a:pt x="983" y="724"/>
                    </a:cubicBezTo>
                    <a:lnTo>
                      <a:pt x="231" y="34"/>
                    </a:lnTo>
                    <a:cubicBezTo>
                      <a:pt x="208" y="10"/>
                      <a:pt x="182" y="0"/>
                      <a:pt x="158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3386450" y="2693350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2" y="0"/>
                    </a:moveTo>
                    <a:cubicBezTo>
                      <a:pt x="919" y="0"/>
                      <a:pt x="862" y="10"/>
                      <a:pt x="802" y="29"/>
                    </a:cubicBezTo>
                    <a:cubicBezTo>
                      <a:pt x="0" y="540"/>
                      <a:pt x="478" y="1723"/>
                      <a:pt x="567" y="1723"/>
                    </a:cubicBezTo>
                    <a:cubicBezTo>
                      <a:pt x="569" y="1723"/>
                      <a:pt x="571" y="1723"/>
                      <a:pt x="572" y="1722"/>
                    </a:cubicBezTo>
                    <a:cubicBezTo>
                      <a:pt x="1642" y="1003"/>
                      <a:pt x="1529" y="0"/>
                      <a:pt x="972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3399750" y="2698675"/>
                <a:ext cx="13175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1" extrusionOk="0">
                    <a:moveTo>
                      <a:pt x="399" y="0"/>
                    </a:moveTo>
                    <a:cubicBezTo>
                      <a:pt x="359" y="0"/>
                      <a:pt x="318" y="22"/>
                      <a:pt x="301" y="72"/>
                    </a:cubicBezTo>
                    <a:lnTo>
                      <a:pt x="18" y="1032"/>
                    </a:lnTo>
                    <a:cubicBezTo>
                      <a:pt x="1" y="1089"/>
                      <a:pt x="31" y="1151"/>
                      <a:pt x="89" y="1164"/>
                    </a:cubicBezTo>
                    <a:cubicBezTo>
                      <a:pt x="98" y="1167"/>
                      <a:pt x="108" y="1170"/>
                      <a:pt x="117" y="1170"/>
                    </a:cubicBezTo>
                    <a:cubicBezTo>
                      <a:pt x="121" y="1170"/>
                      <a:pt x="125" y="1170"/>
                      <a:pt x="129" y="1169"/>
                    </a:cubicBezTo>
                    <a:cubicBezTo>
                      <a:pt x="173" y="1164"/>
                      <a:pt x="208" y="1133"/>
                      <a:pt x="222" y="1093"/>
                    </a:cubicBezTo>
                    <a:lnTo>
                      <a:pt x="505" y="134"/>
                    </a:lnTo>
                    <a:cubicBezTo>
                      <a:pt x="526" y="53"/>
                      <a:pt x="462" y="0"/>
                      <a:pt x="399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3372350" y="2739000"/>
                <a:ext cx="410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720" extrusionOk="0">
                    <a:moveTo>
                      <a:pt x="1079" y="0"/>
                    </a:moveTo>
                    <a:cubicBezTo>
                      <a:pt x="1078" y="0"/>
                      <a:pt x="1076" y="1"/>
                      <a:pt x="1074" y="2"/>
                    </a:cubicBezTo>
                    <a:cubicBezTo>
                      <a:pt x="0" y="717"/>
                      <a:pt x="114" y="1719"/>
                      <a:pt x="670" y="1719"/>
                    </a:cubicBezTo>
                    <a:cubicBezTo>
                      <a:pt x="723" y="1719"/>
                      <a:pt x="780" y="1710"/>
                      <a:pt x="840" y="1691"/>
                    </a:cubicBezTo>
                    <a:cubicBezTo>
                      <a:pt x="1641" y="1180"/>
                      <a:pt x="1166" y="0"/>
                      <a:pt x="1079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3387475" y="2743225"/>
                <a:ext cx="12350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200" extrusionOk="0">
                    <a:moveTo>
                      <a:pt x="366" y="1"/>
                    </a:moveTo>
                    <a:cubicBezTo>
                      <a:pt x="323" y="1"/>
                      <a:pt x="280" y="25"/>
                      <a:pt x="266" y="81"/>
                    </a:cubicBezTo>
                    <a:lnTo>
                      <a:pt x="14" y="1067"/>
                    </a:lnTo>
                    <a:cubicBezTo>
                      <a:pt x="1" y="1124"/>
                      <a:pt x="32" y="1182"/>
                      <a:pt x="89" y="1199"/>
                    </a:cubicBezTo>
                    <a:lnTo>
                      <a:pt x="129" y="1199"/>
                    </a:lnTo>
                    <a:cubicBezTo>
                      <a:pt x="169" y="1195"/>
                      <a:pt x="209" y="1164"/>
                      <a:pt x="217" y="1124"/>
                    </a:cubicBezTo>
                    <a:lnTo>
                      <a:pt x="469" y="134"/>
                    </a:lnTo>
                    <a:cubicBezTo>
                      <a:pt x="493" y="52"/>
                      <a:pt x="429" y="1"/>
                      <a:pt x="366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3379875" y="2723225"/>
                <a:ext cx="362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227" extrusionOk="0">
                    <a:moveTo>
                      <a:pt x="758" y="1"/>
                    </a:moveTo>
                    <a:cubicBezTo>
                      <a:pt x="327" y="1"/>
                      <a:pt x="0" y="469"/>
                      <a:pt x="216" y="894"/>
                    </a:cubicBezTo>
                    <a:cubicBezTo>
                      <a:pt x="331" y="1118"/>
                      <a:pt x="546" y="1226"/>
                      <a:pt x="760" y="1226"/>
                    </a:cubicBezTo>
                    <a:cubicBezTo>
                      <a:pt x="1006" y="1226"/>
                      <a:pt x="1251" y="1082"/>
                      <a:pt x="1344" y="806"/>
                    </a:cubicBezTo>
                    <a:cubicBezTo>
                      <a:pt x="1450" y="483"/>
                      <a:pt x="1273" y="138"/>
                      <a:pt x="950" y="32"/>
                    </a:cubicBezTo>
                    <a:cubicBezTo>
                      <a:pt x="885" y="11"/>
                      <a:pt x="820" y="1"/>
                      <a:pt x="75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3386700" y="2829125"/>
                <a:ext cx="561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2" extrusionOk="0">
                    <a:moveTo>
                      <a:pt x="1062" y="0"/>
                    </a:moveTo>
                    <a:lnTo>
                      <a:pt x="1062" y="0"/>
                    </a:lnTo>
                    <a:cubicBezTo>
                      <a:pt x="10" y="863"/>
                      <a:pt x="1" y="2282"/>
                      <a:pt x="1" y="2282"/>
                    </a:cubicBezTo>
                    <a:cubicBezTo>
                      <a:pt x="207" y="2371"/>
                      <a:pt x="414" y="2412"/>
                      <a:pt x="615" y="2412"/>
                    </a:cubicBezTo>
                    <a:cubicBezTo>
                      <a:pt x="1297" y="2412"/>
                      <a:pt x="1916" y="1951"/>
                      <a:pt x="2247" y="1398"/>
                    </a:cubicBezTo>
                    <a:lnTo>
                      <a:pt x="2247" y="1398"/>
                    </a:lnTo>
                    <a:cubicBezTo>
                      <a:pt x="1906" y="1655"/>
                      <a:pt x="1574" y="1856"/>
                      <a:pt x="1310" y="1856"/>
                    </a:cubicBezTo>
                    <a:cubicBezTo>
                      <a:pt x="1129" y="1856"/>
                      <a:pt x="980" y="1761"/>
                      <a:pt x="881" y="1526"/>
                    </a:cubicBezTo>
                    <a:cubicBezTo>
                      <a:pt x="757" y="1154"/>
                      <a:pt x="1027" y="571"/>
                      <a:pt x="1062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3405600" y="2812975"/>
                <a:ext cx="553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2505" extrusionOk="0">
                    <a:moveTo>
                      <a:pt x="2211" y="1"/>
                    </a:moveTo>
                    <a:cubicBezTo>
                      <a:pt x="1349" y="32"/>
                      <a:pt x="739" y="293"/>
                      <a:pt x="306" y="646"/>
                    </a:cubicBezTo>
                    <a:cubicBezTo>
                      <a:pt x="271" y="1217"/>
                      <a:pt x="1" y="1800"/>
                      <a:pt x="125" y="2176"/>
                    </a:cubicBezTo>
                    <a:cubicBezTo>
                      <a:pt x="225" y="2411"/>
                      <a:pt x="374" y="2505"/>
                      <a:pt x="554" y="2505"/>
                    </a:cubicBezTo>
                    <a:cubicBezTo>
                      <a:pt x="818" y="2505"/>
                      <a:pt x="1149" y="2303"/>
                      <a:pt x="1491" y="2048"/>
                    </a:cubicBezTo>
                    <a:cubicBezTo>
                      <a:pt x="1584" y="1893"/>
                      <a:pt x="1654" y="1725"/>
                      <a:pt x="1703" y="1548"/>
                    </a:cubicBezTo>
                    <a:cubicBezTo>
                      <a:pt x="1831" y="1022"/>
                      <a:pt x="2004" y="505"/>
                      <a:pt x="2211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9"/>
              <p:cNvSpPr/>
              <p:nvPr/>
            </p:nvSpPr>
            <p:spPr>
              <a:xfrm>
                <a:off x="3338625" y="2911350"/>
                <a:ext cx="397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6" extrusionOk="0">
                    <a:moveTo>
                      <a:pt x="1486" y="1"/>
                    </a:moveTo>
                    <a:lnTo>
                      <a:pt x="1486" y="1"/>
                    </a:lnTo>
                    <a:cubicBezTo>
                      <a:pt x="566" y="72"/>
                      <a:pt x="1" y="854"/>
                      <a:pt x="1" y="854"/>
                    </a:cubicBezTo>
                    <a:cubicBezTo>
                      <a:pt x="220" y="1218"/>
                      <a:pt x="595" y="1366"/>
                      <a:pt x="971" y="1366"/>
                    </a:cubicBezTo>
                    <a:cubicBezTo>
                      <a:pt x="1185" y="1366"/>
                      <a:pt x="1400" y="1318"/>
                      <a:pt x="1588" y="1234"/>
                    </a:cubicBezTo>
                    <a:lnTo>
                      <a:pt x="1588" y="1234"/>
                    </a:lnTo>
                    <a:cubicBezTo>
                      <a:pt x="1549" y="1235"/>
                      <a:pt x="1510" y="1236"/>
                      <a:pt x="1472" y="1236"/>
                    </a:cubicBezTo>
                    <a:cubicBezTo>
                      <a:pt x="1038" y="1236"/>
                      <a:pt x="698" y="1157"/>
                      <a:pt x="783" y="775"/>
                    </a:cubicBezTo>
                    <a:cubicBezTo>
                      <a:pt x="863" y="523"/>
                      <a:pt x="1243" y="306"/>
                      <a:pt x="1486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9"/>
              <p:cNvSpPr/>
              <p:nvPr/>
            </p:nvSpPr>
            <p:spPr>
              <a:xfrm>
                <a:off x="3356050" y="2911250"/>
                <a:ext cx="52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241" extrusionOk="0">
                    <a:moveTo>
                      <a:pt x="916" y="0"/>
                    </a:moveTo>
                    <a:cubicBezTo>
                      <a:pt x="873" y="0"/>
                      <a:pt x="831" y="2"/>
                      <a:pt x="789" y="5"/>
                    </a:cubicBezTo>
                    <a:cubicBezTo>
                      <a:pt x="546" y="310"/>
                      <a:pt x="166" y="527"/>
                      <a:pt x="86" y="779"/>
                    </a:cubicBezTo>
                    <a:cubicBezTo>
                      <a:pt x="1" y="1161"/>
                      <a:pt x="341" y="1240"/>
                      <a:pt x="775" y="1240"/>
                    </a:cubicBezTo>
                    <a:cubicBezTo>
                      <a:pt x="813" y="1240"/>
                      <a:pt x="852" y="1239"/>
                      <a:pt x="891" y="1238"/>
                    </a:cubicBezTo>
                    <a:cubicBezTo>
                      <a:pt x="1001" y="1190"/>
                      <a:pt x="1107" y="1123"/>
                      <a:pt x="1200" y="1044"/>
                    </a:cubicBezTo>
                    <a:cubicBezTo>
                      <a:pt x="1483" y="805"/>
                      <a:pt x="1779" y="584"/>
                      <a:pt x="2093" y="385"/>
                    </a:cubicBezTo>
                    <a:cubicBezTo>
                      <a:pt x="1660" y="102"/>
                      <a:pt x="1266" y="0"/>
                      <a:pt x="916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3271650" y="3264175"/>
                <a:ext cx="49425" cy="1505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6023" extrusionOk="0">
                    <a:moveTo>
                      <a:pt x="14" y="0"/>
                    </a:moveTo>
                    <a:lnTo>
                      <a:pt x="0" y="18"/>
                    </a:lnTo>
                    <a:cubicBezTo>
                      <a:pt x="75" y="76"/>
                      <a:pt x="151" y="138"/>
                      <a:pt x="221" y="199"/>
                    </a:cubicBezTo>
                    <a:cubicBezTo>
                      <a:pt x="407" y="367"/>
                      <a:pt x="579" y="553"/>
                      <a:pt x="734" y="748"/>
                    </a:cubicBezTo>
                    <a:cubicBezTo>
                      <a:pt x="840" y="876"/>
                      <a:pt x="938" y="1013"/>
                      <a:pt x="1030" y="1154"/>
                    </a:cubicBezTo>
                    <a:cubicBezTo>
                      <a:pt x="1132" y="1309"/>
                      <a:pt x="1225" y="1473"/>
                      <a:pt x="1305" y="1641"/>
                    </a:cubicBezTo>
                    <a:cubicBezTo>
                      <a:pt x="1393" y="1818"/>
                      <a:pt x="1468" y="2003"/>
                      <a:pt x="1534" y="2193"/>
                    </a:cubicBezTo>
                    <a:cubicBezTo>
                      <a:pt x="1601" y="2388"/>
                      <a:pt x="1649" y="2587"/>
                      <a:pt x="1689" y="2790"/>
                    </a:cubicBezTo>
                    <a:cubicBezTo>
                      <a:pt x="1729" y="2994"/>
                      <a:pt x="1751" y="3197"/>
                      <a:pt x="1764" y="3405"/>
                    </a:cubicBezTo>
                    <a:cubicBezTo>
                      <a:pt x="1769" y="3507"/>
                      <a:pt x="1769" y="3608"/>
                      <a:pt x="1769" y="3705"/>
                    </a:cubicBezTo>
                    <a:cubicBezTo>
                      <a:pt x="1769" y="3807"/>
                      <a:pt x="1760" y="3904"/>
                      <a:pt x="1756" y="4002"/>
                    </a:cubicBezTo>
                    <a:cubicBezTo>
                      <a:pt x="1738" y="4187"/>
                      <a:pt x="1716" y="4373"/>
                      <a:pt x="1680" y="4554"/>
                    </a:cubicBezTo>
                    <a:cubicBezTo>
                      <a:pt x="1667" y="4643"/>
                      <a:pt x="1645" y="4727"/>
                      <a:pt x="1623" y="4806"/>
                    </a:cubicBezTo>
                    <a:cubicBezTo>
                      <a:pt x="1601" y="4890"/>
                      <a:pt x="1588" y="4970"/>
                      <a:pt x="1561" y="5041"/>
                    </a:cubicBezTo>
                    <a:cubicBezTo>
                      <a:pt x="1517" y="5191"/>
                      <a:pt x="1473" y="5328"/>
                      <a:pt x="1428" y="5447"/>
                    </a:cubicBezTo>
                    <a:cubicBezTo>
                      <a:pt x="1384" y="5562"/>
                      <a:pt x="1349" y="5669"/>
                      <a:pt x="1309" y="5753"/>
                    </a:cubicBezTo>
                    <a:lnTo>
                      <a:pt x="1194" y="6013"/>
                    </a:lnTo>
                    <a:lnTo>
                      <a:pt x="1216" y="6022"/>
                    </a:lnTo>
                    <a:lnTo>
                      <a:pt x="1252" y="5956"/>
                    </a:lnTo>
                    <a:cubicBezTo>
                      <a:pt x="1278" y="5916"/>
                      <a:pt x="1318" y="5850"/>
                      <a:pt x="1362" y="5775"/>
                    </a:cubicBezTo>
                    <a:cubicBezTo>
                      <a:pt x="1411" y="5695"/>
                      <a:pt x="1459" y="5593"/>
                      <a:pt x="1517" y="5478"/>
                    </a:cubicBezTo>
                    <a:cubicBezTo>
                      <a:pt x="1579" y="5346"/>
                      <a:pt x="1636" y="5213"/>
                      <a:pt x="1685" y="5076"/>
                    </a:cubicBezTo>
                    <a:cubicBezTo>
                      <a:pt x="1716" y="5005"/>
                      <a:pt x="1738" y="4926"/>
                      <a:pt x="1764" y="4842"/>
                    </a:cubicBezTo>
                    <a:cubicBezTo>
                      <a:pt x="1795" y="4758"/>
                      <a:pt x="1817" y="4674"/>
                      <a:pt x="1840" y="4585"/>
                    </a:cubicBezTo>
                    <a:cubicBezTo>
                      <a:pt x="1857" y="4497"/>
                      <a:pt x="1884" y="4404"/>
                      <a:pt x="1901" y="4307"/>
                    </a:cubicBezTo>
                    <a:cubicBezTo>
                      <a:pt x="1915" y="4214"/>
                      <a:pt x="1937" y="4117"/>
                      <a:pt x="1946" y="4015"/>
                    </a:cubicBezTo>
                    <a:cubicBezTo>
                      <a:pt x="1950" y="3913"/>
                      <a:pt x="1968" y="3812"/>
                      <a:pt x="1968" y="3710"/>
                    </a:cubicBezTo>
                    <a:cubicBezTo>
                      <a:pt x="1968" y="3604"/>
                      <a:pt x="1977" y="3498"/>
                      <a:pt x="1968" y="3392"/>
                    </a:cubicBezTo>
                    <a:cubicBezTo>
                      <a:pt x="1959" y="3175"/>
                      <a:pt x="1937" y="2963"/>
                      <a:pt x="1897" y="2751"/>
                    </a:cubicBezTo>
                    <a:cubicBezTo>
                      <a:pt x="1857" y="2538"/>
                      <a:pt x="1800" y="2330"/>
                      <a:pt x="1729" y="2127"/>
                    </a:cubicBezTo>
                    <a:cubicBezTo>
                      <a:pt x="1689" y="2025"/>
                      <a:pt x="1658" y="1924"/>
                      <a:pt x="1610" y="1831"/>
                    </a:cubicBezTo>
                    <a:lnTo>
                      <a:pt x="1543" y="1689"/>
                    </a:lnTo>
                    <a:lnTo>
                      <a:pt x="1473" y="1557"/>
                    </a:lnTo>
                    <a:cubicBezTo>
                      <a:pt x="1428" y="1464"/>
                      <a:pt x="1380" y="1380"/>
                      <a:pt x="1327" y="1296"/>
                    </a:cubicBezTo>
                    <a:cubicBezTo>
                      <a:pt x="1269" y="1216"/>
                      <a:pt x="1221" y="1137"/>
                      <a:pt x="1163" y="1066"/>
                    </a:cubicBezTo>
                    <a:cubicBezTo>
                      <a:pt x="1061" y="925"/>
                      <a:pt x="951" y="792"/>
                      <a:pt x="831" y="664"/>
                    </a:cubicBezTo>
                    <a:cubicBezTo>
                      <a:pt x="734" y="558"/>
                      <a:pt x="628" y="456"/>
                      <a:pt x="518" y="363"/>
                    </a:cubicBezTo>
                    <a:cubicBezTo>
                      <a:pt x="420" y="279"/>
                      <a:pt x="332" y="213"/>
                      <a:pt x="257" y="155"/>
                    </a:cubicBezTo>
                    <a:cubicBezTo>
                      <a:pt x="182" y="98"/>
                      <a:pt x="120" y="62"/>
                      <a:pt x="80" y="3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3230850" y="3218850"/>
                <a:ext cx="6657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2291" extrusionOk="0">
                    <a:moveTo>
                      <a:pt x="1464" y="1"/>
                    </a:moveTo>
                    <a:cubicBezTo>
                      <a:pt x="1862" y="598"/>
                      <a:pt x="2110" y="1155"/>
                      <a:pt x="1517" y="1371"/>
                    </a:cubicBezTo>
                    <a:cubicBezTo>
                      <a:pt x="1463" y="1386"/>
                      <a:pt x="1405" y="1392"/>
                      <a:pt x="1344" y="1392"/>
                    </a:cubicBezTo>
                    <a:cubicBezTo>
                      <a:pt x="976" y="1392"/>
                      <a:pt x="490" y="1163"/>
                      <a:pt x="1" y="1106"/>
                    </a:cubicBezTo>
                    <a:lnTo>
                      <a:pt x="1" y="1106"/>
                    </a:lnTo>
                    <a:cubicBezTo>
                      <a:pt x="806" y="2207"/>
                      <a:pt x="2220" y="2291"/>
                      <a:pt x="2220" y="2291"/>
                    </a:cubicBezTo>
                    <a:cubicBezTo>
                      <a:pt x="2662" y="1407"/>
                      <a:pt x="2154" y="469"/>
                      <a:pt x="1464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3216925" y="3198075"/>
                <a:ext cx="666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4" extrusionOk="0">
                    <a:moveTo>
                      <a:pt x="18" y="1"/>
                    </a:moveTo>
                    <a:lnTo>
                      <a:pt x="18" y="1"/>
                    </a:lnTo>
                    <a:cubicBezTo>
                      <a:pt x="1" y="858"/>
                      <a:pt x="226" y="1486"/>
                      <a:pt x="558" y="1937"/>
                    </a:cubicBezTo>
                    <a:cubicBezTo>
                      <a:pt x="1047" y="1994"/>
                      <a:pt x="1533" y="2223"/>
                      <a:pt x="1901" y="2223"/>
                    </a:cubicBezTo>
                    <a:cubicBezTo>
                      <a:pt x="1962" y="2223"/>
                      <a:pt x="2020" y="2217"/>
                      <a:pt x="2074" y="2202"/>
                    </a:cubicBezTo>
                    <a:cubicBezTo>
                      <a:pt x="2667" y="1986"/>
                      <a:pt x="2419" y="1429"/>
                      <a:pt x="2021" y="832"/>
                    </a:cubicBezTo>
                    <a:cubicBezTo>
                      <a:pt x="1871" y="730"/>
                      <a:pt x="1707" y="651"/>
                      <a:pt x="1539" y="593"/>
                    </a:cubicBezTo>
                    <a:cubicBezTo>
                      <a:pt x="828" y="372"/>
                      <a:pt x="823" y="412"/>
                      <a:pt x="18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3271525" y="3297775"/>
                <a:ext cx="44700" cy="3410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364" extrusionOk="0">
                    <a:moveTo>
                      <a:pt x="713" y="1"/>
                    </a:moveTo>
                    <a:lnTo>
                      <a:pt x="713" y="1"/>
                    </a:lnTo>
                    <a:cubicBezTo>
                      <a:pt x="1097" y="301"/>
                      <a:pt x="1376" y="611"/>
                      <a:pt x="1035" y="867"/>
                    </a:cubicBezTo>
                    <a:cubicBezTo>
                      <a:pt x="814" y="1013"/>
                      <a:pt x="386" y="938"/>
                      <a:pt x="1" y="1013"/>
                    </a:cubicBezTo>
                    <a:cubicBezTo>
                      <a:pt x="396" y="1297"/>
                      <a:pt x="843" y="1364"/>
                      <a:pt x="1177" y="1364"/>
                    </a:cubicBezTo>
                    <a:cubicBezTo>
                      <a:pt x="1479" y="1364"/>
                      <a:pt x="1690" y="1309"/>
                      <a:pt x="1690" y="1309"/>
                    </a:cubicBezTo>
                    <a:cubicBezTo>
                      <a:pt x="1787" y="655"/>
                      <a:pt x="1261" y="160"/>
                      <a:pt x="713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3252625" y="3294900"/>
                <a:ext cx="5330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11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3" y="553"/>
                      <a:pt x="452" y="907"/>
                      <a:pt x="761" y="1128"/>
                    </a:cubicBezTo>
                    <a:cubicBezTo>
                      <a:pt x="1142" y="1053"/>
                      <a:pt x="1570" y="1128"/>
                      <a:pt x="1796" y="982"/>
                    </a:cubicBezTo>
                    <a:cubicBezTo>
                      <a:pt x="2132" y="726"/>
                      <a:pt x="1853" y="416"/>
                      <a:pt x="1473" y="116"/>
                    </a:cubicBezTo>
                    <a:cubicBezTo>
                      <a:pt x="1354" y="85"/>
                      <a:pt x="1230" y="67"/>
                      <a:pt x="1106" y="67"/>
                    </a:cubicBezTo>
                    <a:cubicBezTo>
                      <a:pt x="1076" y="67"/>
                      <a:pt x="1045" y="67"/>
                      <a:pt x="1014" y="67"/>
                    </a:cubicBezTo>
                    <a:cubicBezTo>
                      <a:pt x="677" y="67"/>
                      <a:pt x="337" y="45"/>
                      <a:pt x="1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4" name="Google Shape;974;p9"/>
          <p:cNvGrpSpPr/>
          <p:nvPr/>
        </p:nvGrpSpPr>
        <p:grpSpPr>
          <a:xfrm rot="596273">
            <a:off x="521863" y="395147"/>
            <a:ext cx="1245114" cy="3246685"/>
            <a:chOff x="3171550" y="2693350"/>
            <a:chExt cx="309800" cy="748700"/>
          </a:xfrm>
        </p:grpSpPr>
        <p:sp>
          <p:nvSpPr>
            <p:cNvPr id="975" name="Google Shape;975;p9"/>
            <p:cNvSpPr/>
            <p:nvPr/>
          </p:nvSpPr>
          <p:spPr>
            <a:xfrm>
              <a:off x="3187500" y="3060500"/>
              <a:ext cx="51150" cy="25250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9"/>
            <p:cNvSpPr/>
            <p:nvPr/>
          </p:nvSpPr>
          <p:spPr>
            <a:xfrm>
              <a:off x="3202775" y="3069200"/>
              <a:ext cx="23800" cy="7975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9"/>
            <p:cNvSpPr/>
            <p:nvPr/>
          </p:nvSpPr>
          <p:spPr>
            <a:xfrm>
              <a:off x="3203225" y="3028600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9"/>
            <p:cNvSpPr/>
            <p:nvPr/>
          </p:nvSpPr>
          <p:spPr>
            <a:xfrm>
              <a:off x="3210975" y="3038250"/>
              <a:ext cx="17800" cy="1782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9"/>
            <p:cNvSpPr/>
            <p:nvPr/>
          </p:nvSpPr>
          <p:spPr>
            <a:xfrm>
              <a:off x="3228750" y="3072525"/>
              <a:ext cx="6325" cy="24650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0" name="Google Shape;980;p9"/>
            <p:cNvGrpSpPr/>
            <p:nvPr/>
          </p:nvGrpSpPr>
          <p:grpSpPr>
            <a:xfrm>
              <a:off x="3171550" y="2693350"/>
              <a:ext cx="309800" cy="748700"/>
              <a:chOff x="3171550" y="2693350"/>
              <a:chExt cx="309800" cy="748700"/>
            </a:xfrm>
          </p:grpSpPr>
          <p:sp>
            <p:nvSpPr>
              <p:cNvPr id="981" name="Google Shape;981;p9"/>
              <p:cNvSpPr/>
              <p:nvPr/>
            </p:nvSpPr>
            <p:spPr>
              <a:xfrm>
                <a:off x="3238925" y="3062900"/>
                <a:ext cx="5762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3609" extrusionOk="0">
                    <a:moveTo>
                      <a:pt x="14" y="0"/>
                    </a:moveTo>
                    <a:lnTo>
                      <a:pt x="1" y="14"/>
                    </a:lnTo>
                    <a:cubicBezTo>
                      <a:pt x="1" y="14"/>
                      <a:pt x="49" y="62"/>
                      <a:pt x="129" y="146"/>
                    </a:cubicBezTo>
                    <a:cubicBezTo>
                      <a:pt x="164" y="191"/>
                      <a:pt x="217" y="239"/>
                      <a:pt x="270" y="301"/>
                    </a:cubicBezTo>
                    <a:lnTo>
                      <a:pt x="447" y="509"/>
                    </a:lnTo>
                    <a:cubicBezTo>
                      <a:pt x="513" y="584"/>
                      <a:pt x="580" y="672"/>
                      <a:pt x="651" y="765"/>
                    </a:cubicBezTo>
                    <a:cubicBezTo>
                      <a:pt x="721" y="854"/>
                      <a:pt x="801" y="947"/>
                      <a:pt x="872" y="1053"/>
                    </a:cubicBezTo>
                    <a:lnTo>
                      <a:pt x="1093" y="1367"/>
                    </a:lnTo>
                    <a:cubicBezTo>
                      <a:pt x="1172" y="1473"/>
                      <a:pt x="1239" y="1592"/>
                      <a:pt x="1309" y="1703"/>
                    </a:cubicBezTo>
                    <a:lnTo>
                      <a:pt x="1522" y="2043"/>
                    </a:lnTo>
                    <a:cubicBezTo>
                      <a:pt x="1592" y="2154"/>
                      <a:pt x="1650" y="2273"/>
                      <a:pt x="1707" y="2383"/>
                    </a:cubicBezTo>
                    <a:cubicBezTo>
                      <a:pt x="1765" y="2494"/>
                      <a:pt x="1822" y="2600"/>
                      <a:pt x="1875" y="2702"/>
                    </a:cubicBezTo>
                    <a:cubicBezTo>
                      <a:pt x="1928" y="2795"/>
                      <a:pt x="1972" y="2892"/>
                      <a:pt x="2017" y="2994"/>
                    </a:cubicBezTo>
                    <a:lnTo>
                      <a:pt x="2282" y="3608"/>
                    </a:lnTo>
                    <a:lnTo>
                      <a:pt x="2304" y="3599"/>
                    </a:lnTo>
                    <a:cubicBezTo>
                      <a:pt x="2255" y="3378"/>
                      <a:pt x="2202" y="3157"/>
                      <a:pt x="2132" y="2941"/>
                    </a:cubicBezTo>
                    <a:cubicBezTo>
                      <a:pt x="2105" y="2834"/>
                      <a:pt x="2065" y="2733"/>
                      <a:pt x="2021" y="2631"/>
                    </a:cubicBezTo>
                    <a:cubicBezTo>
                      <a:pt x="1977" y="2525"/>
                      <a:pt x="1928" y="2410"/>
                      <a:pt x="1871" y="2295"/>
                    </a:cubicBezTo>
                    <a:lnTo>
                      <a:pt x="1791" y="2118"/>
                    </a:lnTo>
                    <a:cubicBezTo>
                      <a:pt x="1765" y="2056"/>
                      <a:pt x="1734" y="1994"/>
                      <a:pt x="1698" y="1941"/>
                    </a:cubicBezTo>
                    <a:lnTo>
                      <a:pt x="1491" y="1592"/>
                    </a:lnTo>
                    <a:cubicBezTo>
                      <a:pt x="1415" y="1473"/>
                      <a:pt x="1340" y="1362"/>
                      <a:pt x="1261" y="1252"/>
                    </a:cubicBezTo>
                    <a:cubicBezTo>
                      <a:pt x="1185" y="1141"/>
                      <a:pt x="1101" y="1039"/>
                      <a:pt x="1022" y="938"/>
                    </a:cubicBezTo>
                    <a:cubicBezTo>
                      <a:pt x="947" y="845"/>
                      <a:pt x="863" y="752"/>
                      <a:pt x="779" y="664"/>
                    </a:cubicBezTo>
                    <a:cubicBezTo>
                      <a:pt x="699" y="580"/>
                      <a:pt x="624" y="496"/>
                      <a:pt x="549" y="429"/>
                    </a:cubicBezTo>
                    <a:cubicBezTo>
                      <a:pt x="474" y="359"/>
                      <a:pt x="399" y="297"/>
                      <a:pt x="341" y="239"/>
                    </a:cubicBezTo>
                    <a:cubicBezTo>
                      <a:pt x="279" y="186"/>
                      <a:pt x="217" y="142"/>
                      <a:pt x="169" y="107"/>
                    </a:cubicBezTo>
                    <a:cubicBezTo>
                      <a:pt x="124" y="71"/>
                      <a:pt x="85" y="45"/>
                      <a:pt x="58" y="27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284900" y="2825475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628" y="1"/>
                    </a:moveTo>
                    <a:lnTo>
                      <a:pt x="6403" y="213"/>
                    </a:lnTo>
                    <a:cubicBezTo>
                      <a:pt x="6257" y="350"/>
                      <a:pt x="6036" y="544"/>
                      <a:pt x="5757" y="792"/>
                    </a:cubicBezTo>
                    <a:cubicBezTo>
                      <a:pt x="5479" y="1044"/>
                      <a:pt x="5134" y="1340"/>
                      <a:pt x="4745" y="1685"/>
                    </a:cubicBezTo>
                    <a:cubicBezTo>
                      <a:pt x="4351" y="2030"/>
                      <a:pt x="3909" y="2415"/>
                      <a:pt x="3445" y="2866"/>
                    </a:cubicBezTo>
                    <a:cubicBezTo>
                      <a:pt x="2941" y="3343"/>
                      <a:pt x="2468" y="3856"/>
                      <a:pt x="2030" y="4395"/>
                    </a:cubicBezTo>
                    <a:cubicBezTo>
                      <a:pt x="1531" y="5005"/>
                      <a:pt x="1115" y="5673"/>
                      <a:pt x="788" y="6385"/>
                    </a:cubicBezTo>
                    <a:cubicBezTo>
                      <a:pt x="447" y="7154"/>
                      <a:pt x="217" y="7972"/>
                      <a:pt x="116" y="8808"/>
                    </a:cubicBezTo>
                    <a:cubicBezTo>
                      <a:pt x="1" y="9661"/>
                      <a:pt x="23" y="10536"/>
                      <a:pt x="116" y="11399"/>
                    </a:cubicBezTo>
                    <a:cubicBezTo>
                      <a:pt x="164" y="11832"/>
                      <a:pt x="240" y="12256"/>
                      <a:pt x="324" y="12681"/>
                    </a:cubicBezTo>
                    <a:cubicBezTo>
                      <a:pt x="372" y="12888"/>
                      <a:pt x="421" y="13101"/>
                      <a:pt x="469" y="13309"/>
                    </a:cubicBezTo>
                    <a:lnTo>
                      <a:pt x="633" y="13923"/>
                    </a:lnTo>
                    <a:lnTo>
                      <a:pt x="792" y="14529"/>
                    </a:lnTo>
                    <a:cubicBezTo>
                      <a:pt x="845" y="14732"/>
                      <a:pt x="903" y="14931"/>
                      <a:pt x="947" y="15130"/>
                    </a:cubicBezTo>
                    <a:cubicBezTo>
                      <a:pt x="1027" y="15532"/>
                      <a:pt x="1128" y="15921"/>
                      <a:pt x="1181" y="16315"/>
                    </a:cubicBezTo>
                    <a:cubicBezTo>
                      <a:pt x="1212" y="16514"/>
                      <a:pt x="1256" y="16704"/>
                      <a:pt x="1279" y="16899"/>
                    </a:cubicBezTo>
                    <a:cubicBezTo>
                      <a:pt x="1296" y="17093"/>
                      <a:pt x="1318" y="17288"/>
                      <a:pt x="1345" y="17473"/>
                    </a:cubicBezTo>
                    <a:cubicBezTo>
                      <a:pt x="1371" y="17663"/>
                      <a:pt x="1385" y="17854"/>
                      <a:pt x="1398" y="18039"/>
                    </a:cubicBezTo>
                    <a:cubicBezTo>
                      <a:pt x="1407" y="18225"/>
                      <a:pt x="1429" y="18411"/>
                      <a:pt x="1433" y="18592"/>
                    </a:cubicBezTo>
                    <a:cubicBezTo>
                      <a:pt x="1455" y="19277"/>
                      <a:pt x="1433" y="19962"/>
                      <a:pt x="1358" y="20639"/>
                    </a:cubicBezTo>
                    <a:cubicBezTo>
                      <a:pt x="1310" y="20953"/>
                      <a:pt x="1274" y="21258"/>
                      <a:pt x="1212" y="21541"/>
                    </a:cubicBezTo>
                    <a:cubicBezTo>
                      <a:pt x="1181" y="21682"/>
                      <a:pt x="1159" y="21824"/>
                      <a:pt x="1124" y="21956"/>
                    </a:cubicBezTo>
                    <a:cubicBezTo>
                      <a:pt x="1088" y="22089"/>
                      <a:pt x="1053" y="22217"/>
                      <a:pt x="1022" y="22341"/>
                    </a:cubicBezTo>
                    <a:cubicBezTo>
                      <a:pt x="996" y="22469"/>
                      <a:pt x="951" y="22589"/>
                      <a:pt x="912" y="22699"/>
                    </a:cubicBezTo>
                    <a:cubicBezTo>
                      <a:pt x="876" y="22814"/>
                      <a:pt x="845" y="22929"/>
                      <a:pt x="801" y="23031"/>
                    </a:cubicBezTo>
                    <a:cubicBezTo>
                      <a:pt x="722" y="23243"/>
                      <a:pt x="655" y="23438"/>
                      <a:pt x="576" y="23606"/>
                    </a:cubicBezTo>
                    <a:cubicBezTo>
                      <a:pt x="531" y="23690"/>
                      <a:pt x="496" y="23769"/>
                      <a:pt x="465" y="23844"/>
                    </a:cubicBezTo>
                    <a:cubicBezTo>
                      <a:pt x="430" y="23920"/>
                      <a:pt x="390" y="23990"/>
                      <a:pt x="359" y="24057"/>
                    </a:cubicBezTo>
                    <a:cubicBezTo>
                      <a:pt x="297" y="24185"/>
                      <a:pt x="240" y="24295"/>
                      <a:pt x="191" y="24379"/>
                    </a:cubicBezTo>
                    <a:lnTo>
                      <a:pt x="36" y="24649"/>
                    </a:lnTo>
                    <a:lnTo>
                      <a:pt x="54" y="24662"/>
                    </a:lnTo>
                    <a:lnTo>
                      <a:pt x="213" y="24401"/>
                    </a:lnTo>
                    <a:cubicBezTo>
                      <a:pt x="271" y="24317"/>
                      <a:pt x="328" y="24207"/>
                      <a:pt x="394" y="24079"/>
                    </a:cubicBezTo>
                    <a:cubicBezTo>
                      <a:pt x="430" y="24017"/>
                      <a:pt x="469" y="23946"/>
                      <a:pt x="505" y="23875"/>
                    </a:cubicBezTo>
                    <a:lnTo>
                      <a:pt x="620" y="23632"/>
                    </a:lnTo>
                    <a:cubicBezTo>
                      <a:pt x="708" y="23469"/>
                      <a:pt x="779" y="23274"/>
                      <a:pt x="867" y="23062"/>
                    </a:cubicBezTo>
                    <a:cubicBezTo>
                      <a:pt x="912" y="22960"/>
                      <a:pt x="947" y="22850"/>
                      <a:pt x="987" y="22730"/>
                    </a:cubicBezTo>
                    <a:cubicBezTo>
                      <a:pt x="1022" y="22615"/>
                      <a:pt x="1071" y="22500"/>
                      <a:pt x="1106" y="22372"/>
                    </a:cubicBezTo>
                    <a:cubicBezTo>
                      <a:pt x="1270" y="21811"/>
                      <a:pt x="1398" y="21240"/>
                      <a:pt x="1478" y="20661"/>
                    </a:cubicBezTo>
                    <a:cubicBezTo>
                      <a:pt x="1562" y="19971"/>
                      <a:pt x="1597" y="19282"/>
                      <a:pt x="1584" y="18592"/>
                    </a:cubicBezTo>
                    <a:cubicBezTo>
                      <a:pt x="1584" y="18406"/>
                      <a:pt x="1566" y="18221"/>
                      <a:pt x="1557" y="18030"/>
                    </a:cubicBezTo>
                    <a:cubicBezTo>
                      <a:pt x="1548" y="17845"/>
                      <a:pt x="1535" y="17655"/>
                      <a:pt x="1513" y="17460"/>
                    </a:cubicBezTo>
                    <a:cubicBezTo>
                      <a:pt x="1491" y="17270"/>
                      <a:pt x="1478" y="17075"/>
                      <a:pt x="1451" y="16876"/>
                    </a:cubicBezTo>
                    <a:cubicBezTo>
                      <a:pt x="1424" y="16682"/>
                      <a:pt x="1389" y="16487"/>
                      <a:pt x="1358" y="16288"/>
                    </a:cubicBezTo>
                    <a:cubicBezTo>
                      <a:pt x="1305" y="15891"/>
                      <a:pt x="1208" y="15493"/>
                      <a:pt x="1128" y="15090"/>
                    </a:cubicBezTo>
                    <a:cubicBezTo>
                      <a:pt x="1035" y="14684"/>
                      <a:pt x="925" y="14281"/>
                      <a:pt x="819" y="13874"/>
                    </a:cubicBezTo>
                    <a:cubicBezTo>
                      <a:pt x="589" y="13052"/>
                      <a:pt x="425" y="12221"/>
                      <a:pt x="324" y="11376"/>
                    </a:cubicBezTo>
                    <a:cubicBezTo>
                      <a:pt x="226" y="10528"/>
                      <a:pt x="204" y="9665"/>
                      <a:pt x="310" y="8834"/>
                    </a:cubicBezTo>
                    <a:cubicBezTo>
                      <a:pt x="408" y="8016"/>
                      <a:pt x="624" y="7216"/>
                      <a:pt x="956" y="6460"/>
                    </a:cubicBezTo>
                    <a:cubicBezTo>
                      <a:pt x="1270" y="5757"/>
                      <a:pt x="1672" y="5098"/>
                      <a:pt x="2150" y="4493"/>
                    </a:cubicBezTo>
                    <a:cubicBezTo>
                      <a:pt x="2578" y="3953"/>
                      <a:pt x="3038" y="3436"/>
                      <a:pt x="3533" y="2954"/>
                    </a:cubicBezTo>
                    <a:cubicBezTo>
                      <a:pt x="3989" y="2503"/>
                      <a:pt x="4422" y="2105"/>
                      <a:pt x="4802" y="1751"/>
                    </a:cubicBezTo>
                    <a:cubicBezTo>
                      <a:pt x="5187" y="1398"/>
                      <a:pt x="5523" y="1093"/>
                      <a:pt x="5793" y="836"/>
                    </a:cubicBezTo>
                    <a:cubicBezTo>
                      <a:pt x="6067" y="580"/>
                      <a:pt x="6279" y="376"/>
                      <a:pt x="6421" y="235"/>
                    </a:cubicBezTo>
                    <a:lnTo>
                      <a:pt x="6642" y="18"/>
                    </a:lnTo>
                    <a:lnTo>
                      <a:pt x="6628" y="1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269000" y="2856650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8" y="36"/>
                      <a:pt x="44" y="89"/>
                    </a:cubicBezTo>
                    <a:cubicBezTo>
                      <a:pt x="67" y="142"/>
                      <a:pt x="102" y="217"/>
                      <a:pt x="142" y="319"/>
                    </a:cubicBezTo>
                    <a:cubicBezTo>
                      <a:pt x="164" y="367"/>
                      <a:pt x="181" y="425"/>
                      <a:pt x="204" y="487"/>
                    </a:cubicBezTo>
                    <a:cubicBezTo>
                      <a:pt x="226" y="544"/>
                      <a:pt x="248" y="615"/>
                      <a:pt x="265" y="686"/>
                    </a:cubicBezTo>
                    <a:cubicBezTo>
                      <a:pt x="310" y="827"/>
                      <a:pt x="349" y="995"/>
                      <a:pt x="394" y="1172"/>
                    </a:cubicBezTo>
                    <a:cubicBezTo>
                      <a:pt x="411" y="1265"/>
                      <a:pt x="429" y="1358"/>
                      <a:pt x="451" y="1455"/>
                    </a:cubicBezTo>
                    <a:cubicBezTo>
                      <a:pt x="473" y="1552"/>
                      <a:pt x="495" y="1654"/>
                      <a:pt x="513" y="1756"/>
                    </a:cubicBezTo>
                    <a:cubicBezTo>
                      <a:pt x="531" y="1862"/>
                      <a:pt x="553" y="1968"/>
                      <a:pt x="566" y="2078"/>
                    </a:cubicBezTo>
                    <a:cubicBezTo>
                      <a:pt x="579" y="2189"/>
                      <a:pt x="597" y="2299"/>
                      <a:pt x="615" y="2414"/>
                    </a:cubicBezTo>
                    <a:cubicBezTo>
                      <a:pt x="650" y="2644"/>
                      <a:pt x="668" y="2883"/>
                      <a:pt x="699" y="3122"/>
                    </a:cubicBezTo>
                    <a:cubicBezTo>
                      <a:pt x="725" y="3365"/>
                      <a:pt x="739" y="3608"/>
                      <a:pt x="761" y="3856"/>
                    </a:cubicBezTo>
                    <a:cubicBezTo>
                      <a:pt x="783" y="4099"/>
                      <a:pt x="792" y="4346"/>
                      <a:pt x="809" y="4590"/>
                    </a:cubicBezTo>
                    <a:cubicBezTo>
                      <a:pt x="827" y="4833"/>
                      <a:pt x="831" y="5072"/>
                      <a:pt x="840" y="5301"/>
                    </a:cubicBezTo>
                    <a:cubicBezTo>
                      <a:pt x="849" y="5536"/>
                      <a:pt x="858" y="5757"/>
                      <a:pt x="862" y="5969"/>
                    </a:cubicBezTo>
                    <a:cubicBezTo>
                      <a:pt x="867" y="6181"/>
                      <a:pt x="867" y="6385"/>
                      <a:pt x="876" y="6570"/>
                    </a:cubicBezTo>
                    <a:cubicBezTo>
                      <a:pt x="884" y="6756"/>
                      <a:pt x="884" y="6924"/>
                      <a:pt x="884" y="7079"/>
                    </a:cubicBezTo>
                    <a:cubicBezTo>
                      <a:pt x="889" y="7229"/>
                      <a:pt x="893" y="7357"/>
                      <a:pt x="893" y="7468"/>
                    </a:cubicBezTo>
                    <a:cubicBezTo>
                      <a:pt x="898" y="7684"/>
                      <a:pt x="902" y="7808"/>
                      <a:pt x="902" y="7808"/>
                    </a:cubicBezTo>
                    <a:cubicBezTo>
                      <a:pt x="902" y="7808"/>
                      <a:pt x="915" y="7684"/>
                      <a:pt x="933" y="7468"/>
                    </a:cubicBezTo>
                    <a:cubicBezTo>
                      <a:pt x="942" y="7362"/>
                      <a:pt x="955" y="7229"/>
                      <a:pt x="964" y="7079"/>
                    </a:cubicBezTo>
                    <a:cubicBezTo>
                      <a:pt x="977" y="6928"/>
                      <a:pt x="995" y="6756"/>
                      <a:pt x="999" y="6570"/>
                    </a:cubicBezTo>
                    <a:cubicBezTo>
                      <a:pt x="1004" y="6385"/>
                      <a:pt x="1013" y="6186"/>
                      <a:pt x="1021" y="5969"/>
                    </a:cubicBezTo>
                    <a:cubicBezTo>
                      <a:pt x="1021" y="5858"/>
                      <a:pt x="1030" y="5748"/>
                      <a:pt x="1030" y="5637"/>
                    </a:cubicBezTo>
                    <a:lnTo>
                      <a:pt x="1030" y="5297"/>
                    </a:lnTo>
                    <a:cubicBezTo>
                      <a:pt x="1026" y="5063"/>
                      <a:pt x="1030" y="4824"/>
                      <a:pt x="1017" y="4576"/>
                    </a:cubicBezTo>
                    <a:cubicBezTo>
                      <a:pt x="1004" y="4333"/>
                      <a:pt x="999" y="4086"/>
                      <a:pt x="977" y="3838"/>
                    </a:cubicBezTo>
                    <a:cubicBezTo>
                      <a:pt x="951" y="3590"/>
                      <a:pt x="937" y="3338"/>
                      <a:pt x="902" y="3095"/>
                    </a:cubicBezTo>
                    <a:cubicBezTo>
                      <a:pt x="871" y="2852"/>
                      <a:pt x="845" y="2613"/>
                      <a:pt x="800" y="2383"/>
                    </a:cubicBezTo>
                    <a:cubicBezTo>
                      <a:pt x="778" y="2264"/>
                      <a:pt x="765" y="2153"/>
                      <a:pt x="739" y="2043"/>
                    </a:cubicBezTo>
                    <a:cubicBezTo>
                      <a:pt x="716" y="1932"/>
                      <a:pt x="690" y="1826"/>
                      <a:pt x="668" y="1720"/>
                    </a:cubicBezTo>
                    <a:cubicBezTo>
                      <a:pt x="624" y="1512"/>
                      <a:pt x="571" y="1318"/>
                      <a:pt x="513" y="1137"/>
                    </a:cubicBezTo>
                    <a:cubicBezTo>
                      <a:pt x="456" y="960"/>
                      <a:pt x="403" y="796"/>
                      <a:pt x="341" y="655"/>
                    </a:cubicBezTo>
                    <a:cubicBezTo>
                      <a:pt x="314" y="584"/>
                      <a:pt x="288" y="522"/>
                      <a:pt x="257" y="460"/>
                    </a:cubicBezTo>
                    <a:cubicBezTo>
                      <a:pt x="230" y="398"/>
                      <a:pt x="208" y="341"/>
                      <a:pt x="181" y="297"/>
                    </a:cubicBezTo>
                    <a:cubicBezTo>
                      <a:pt x="142" y="217"/>
                      <a:pt x="102" y="146"/>
                      <a:pt x="53" y="76"/>
                    </a:cubicBezTo>
                    <a:cubicBezTo>
                      <a:pt x="18" y="2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253400" y="277367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1798" y="0"/>
                    </a:moveTo>
                    <a:cubicBezTo>
                      <a:pt x="1756" y="0"/>
                      <a:pt x="1713" y="3"/>
                      <a:pt x="1668" y="8"/>
                    </a:cubicBezTo>
                    <a:cubicBezTo>
                      <a:pt x="0" y="645"/>
                      <a:pt x="449" y="3002"/>
                      <a:pt x="609" y="3002"/>
                    </a:cubicBezTo>
                    <a:cubicBezTo>
                      <a:pt x="611" y="3002"/>
                      <a:pt x="613" y="3002"/>
                      <a:pt x="615" y="3001"/>
                    </a:cubicBezTo>
                    <a:cubicBezTo>
                      <a:pt x="2961" y="2035"/>
                      <a:pt x="3007" y="0"/>
                      <a:pt x="179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275850" y="2800500"/>
                <a:ext cx="243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469" fill="none" extrusionOk="0">
                    <a:moveTo>
                      <a:pt x="973" y="376"/>
                    </a:moveTo>
                    <a:lnTo>
                      <a:pt x="0" y="1468"/>
                    </a:lnTo>
                    <a:lnTo>
                      <a:pt x="50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205900" y="285672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2398" y="1"/>
                    </a:moveTo>
                    <a:cubicBezTo>
                      <a:pt x="2396" y="1"/>
                      <a:pt x="2394" y="1"/>
                      <a:pt x="2392" y="2"/>
                    </a:cubicBezTo>
                    <a:cubicBezTo>
                      <a:pt x="46" y="967"/>
                      <a:pt x="0" y="3002"/>
                      <a:pt x="1209" y="3002"/>
                    </a:cubicBezTo>
                    <a:cubicBezTo>
                      <a:pt x="1251" y="3002"/>
                      <a:pt x="1294" y="3000"/>
                      <a:pt x="1339" y="2995"/>
                    </a:cubicBezTo>
                    <a:cubicBezTo>
                      <a:pt x="3007" y="2353"/>
                      <a:pt x="2558" y="1"/>
                      <a:pt x="239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234275" y="2868250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1" y="1093"/>
                    </a:moveTo>
                    <a:lnTo>
                      <a:pt x="974" y="1"/>
                    </a:lnTo>
                    <a:lnTo>
                      <a:pt x="470" y="146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253400" y="277367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1798" y="0"/>
                    </a:moveTo>
                    <a:cubicBezTo>
                      <a:pt x="1756" y="0"/>
                      <a:pt x="1713" y="3"/>
                      <a:pt x="1668" y="8"/>
                    </a:cubicBezTo>
                    <a:cubicBezTo>
                      <a:pt x="0" y="645"/>
                      <a:pt x="449" y="3002"/>
                      <a:pt x="609" y="3002"/>
                    </a:cubicBezTo>
                    <a:cubicBezTo>
                      <a:pt x="611" y="3002"/>
                      <a:pt x="613" y="3002"/>
                      <a:pt x="615" y="3001"/>
                    </a:cubicBezTo>
                    <a:cubicBezTo>
                      <a:pt x="2961" y="2035"/>
                      <a:pt x="3007" y="0"/>
                      <a:pt x="179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275850" y="2800500"/>
                <a:ext cx="243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469" fill="none" extrusionOk="0">
                    <a:moveTo>
                      <a:pt x="973" y="376"/>
                    </a:moveTo>
                    <a:lnTo>
                      <a:pt x="0" y="1468"/>
                    </a:lnTo>
                    <a:lnTo>
                      <a:pt x="50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186800" y="2802000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873" y="0"/>
                    </a:moveTo>
                    <a:cubicBezTo>
                      <a:pt x="361" y="0"/>
                      <a:pt x="0" y="336"/>
                      <a:pt x="65" y="913"/>
                    </a:cubicBezTo>
                    <a:cubicBezTo>
                      <a:pt x="445" y="1906"/>
                      <a:pt x="1433" y="2148"/>
                      <a:pt x="2171" y="2148"/>
                    </a:cubicBezTo>
                    <a:cubicBezTo>
                      <a:pt x="2688" y="2148"/>
                      <a:pt x="3081" y="2029"/>
                      <a:pt x="3054" y="1965"/>
                    </a:cubicBezTo>
                    <a:cubicBezTo>
                      <a:pt x="2485" y="584"/>
                      <a:pt x="1548" y="0"/>
                      <a:pt x="873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214950" y="28197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6" y="1"/>
                    </a:moveTo>
                    <a:lnTo>
                      <a:pt x="1468" y="973"/>
                    </a:lnTo>
                    <a:lnTo>
                      <a:pt x="0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270625" y="2849725"/>
                <a:ext cx="77050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7" extrusionOk="0">
                    <a:moveTo>
                      <a:pt x="909" y="0"/>
                    </a:moveTo>
                    <a:cubicBezTo>
                      <a:pt x="393" y="0"/>
                      <a:pt x="1" y="118"/>
                      <a:pt x="28" y="180"/>
                    </a:cubicBezTo>
                    <a:cubicBezTo>
                      <a:pt x="597" y="1562"/>
                      <a:pt x="1535" y="2147"/>
                      <a:pt x="2210" y="2147"/>
                    </a:cubicBezTo>
                    <a:cubicBezTo>
                      <a:pt x="2721" y="2147"/>
                      <a:pt x="3082" y="1811"/>
                      <a:pt x="3017" y="1232"/>
                    </a:cubicBezTo>
                    <a:cubicBezTo>
                      <a:pt x="2637" y="241"/>
                      <a:pt x="1647" y="0"/>
                      <a:pt x="90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282800" y="2861300"/>
                <a:ext cx="366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73" fill="none" extrusionOk="0">
                    <a:moveTo>
                      <a:pt x="1088" y="973"/>
                    </a:moveTo>
                    <a:lnTo>
                      <a:pt x="1" y="0"/>
                    </a:lnTo>
                    <a:lnTo>
                      <a:pt x="1464" y="50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213800" y="2768650"/>
                <a:ext cx="712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5" extrusionOk="0">
                    <a:moveTo>
                      <a:pt x="1327" y="1"/>
                    </a:moveTo>
                    <a:cubicBezTo>
                      <a:pt x="1106" y="1"/>
                      <a:pt x="884" y="110"/>
                      <a:pt x="696" y="346"/>
                    </a:cubicBezTo>
                    <a:cubicBezTo>
                      <a:pt x="0" y="1909"/>
                      <a:pt x="1799" y="3214"/>
                      <a:pt x="2042" y="3214"/>
                    </a:cubicBezTo>
                    <a:cubicBezTo>
                      <a:pt x="2055" y="3214"/>
                      <a:pt x="2063" y="3210"/>
                      <a:pt x="2067" y="3202"/>
                    </a:cubicBezTo>
                    <a:cubicBezTo>
                      <a:pt x="2850" y="1320"/>
                      <a:pt x="2096" y="1"/>
                      <a:pt x="1327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245350" y="2799050"/>
                <a:ext cx="170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465" fill="none" extrusionOk="0">
                    <a:moveTo>
                      <a:pt x="597" y="1"/>
                    </a:moveTo>
                    <a:lnTo>
                      <a:pt x="681" y="1464"/>
                    </a:lnTo>
                    <a:lnTo>
                      <a:pt x="0" y="72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249400" y="2856350"/>
                <a:ext cx="7127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8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5"/>
                      <a:pt x="755" y="3217"/>
                      <a:pt x="1525" y="3217"/>
                    </a:cubicBezTo>
                    <a:cubicBezTo>
                      <a:pt x="1746" y="3217"/>
                      <a:pt x="1968" y="3108"/>
                      <a:pt x="2155" y="2873"/>
                    </a:cubicBezTo>
                    <a:cubicBezTo>
                      <a:pt x="2850" y="1306"/>
                      <a:pt x="1051" y="0"/>
                      <a:pt x="80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272075" y="28698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2" y="139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228925" y="2827550"/>
                <a:ext cx="671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2279" extrusionOk="0">
                    <a:moveTo>
                      <a:pt x="1399" y="1"/>
                    </a:moveTo>
                    <a:cubicBezTo>
                      <a:pt x="608" y="1"/>
                      <a:pt x="1" y="847"/>
                      <a:pt x="378" y="1633"/>
                    </a:cubicBezTo>
                    <a:cubicBezTo>
                      <a:pt x="588" y="2067"/>
                      <a:pt x="996" y="2279"/>
                      <a:pt x="1403" y="2279"/>
                    </a:cubicBezTo>
                    <a:cubicBezTo>
                      <a:pt x="1853" y="2279"/>
                      <a:pt x="2302" y="2020"/>
                      <a:pt x="2479" y="1518"/>
                    </a:cubicBezTo>
                    <a:cubicBezTo>
                      <a:pt x="2686" y="926"/>
                      <a:pt x="2377" y="276"/>
                      <a:pt x="1784" y="68"/>
                    </a:cubicBezTo>
                    <a:cubicBezTo>
                      <a:pt x="1653" y="22"/>
                      <a:pt x="1524" y="1"/>
                      <a:pt x="1399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313975" y="3054500"/>
                <a:ext cx="66025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14" y="5"/>
                      <a:pt x="2552" y="27"/>
                    </a:cubicBezTo>
                    <a:cubicBezTo>
                      <a:pt x="2525" y="40"/>
                      <a:pt x="2494" y="49"/>
                      <a:pt x="2463" y="62"/>
                    </a:cubicBezTo>
                    <a:cubicBezTo>
                      <a:pt x="2423" y="80"/>
                      <a:pt x="2388" y="98"/>
                      <a:pt x="2348" y="120"/>
                    </a:cubicBezTo>
                    <a:cubicBezTo>
                      <a:pt x="2247" y="173"/>
                      <a:pt x="2149" y="239"/>
                      <a:pt x="2052" y="305"/>
                    </a:cubicBezTo>
                    <a:lnTo>
                      <a:pt x="1889" y="443"/>
                    </a:lnTo>
                    <a:cubicBezTo>
                      <a:pt x="1827" y="487"/>
                      <a:pt x="1774" y="549"/>
                      <a:pt x="1716" y="606"/>
                    </a:cubicBezTo>
                    <a:cubicBezTo>
                      <a:pt x="1685" y="637"/>
                      <a:pt x="1654" y="664"/>
                      <a:pt x="1623" y="695"/>
                    </a:cubicBezTo>
                    <a:lnTo>
                      <a:pt x="1539" y="796"/>
                    </a:lnTo>
                    <a:cubicBezTo>
                      <a:pt x="1482" y="867"/>
                      <a:pt x="1420" y="938"/>
                      <a:pt x="1362" y="1013"/>
                    </a:cubicBezTo>
                    <a:cubicBezTo>
                      <a:pt x="1243" y="1176"/>
                      <a:pt x="1137" y="1344"/>
                      <a:pt x="1040" y="1521"/>
                    </a:cubicBezTo>
                    <a:cubicBezTo>
                      <a:pt x="991" y="1610"/>
                      <a:pt x="929" y="1698"/>
                      <a:pt x="885" y="1795"/>
                    </a:cubicBezTo>
                    <a:cubicBezTo>
                      <a:pt x="841" y="1893"/>
                      <a:pt x="796" y="1994"/>
                      <a:pt x="752" y="2092"/>
                    </a:cubicBezTo>
                    <a:lnTo>
                      <a:pt x="686" y="2242"/>
                    </a:lnTo>
                    <a:cubicBezTo>
                      <a:pt x="668" y="2291"/>
                      <a:pt x="651" y="2344"/>
                      <a:pt x="628" y="2397"/>
                    </a:cubicBezTo>
                    <a:cubicBezTo>
                      <a:pt x="593" y="2503"/>
                      <a:pt x="558" y="2604"/>
                      <a:pt x="518" y="2711"/>
                    </a:cubicBezTo>
                    <a:cubicBezTo>
                      <a:pt x="500" y="2759"/>
                      <a:pt x="478" y="2812"/>
                      <a:pt x="465" y="2865"/>
                    </a:cubicBezTo>
                    <a:lnTo>
                      <a:pt x="421" y="3025"/>
                    </a:lnTo>
                    <a:cubicBezTo>
                      <a:pt x="390" y="3131"/>
                      <a:pt x="363" y="3237"/>
                      <a:pt x="332" y="3343"/>
                    </a:cubicBezTo>
                    <a:cubicBezTo>
                      <a:pt x="270" y="3551"/>
                      <a:pt x="244" y="3763"/>
                      <a:pt x="200" y="3966"/>
                    </a:cubicBezTo>
                    <a:cubicBezTo>
                      <a:pt x="182" y="4068"/>
                      <a:pt x="160" y="4165"/>
                      <a:pt x="147" y="4267"/>
                    </a:cubicBezTo>
                    <a:cubicBezTo>
                      <a:pt x="129" y="4364"/>
                      <a:pt x="120" y="4461"/>
                      <a:pt x="107" y="4554"/>
                    </a:cubicBezTo>
                    <a:cubicBezTo>
                      <a:pt x="85" y="4740"/>
                      <a:pt x="71" y="4917"/>
                      <a:pt x="49" y="5080"/>
                    </a:cubicBezTo>
                    <a:cubicBezTo>
                      <a:pt x="27" y="5244"/>
                      <a:pt x="27" y="5399"/>
                      <a:pt x="23" y="5531"/>
                    </a:cubicBezTo>
                    <a:cubicBezTo>
                      <a:pt x="14" y="5664"/>
                      <a:pt x="9" y="5783"/>
                      <a:pt x="9" y="5876"/>
                    </a:cubicBezTo>
                    <a:cubicBezTo>
                      <a:pt x="1" y="6066"/>
                      <a:pt x="1" y="6177"/>
                      <a:pt x="1" y="6177"/>
                    </a:cubicBezTo>
                    <a:cubicBezTo>
                      <a:pt x="1" y="6177"/>
                      <a:pt x="18" y="6071"/>
                      <a:pt x="49" y="5881"/>
                    </a:cubicBezTo>
                    <a:cubicBezTo>
                      <a:pt x="63" y="5788"/>
                      <a:pt x="80" y="5673"/>
                      <a:pt x="102" y="5540"/>
                    </a:cubicBezTo>
                    <a:cubicBezTo>
                      <a:pt x="111" y="5474"/>
                      <a:pt x="120" y="5403"/>
                      <a:pt x="133" y="5328"/>
                    </a:cubicBezTo>
                    <a:cubicBezTo>
                      <a:pt x="142" y="5257"/>
                      <a:pt x="151" y="5178"/>
                      <a:pt x="169" y="5098"/>
                    </a:cubicBezTo>
                    <a:cubicBezTo>
                      <a:pt x="200" y="4934"/>
                      <a:pt x="231" y="4762"/>
                      <a:pt x="266" y="4576"/>
                    </a:cubicBezTo>
                    <a:cubicBezTo>
                      <a:pt x="284" y="4488"/>
                      <a:pt x="297" y="4391"/>
                      <a:pt x="319" y="4298"/>
                    </a:cubicBezTo>
                    <a:cubicBezTo>
                      <a:pt x="341" y="4201"/>
                      <a:pt x="363" y="4103"/>
                      <a:pt x="385" y="4002"/>
                    </a:cubicBezTo>
                    <a:cubicBezTo>
                      <a:pt x="434" y="3807"/>
                      <a:pt x="474" y="3599"/>
                      <a:pt x="536" y="3396"/>
                    </a:cubicBezTo>
                    <a:cubicBezTo>
                      <a:pt x="567" y="3294"/>
                      <a:pt x="598" y="3188"/>
                      <a:pt x="624" y="3086"/>
                    </a:cubicBezTo>
                    <a:lnTo>
                      <a:pt x="668" y="2932"/>
                    </a:lnTo>
                    <a:cubicBezTo>
                      <a:pt x="686" y="2879"/>
                      <a:pt x="708" y="2830"/>
                      <a:pt x="726" y="2777"/>
                    </a:cubicBezTo>
                    <a:lnTo>
                      <a:pt x="832" y="2472"/>
                    </a:lnTo>
                    <a:cubicBezTo>
                      <a:pt x="850" y="2423"/>
                      <a:pt x="867" y="2370"/>
                      <a:pt x="885" y="2322"/>
                    </a:cubicBezTo>
                    <a:lnTo>
                      <a:pt x="951" y="2176"/>
                    </a:lnTo>
                    <a:cubicBezTo>
                      <a:pt x="991" y="2074"/>
                      <a:pt x="1031" y="1981"/>
                      <a:pt x="1075" y="1884"/>
                    </a:cubicBezTo>
                    <a:cubicBezTo>
                      <a:pt x="1115" y="1787"/>
                      <a:pt x="1168" y="1698"/>
                      <a:pt x="1212" y="1605"/>
                    </a:cubicBezTo>
                    <a:cubicBezTo>
                      <a:pt x="1300" y="1424"/>
                      <a:pt x="1407" y="1260"/>
                      <a:pt x="1499" y="1106"/>
                    </a:cubicBezTo>
                    <a:cubicBezTo>
                      <a:pt x="1548" y="1022"/>
                      <a:pt x="1610" y="955"/>
                      <a:pt x="1659" y="885"/>
                    </a:cubicBezTo>
                    <a:lnTo>
                      <a:pt x="1734" y="779"/>
                    </a:lnTo>
                    <a:cubicBezTo>
                      <a:pt x="1756" y="743"/>
                      <a:pt x="1787" y="717"/>
                      <a:pt x="1813" y="686"/>
                    </a:cubicBezTo>
                    <a:cubicBezTo>
                      <a:pt x="1866" y="624"/>
                      <a:pt x="1915" y="566"/>
                      <a:pt x="1964" y="509"/>
                    </a:cubicBezTo>
                    <a:lnTo>
                      <a:pt x="2114" y="363"/>
                    </a:lnTo>
                    <a:cubicBezTo>
                      <a:pt x="2198" y="288"/>
                      <a:pt x="2286" y="217"/>
                      <a:pt x="2379" y="151"/>
                    </a:cubicBezTo>
                    <a:cubicBezTo>
                      <a:pt x="2441" y="106"/>
                      <a:pt x="2503" y="67"/>
                      <a:pt x="2569" y="31"/>
                    </a:cubicBezTo>
                    <a:cubicBezTo>
                      <a:pt x="2591" y="22"/>
                      <a:pt x="2614" y="9"/>
                      <a:pt x="2640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348400" y="3027325"/>
                <a:ext cx="360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442" extrusionOk="0">
                    <a:moveTo>
                      <a:pt x="860" y="1"/>
                    </a:moveTo>
                    <a:cubicBezTo>
                      <a:pt x="840" y="1"/>
                      <a:pt x="820" y="2"/>
                      <a:pt x="799" y="4"/>
                    </a:cubicBezTo>
                    <a:cubicBezTo>
                      <a:pt x="0" y="314"/>
                      <a:pt x="214" y="1442"/>
                      <a:pt x="292" y="1442"/>
                    </a:cubicBezTo>
                    <a:cubicBezTo>
                      <a:pt x="293" y="1442"/>
                      <a:pt x="294" y="1441"/>
                      <a:pt x="295" y="1441"/>
                    </a:cubicBezTo>
                    <a:cubicBezTo>
                      <a:pt x="1419" y="979"/>
                      <a:pt x="1440" y="1"/>
                      <a:pt x="860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359075" y="3040250"/>
                <a:ext cx="117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704" fill="none" extrusionOk="0">
                    <a:moveTo>
                      <a:pt x="469" y="181"/>
                    </a:moveTo>
                    <a:lnTo>
                      <a:pt x="1" y="703"/>
                    </a:lnTo>
                    <a:lnTo>
                      <a:pt x="24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325475" y="3067300"/>
                <a:ext cx="361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42" extrusionOk="0">
                    <a:moveTo>
                      <a:pt x="1153" y="1"/>
                    </a:moveTo>
                    <a:cubicBezTo>
                      <a:pt x="1152" y="1"/>
                      <a:pt x="1151" y="1"/>
                      <a:pt x="1150" y="1"/>
                    </a:cubicBezTo>
                    <a:cubicBezTo>
                      <a:pt x="21" y="463"/>
                      <a:pt x="1" y="1442"/>
                      <a:pt x="584" y="1442"/>
                    </a:cubicBezTo>
                    <a:cubicBezTo>
                      <a:pt x="604" y="1442"/>
                      <a:pt x="625" y="1440"/>
                      <a:pt x="646" y="1438"/>
                    </a:cubicBezTo>
                    <a:cubicBezTo>
                      <a:pt x="1444" y="1128"/>
                      <a:pt x="1231" y="1"/>
                      <a:pt x="115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339175" y="3072725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1" y="527"/>
                    </a:moveTo>
                    <a:lnTo>
                      <a:pt x="465" y="1"/>
                    </a:lnTo>
                    <a:lnTo>
                      <a:pt x="226" y="70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348400" y="3027325"/>
                <a:ext cx="360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442" extrusionOk="0">
                    <a:moveTo>
                      <a:pt x="860" y="1"/>
                    </a:moveTo>
                    <a:cubicBezTo>
                      <a:pt x="840" y="1"/>
                      <a:pt x="820" y="2"/>
                      <a:pt x="799" y="4"/>
                    </a:cubicBezTo>
                    <a:cubicBezTo>
                      <a:pt x="0" y="314"/>
                      <a:pt x="214" y="1442"/>
                      <a:pt x="292" y="1442"/>
                    </a:cubicBezTo>
                    <a:cubicBezTo>
                      <a:pt x="293" y="1442"/>
                      <a:pt x="294" y="1441"/>
                      <a:pt x="295" y="1441"/>
                    </a:cubicBezTo>
                    <a:cubicBezTo>
                      <a:pt x="1419" y="979"/>
                      <a:pt x="1440" y="1"/>
                      <a:pt x="860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359075" y="3040250"/>
                <a:ext cx="117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704" fill="none" extrusionOk="0">
                    <a:moveTo>
                      <a:pt x="469" y="181"/>
                    </a:moveTo>
                    <a:lnTo>
                      <a:pt x="1" y="703"/>
                    </a:lnTo>
                    <a:lnTo>
                      <a:pt x="24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316300" y="3040975"/>
                <a:ext cx="370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32" extrusionOk="0">
                    <a:moveTo>
                      <a:pt x="421" y="1"/>
                    </a:moveTo>
                    <a:cubicBezTo>
                      <a:pt x="175" y="1"/>
                      <a:pt x="1" y="162"/>
                      <a:pt x="31" y="440"/>
                    </a:cubicBezTo>
                    <a:cubicBezTo>
                      <a:pt x="216" y="915"/>
                      <a:pt x="691" y="1032"/>
                      <a:pt x="1045" y="1032"/>
                    </a:cubicBezTo>
                    <a:cubicBezTo>
                      <a:pt x="1293" y="1032"/>
                      <a:pt x="1481" y="975"/>
                      <a:pt x="1468" y="944"/>
                    </a:cubicBezTo>
                    <a:cubicBezTo>
                      <a:pt x="1197" y="282"/>
                      <a:pt x="746" y="1"/>
                      <a:pt x="421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329900" y="3049525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182" y="0"/>
                    </a:moveTo>
                    <a:lnTo>
                      <a:pt x="703" y="465"/>
                    </a:lnTo>
                    <a:lnTo>
                      <a:pt x="0" y="226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356550" y="3063900"/>
                <a:ext cx="3707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032" extrusionOk="0">
                    <a:moveTo>
                      <a:pt x="438" y="0"/>
                    </a:moveTo>
                    <a:cubicBezTo>
                      <a:pt x="190" y="0"/>
                      <a:pt x="0" y="58"/>
                      <a:pt x="13" y="89"/>
                    </a:cubicBezTo>
                    <a:cubicBezTo>
                      <a:pt x="287" y="751"/>
                      <a:pt x="739" y="1031"/>
                      <a:pt x="1064" y="1031"/>
                    </a:cubicBezTo>
                    <a:cubicBezTo>
                      <a:pt x="1310" y="1031"/>
                      <a:pt x="1482" y="871"/>
                      <a:pt x="1450" y="593"/>
                    </a:cubicBezTo>
                    <a:cubicBezTo>
                      <a:pt x="1268" y="117"/>
                      <a:pt x="793" y="0"/>
                      <a:pt x="43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362400" y="3069425"/>
                <a:ext cx="177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469" fill="none" extrusionOk="0">
                    <a:moveTo>
                      <a:pt x="526" y="469"/>
                    </a:moveTo>
                    <a:lnTo>
                      <a:pt x="0" y="0"/>
                    </a:lnTo>
                    <a:lnTo>
                      <a:pt x="708" y="24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329225" y="3024975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638" y="1"/>
                    </a:moveTo>
                    <a:cubicBezTo>
                      <a:pt x="532" y="1"/>
                      <a:pt x="426" y="53"/>
                      <a:pt x="337" y="164"/>
                    </a:cubicBezTo>
                    <a:cubicBezTo>
                      <a:pt x="1" y="920"/>
                      <a:pt x="870" y="1545"/>
                      <a:pt x="984" y="1545"/>
                    </a:cubicBezTo>
                    <a:cubicBezTo>
                      <a:pt x="990" y="1545"/>
                      <a:pt x="994" y="1543"/>
                      <a:pt x="996" y="1540"/>
                    </a:cubicBezTo>
                    <a:cubicBezTo>
                      <a:pt x="1374" y="635"/>
                      <a:pt x="1008" y="1"/>
                      <a:pt x="63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344375" y="30395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1"/>
                    </a:moveTo>
                    <a:lnTo>
                      <a:pt x="328" y="703"/>
                    </a:lnTo>
                    <a:lnTo>
                      <a:pt x="0" y="3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346400" y="3067075"/>
                <a:ext cx="342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545" extrusionOk="0">
                    <a:moveTo>
                      <a:pt x="386" y="1"/>
                    </a:moveTo>
                    <a:cubicBezTo>
                      <a:pt x="380" y="1"/>
                      <a:pt x="376" y="2"/>
                      <a:pt x="375" y="6"/>
                    </a:cubicBezTo>
                    <a:cubicBezTo>
                      <a:pt x="0" y="910"/>
                      <a:pt x="363" y="1545"/>
                      <a:pt x="733" y="1545"/>
                    </a:cubicBezTo>
                    <a:cubicBezTo>
                      <a:pt x="838" y="1545"/>
                      <a:pt x="944" y="1493"/>
                      <a:pt x="1034" y="1381"/>
                    </a:cubicBezTo>
                    <a:cubicBezTo>
                      <a:pt x="1370" y="625"/>
                      <a:pt x="501" y="1"/>
                      <a:pt x="386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357300" y="307350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1" y="704"/>
                    </a:moveTo>
                    <a:lnTo>
                      <a:pt x="1" y="1"/>
                    </a:lnTo>
                    <a:lnTo>
                      <a:pt x="328" y="67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336600" y="305322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72" y="1"/>
                    </a:moveTo>
                    <a:cubicBezTo>
                      <a:pt x="293" y="1"/>
                      <a:pt x="0" y="404"/>
                      <a:pt x="183" y="781"/>
                    </a:cubicBezTo>
                    <a:cubicBezTo>
                      <a:pt x="282" y="992"/>
                      <a:pt x="479" y="1094"/>
                      <a:pt x="675" y="1094"/>
                    </a:cubicBezTo>
                    <a:cubicBezTo>
                      <a:pt x="890" y="1094"/>
                      <a:pt x="1106" y="971"/>
                      <a:pt x="1191" y="732"/>
                    </a:cubicBezTo>
                    <a:cubicBezTo>
                      <a:pt x="1289" y="445"/>
                      <a:pt x="1143" y="135"/>
                      <a:pt x="860" y="34"/>
                    </a:cubicBezTo>
                    <a:cubicBezTo>
                      <a:pt x="796" y="11"/>
                      <a:pt x="733" y="1"/>
                      <a:pt x="67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406550" y="3264050"/>
                <a:ext cx="513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49" extrusionOk="0">
                    <a:moveTo>
                      <a:pt x="1227" y="0"/>
                    </a:moveTo>
                    <a:cubicBezTo>
                      <a:pt x="1197" y="0"/>
                      <a:pt x="1166" y="2"/>
                      <a:pt x="1134" y="5"/>
                    </a:cubicBezTo>
                    <a:cubicBezTo>
                      <a:pt x="0" y="442"/>
                      <a:pt x="304" y="2049"/>
                      <a:pt x="414" y="2049"/>
                    </a:cubicBezTo>
                    <a:cubicBezTo>
                      <a:pt x="415" y="2049"/>
                      <a:pt x="417" y="2049"/>
                      <a:pt x="418" y="2048"/>
                    </a:cubicBezTo>
                    <a:cubicBezTo>
                      <a:pt x="2019" y="1391"/>
                      <a:pt x="2054" y="0"/>
                      <a:pt x="122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421750" y="3282300"/>
                <a:ext cx="167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5" fill="none" extrusionOk="0">
                    <a:moveTo>
                      <a:pt x="668" y="257"/>
                    </a:moveTo>
                    <a:lnTo>
                      <a:pt x="0" y="1004"/>
                    </a:lnTo>
                    <a:lnTo>
                      <a:pt x="345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373900" y="3320750"/>
                <a:ext cx="5147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054" extrusionOk="0">
                    <a:moveTo>
                      <a:pt x="1640" y="0"/>
                    </a:moveTo>
                    <a:cubicBezTo>
                      <a:pt x="1639" y="0"/>
                      <a:pt x="1637" y="1"/>
                      <a:pt x="1636" y="1"/>
                    </a:cubicBezTo>
                    <a:cubicBezTo>
                      <a:pt x="33" y="664"/>
                      <a:pt x="0" y="2053"/>
                      <a:pt x="831" y="2053"/>
                    </a:cubicBezTo>
                    <a:cubicBezTo>
                      <a:pt x="859" y="2053"/>
                      <a:pt x="889" y="2052"/>
                      <a:pt x="920" y="2048"/>
                    </a:cubicBezTo>
                    <a:cubicBezTo>
                      <a:pt x="2058" y="1612"/>
                      <a:pt x="1750" y="0"/>
                      <a:pt x="1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393350" y="3328625"/>
                <a:ext cx="16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4" fill="none" extrusionOk="0">
                    <a:moveTo>
                      <a:pt x="0" y="747"/>
                    </a:moveTo>
                    <a:lnTo>
                      <a:pt x="668" y="0"/>
                    </a:lnTo>
                    <a:lnTo>
                      <a:pt x="323" y="100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406550" y="3264050"/>
                <a:ext cx="513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49" extrusionOk="0">
                    <a:moveTo>
                      <a:pt x="1227" y="0"/>
                    </a:moveTo>
                    <a:cubicBezTo>
                      <a:pt x="1197" y="0"/>
                      <a:pt x="1166" y="2"/>
                      <a:pt x="1134" y="5"/>
                    </a:cubicBezTo>
                    <a:cubicBezTo>
                      <a:pt x="0" y="442"/>
                      <a:pt x="304" y="2049"/>
                      <a:pt x="414" y="2049"/>
                    </a:cubicBezTo>
                    <a:cubicBezTo>
                      <a:pt x="415" y="2049"/>
                      <a:pt x="417" y="2049"/>
                      <a:pt x="418" y="2048"/>
                    </a:cubicBezTo>
                    <a:cubicBezTo>
                      <a:pt x="2019" y="1391"/>
                      <a:pt x="2054" y="0"/>
                      <a:pt x="1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421750" y="3282300"/>
                <a:ext cx="167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5" fill="none" extrusionOk="0">
                    <a:moveTo>
                      <a:pt x="668" y="257"/>
                    </a:moveTo>
                    <a:lnTo>
                      <a:pt x="0" y="1004"/>
                    </a:lnTo>
                    <a:lnTo>
                      <a:pt x="345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360925" y="3283375"/>
                <a:ext cx="5267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468" extrusionOk="0">
                    <a:moveTo>
                      <a:pt x="597" y="1"/>
                    </a:moveTo>
                    <a:cubicBezTo>
                      <a:pt x="247" y="1"/>
                      <a:pt x="0" y="230"/>
                      <a:pt x="46" y="625"/>
                    </a:cubicBezTo>
                    <a:cubicBezTo>
                      <a:pt x="305" y="1302"/>
                      <a:pt x="978" y="1468"/>
                      <a:pt x="1481" y="1468"/>
                    </a:cubicBezTo>
                    <a:cubicBezTo>
                      <a:pt x="1836" y="1468"/>
                      <a:pt x="2107" y="1385"/>
                      <a:pt x="2088" y="1341"/>
                    </a:cubicBezTo>
                    <a:cubicBezTo>
                      <a:pt x="1699" y="399"/>
                      <a:pt x="1058" y="1"/>
                      <a:pt x="5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380175" y="3295450"/>
                <a:ext cx="2512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669" fill="none" extrusionOk="0">
                    <a:moveTo>
                      <a:pt x="257" y="1"/>
                    </a:moveTo>
                    <a:lnTo>
                      <a:pt x="1005" y="668"/>
                    </a:lnTo>
                    <a:lnTo>
                      <a:pt x="1" y="32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418200" y="3315975"/>
                <a:ext cx="527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469" extrusionOk="0">
                    <a:moveTo>
                      <a:pt x="624" y="1"/>
                    </a:moveTo>
                    <a:cubicBezTo>
                      <a:pt x="270" y="1"/>
                      <a:pt x="0" y="82"/>
                      <a:pt x="19" y="126"/>
                    </a:cubicBezTo>
                    <a:cubicBezTo>
                      <a:pt x="408" y="1069"/>
                      <a:pt x="1050" y="1468"/>
                      <a:pt x="1512" y="1468"/>
                    </a:cubicBezTo>
                    <a:cubicBezTo>
                      <a:pt x="1862" y="1468"/>
                      <a:pt x="2109" y="1239"/>
                      <a:pt x="2066" y="842"/>
                    </a:cubicBezTo>
                    <a:cubicBezTo>
                      <a:pt x="1806" y="166"/>
                      <a:pt x="1129" y="1"/>
                      <a:pt x="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426500" y="3323975"/>
                <a:ext cx="25125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664" fill="none" extrusionOk="0">
                    <a:moveTo>
                      <a:pt x="748" y="664"/>
                    </a:moveTo>
                    <a:lnTo>
                      <a:pt x="0" y="0"/>
                    </a:lnTo>
                    <a:lnTo>
                      <a:pt x="1004" y="34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379300" y="3260525"/>
                <a:ext cx="4880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98" extrusionOk="0">
                    <a:moveTo>
                      <a:pt x="909" y="0"/>
                    </a:moveTo>
                    <a:cubicBezTo>
                      <a:pt x="758" y="0"/>
                      <a:pt x="606" y="74"/>
                      <a:pt x="478" y="235"/>
                    </a:cubicBezTo>
                    <a:cubicBezTo>
                      <a:pt x="0" y="1304"/>
                      <a:pt x="1231" y="2197"/>
                      <a:pt x="1398" y="2197"/>
                    </a:cubicBezTo>
                    <a:cubicBezTo>
                      <a:pt x="1407" y="2197"/>
                      <a:pt x="1413" y="2195"/>
                      <a:pt x="1415" y="2189"/>
                    </a:cubicBezTo>
                    <a:cubicBezTo>
                      <a:pt x="1952" y="904"/>
                      <a:pt x="1435" y="0"/>
                      <a:pt x="9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400850" y="3281425"/>
                <a:ext cx="117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000" fill="none" extrusionOk="0">
                    <a:moveTo>
                      <a:pt x="412" y="0"/>
                    </a:moveTo>
                    <a:lnTo>
                      <a:pt x="469" y="999"/>
                    </a:lnTo>
                    <a:lnTo>
                      <a:pt x="1" y="4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403700" y="3320550"/>
                <a:ext cx="4880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98" extrusionOk="0">
                    <a:moveTo>
                      <a:pt x="554" y="1"/>
                    </a:moveTo>
                    <a:cubicBezTo>
                      <a:pt x="545" y="1"/>
                      <a:pt x="539" y="4"/>
                      <a:pt x="537" y="9"/>
                    </a:cubicBezTo>
                    <a:cubicBezTo>
                      <a:pt x="1" y="1295"/>
                      <a:pt x="517" y="2198"/>
                      <a:pt x="1044" y="2198"/>
                    </a:cubicBezTo>
                    <a:cubicBezTo>
                      <a:pt x="1194" y="2198"/>
                      <a:pt x="1346" y="2124"/>
                      <a:pt x="1474" y="1963"/>
                    </a:cubicBezTo>
                    <a:cubicBezTo>
                      <a:pt x="1952" y="895"/>
                      <a:pt x="721" y="1"/>
                      <a:pt x="5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419200" y="3329725"/>
                <a:ext cx="117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000" fill="none" extrusionOk="0">
                    <a:moveTo>
                      <a:pt x="58" y="999"/>
                    </a:moveTo>
                    <a:lnTo>
                      <a:pt x="1" y="0"/>
                    </a:lnTo>
                    <a:lnTo>
                      <a:pt x="469" y="95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389725" y="3300825"/>
                <a:ext cx="4597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558" extrusionOk="0">
                    <a:moveTo>
                      <a:pt x="956" y="1"/>
                    </a:moveTo>
                    <a:cubicBezTo>
                      <a:pt x="416" y="1"/>
                      <a:pt x="1" y="578"/>
                      <a:pt x="260" y="1117"/>
                    </a:cubicBezTo>
                    <a:cubicBezTo>
                      <a:pt x="403" y="1413"/>
                      <a:pt x="681" y="1557"/>
                      <a:pt x="959" y="1557"/>
                    </a:cubicBezTo>
                    <a:cubicBezTo>
                      <a:pt x="1266" y="1557"/>
                      <a:pt x="1572" y="1380"/>
                      <a:pt x="1693" y="1037"/>
                    </a:cubicBezTo>
                    <a:cubicBezTo>
                      <a:pt x="1838" y="635"/>
                      <a:pt x="1622" y="188"/>
                      <a:pt x="1219" y="47"/>
                    </a:cubicBezTo>
                    <a:cubicBezTo>
                      <a:pt x="1130" y="15"/>
                      <a:pt x="1041" y="1"/>
                      <a:pt x="956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238000" y="30430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223" y="0"/>
                    </a:moveTo>
                    <a:cubicBezTo>
                      <a:pt x="511" y="0"/>
                      <a:pt x="1" y="823"/>
                      <a:pt x="73" y="849"/>
                    </a:cubicBezTo>
                    <a:cubicBezTo>
                      <a:pt x="363" y="962"/>
                      <a:pt x="628" y="1010"/>
                      <a:pt x="857" y="1010"/>
                    </a:cubicBezTo>
                    <a:cubicBezTo>
                      <a:pt x="1669" y="1010"/>
                      <a:pt x="2045" y="420"/>
                      <a:pt x="1594" y="76"/>
                    </a:cubicBezTo>
                    <a:cubicBezTo>
                      <a:pt x="1466" y="23"/>
                      <a:pt x="1342" y="0"/>
                      <a:pt x="1223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246875" y="3053400"/>
                <a:ext cx="239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63" fill="none" extrusionOk="0">
                    <a:moveTo>
                      <a:pt x="1" y="363"/>
                    </a:moveTo>
                    <a:lnTo>
                      <a:pt x="956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239125" y="3065075"/>
                <a:ext cx="34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403" extrusionOk="0">
                    <a:moveTo>
                      <a:pt x="91" y="1"/>
                    </a:moveTo>
                    <a:cubicBezTo>
                      <a:pt x="34" y="1"/>
                      <a:pt x="0" y="10"/>
                      <a:pt x="1" y="24"/>
                    </a:cubicBezTo>
                    <a:cubicBezTo>
                      <a:pt x="89" y="949"/>
                      <a:pt x="597" y="1403"/>
                      <a:pt x="972" y="1403"/>
                    </a:cubicBezTo>
                    <a:cubicBezTo>
                      <a:pt x="1167" y="1403"/>
                      <a:pt x="1327" y="1280"/>
                      <a:pt x="1372" y="1036"/>
                    </a:cubicBezTo>
                    <a:cubicBezTo>
                      <a:pt x="1317" y="226"/>
                      <a:pt x="388" y="1"/>
                      <a:pt x="91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243900" y="3071075"/>
                <a:ext cx="187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95" fill="none" extrusionOk="0">
                    <a:moveTo>
                      <a:pt x="1" y="1"/>
                    </a:moveTo>
                    <a:lnTo>
                      <a:pt x="748" y="695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224850" y="30200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2" y="1"/>
                    </a:moveTo>
                    <a:cubicBezTo>
                      <a:pt x="919" y="1"/>
                      <a:pt x="863" y="10"/>
                      <a:pt x="802" y="29"/>
                    </a:cubicBezTo>
                    <a:cubicBezTo>
                      <a:pt x="0" y="540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2" y="1722"/>
                    </a:cubicBezTo>
                    <a:cubicBezTo>
                      <a:pt x="1643" y="1003"/>
                      <a:pt x="1529" y="1"/>
                      <a:pt x="97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241150" y="3027975"/>
                <a:ext cx="70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60" fill="none" extrusionOk="0">
                    <a:moveTo>
                      <a:pt x="0" y="960"/>
                    </a:moveTo>
                    <a:lnTo>
                      <a:pt x="283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210800" y="3065625"/>
                <a:ext cx="410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721" extrusionOk="0">
                    <a:moveTo>
                      <a:pt x="1077" y="1"/>
                    </a:moveTo>
                    <a:cubicBezTo>
                      <a:pt x="1075" y="1"/>
                      <a:pt x="1074" y="1"/>
                      <a:pt x="1073" y="2"/>
                    </a:cubicBezTo>
                    <a:cubicBezTo>
                      <a:pt x="0" y="719"/>
                      <a:pt x="111" y="1720"/>
                      <a:pt x="666" y="1720"/>
                    </a:cubicBezTo>
                    <a:cubicBezTo>
                      <a:pt x="719" y="1720"/>
                      <a:pt x="777" y="1711"/>
                      <a:pt x="838" y="1691"/>
                    </a:cubicBezTo>
                    <a:cubicBezTo>
                      <a:pt x="1640" y="1179"/>
                      <a:pt x="1163" y="1"/>
                      <a:pt x="1077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216922" y="3052113"/>
                <a:ext cx="36250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226" extrusionOk="0">
                    <a:moveTo>
                      <a:pt x="755" y="1"/>
                    </a:moveTo>
                    <a:cubicBezTo>
                      <a:pt x="323" y="1"/>
                      <a:pt x="0" y="465"/>
                      <a:pt x="216" y="890"/>
                    </a:cubicBezTo>
                    <a:cubicBezTo>
                      <a:pt x="332" y="1116"/>
                      <a:pt x="547" y="1226"/>
                      <a:pt x="761" y="1226"/>
                    </a:cubicBezTo>
                    <a:cubicBezTo>
                      <a:pt x="1007" y="1226"/>
                      <a:pt x="1252" y="1082"/>
                      <a:pt x="1344" y="806"/>
                    </a:cubicBezTo>
                    <a:cubicBezTo>
                      <a:pt x="1450" y="483"/>
                      <a:pt x="1273" y="134"/>
                      <a:pt x="950" y="32"/>
                    </a:cubicBezTo>
                    <a:cubicBezTo>
                      <a:pt x="884" y="11"/>
                      <a:pt x="818" y="1"/>
                      <a:pt x="755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349100" y="2733825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1" y="1"/>
                    </a:moveTo>
                    <a:cubicBezTo>
                      <a:pt x="378" y="1"/>
                      <a:pt x="1" y="593"/>
                      <a:pt x="453" y="934"/>
                    </a:cubicBezTo>
                    <a:cubicBezTo>
                      <a:pt x="581" y="987"/>
                      <a:pt x="705" y="1010"/>
                      <a:pt x="823" y="1010"/>
                    </a:cubicBezTo>
                    <a:cubicBezTo>
                      <a:pt x="1536" y="1010"/>
                      <a:pt x="2045" y="187"/>
                      <a:pt x="1973" y="161"/>
                    </a:cubicBezTo>
                    <a:cubicBezTo>
                      <a:pt x="1684" y="48"/>
                      <a:pt x="1420" y="1"/>
                      <a:pt x="1191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9"/>
              <p:cNvSpPr/>
              <p:nvPr/>
            </p:nvSpPr>
            <p:spPr>
              <a:xfrm>
                <a:off x="3360625" y="2739850"/>
                <a:ext cx="3140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531" extrusionOk="0">
                    <a:moveTo>
                      <a:pt x="1110" y="0"/>
                    </a:moveTo>
                    <a:cubicBezTo>
                      <a:pt x="1098" y="0"/>
                      <a:pt x="1084" y="3"/>
                      <a:pt x="1070" y="8"/>
                    </a:cubicBezTo>
                    <a:lnTo>
                      <a:pt x="115" y="322"/>
                    </a:lnTo>
                    <a:cubicBezTo>
                      <a:pt x="0" y="360"/>
                      <a:pt x="33" y="530"/>
                      <a:pt x="147" y="530"/>
                    </a:cubicBezTo>
                    <a:cubicBezTo>
                      <a:pt x="151" y="530"/>
                      <a:pt x="155" y="530"/>
                      <a:pt x="160" y="530"/>
                    </a:cubicBezTo>
                    <a:cubicBezTo>
                      <a:pt x="168" y="530"/>
                      <a:pt x="177" y="525"/>
                      <a:pt x="182" y="525"/>
                    </a:cubicBezTo>
                    <a:lnTo>
                      <a:pt x="1137" y="207"/>
                    </a:lnTo>
                    <a:cubicBezTo>
                      <a:pt x="1255" y="167"/>
                      <a:pt x="1215" y="0"/>
                      <a:pt x="1110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9"/>
              <p:cNvSpPr/>
              <p:nvPr/>
            </p:nvSpPr>
            <p:spPr>
              <a:xfrm>
                <a:off x="3399600" y="2716325"/>
                <a:ext cx="511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010" extrusionOk="0">
                    <a:moveTo>
                      <a:pt x="1220" y="1"/>
                    </a:moveTo>
                    <a:cubicBezTo>
                      <a:pt x="509" y="1"/>
                      <a:pt x="1" y="821"/>
                      <a:pt x="73" y="852"/>
                    </a:cubicBezTo>
                    <a:cubicBezTo>
                      <a:pt x="362" y="963"/>
                      <a:pt x="625" y="1010"/>
                      <a:pt x="853" y="1010"/>
                    </a:cubicBezTo>
                    <a:cubicBezTo>
                      <a:pt x="1668" y="1010"/>
                      <a:pt x="2046" y="420"/>
                      <a:pt x="1594" y="78"/>
                    </a:cubicBezTo>
                    <a:cubicBezTo>
                      <a:pt x="1465" y="24"/>
                      <a:pt x="1339" y="1"/>
                      <a:pt x="1220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9"/>
              <p:cNvSpPr/>
              <p:nvPr/>
            </p:nvSpPr>
            <p:spPr>
              <a:xfrm>
                <a:off x="3404675" y="2723975"/>
                <a:ext cx="317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577" extrusionOk="0">
                    <a:moveTo>
                      <a:pt x="1114" y="1"/>
                    </a:moveTo>
                    <a:cubicBezTo>
                      <a:pt x="1100" y="1"/>
                      <a:pt x="1084" y="4"/>
                      <a:pt x="1068" y="11"/>
                    </a:cubicBezTo>
                    <a:lnTo>
                      <a:pt x="113" y="369"/>
                    </a:lnTo>
                    <a:cubicBezTo>
                      <a:pt x="1" y="416"/>
                      <a:pt x="40" y="577"/>
                      <a:pt x="153" y="577"/>
                    </a:cubicBezTo>
                    <a:cubicBezTo>
                      <a:pt x="156" y="577"/>
                      <a:pt x="159" y="577"/>
                      <a:pt x="162" y="577"/>
                    </a:cubicBezTo>
                    <a:cubicBezTo>
                      <a:pt x="170" y="577"/>
                      <a:pt x="179" y="572"/>
                      <a:pt x="188" y="572"/>
                    </a:cubicBezTo>
                    <a:lnTo>
                      <a:pt x="1143" y="210"/>
                    </a:lnTo>
                    <a:cubicBezTo>
                      <a:pt x="1268" y="171"/>
                      <a:pt x="1221" y="1"/>
                      <a:pt x="1114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9"/>
              <p:cNvSpPr/>
              <p:nvPr/>
            </p:nvSpPr>
            <p:spPr>
              <a:xfrm>
                <a:off x="3364825" y="2701925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2" y="0"/>
                    </a:moveTo>
                    <a:cubicBezTo>
                      <a:pt x="206" y="0"/>
                      <a:pt x="46" y="123"/>
                      <a:pt x="0" y="367"/>
                    </a:cubicBezTo>
                    <a:cubicBezTo>
                      <a:pt x="56" y="1177"/>
                      <a:pt x="988" y="1402"/>
                      <a:pt x="1285" y="1402"/>
                    </a:cubicBezTo>
                    <a:cubicBezTo>
                      <a:pt x="1343" y="1402"/>
                      <a:pt x="1377" y="1393"/>
                      <a:pt x="1375" y="1379"/>
                    </a:cubicBezTo>
                    <a:cubicBezTo>
                      <a:pt x="1288" y="454"/>
                      <a:pt x="778" y="0"/>
                      <a:pt x="402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3368825" y="2708900"/>
                <a:ext cx="24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925" extrusionOk="0">
                    <a:moveTo>
                      <a:pt x="152" y="1"/>
                    </a:moveTo>
                    <a:cubicBezTo>
                      <a:pt x="71" y="1"/>
                      <a:pt x="0" y="107"/>
                      <a:pt x="75" y="185"/>
                    </a:cubicBezTo>
                    <a:lnTo>
                      <a:pt x="787" y="892"/>
                    </a:lnTo>
                    <a:cubicBezTo>
                      <a:pt x="806" y="911"/>
                      <a:pt x="832" y="924"/>
                      <a:pt x="859" y="924"/>
                    </a:cubicBezTo>
                    <a:cubicBezTo>
                      <a:pt x="863" y="924"/>
                      <a:pt x="867" y="924"/>
                      <a:pt x="871" y="923"/>
                    </a:cubicBezTo>
                    <a:cubicBezTo>
                      <a:pt x="963" y="914"/>
                      <a:pt x="999" y="804"/>
                      <a:pt x="937" y="742"/>
                    </a:cubicBezTo>
                    <a:lnTo>
                      <a:pt x="225" y="35"/>
                    </a:lnTo>
                    <a:cubicBezTo>
                      <a:pt x="202" y="11"/>
                      <a:pt x="177" y="1"/>
                      <a:pt x="15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3400700" y="2738425"/>
                <a:ext cx="343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402" extrusionOk="0">
                    <a:moveTo>
                      <a:pt x="97" y="0"/>
                    </a:moveTo>
                    <a:cubicBezTo>
                      <a:pt x="37" y="0"/>
                      <a:pt x="1" y="10"/>
                      <a:pt x="2" y="25"/>
                    </a:cubicBezTo>
                    <a:cubicBezTo>
                      <a:pt x="90" y="947"/>
                      <a:pt x="597" y="1402"/>
                      <a:pt x="973" y="1402"/>
                    </a:cubicBezTo>
                    <a:cubicBezTo>
                      <a:pt x="1168" y="1402"/>
                      <a:pt x="1327" y="1278"/>
                      <a:pt x="1373" y="1033"/>
                    </a:cubicBezTo>
                    <a:cubicBezTo>
                      <a:pt x="1318" y="227"/>
                      <a:pt x="399" y="0"/>
                      <a:pt x="97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3401500" y="2741625"/>
                <a:ext cx="262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11" extrusionOk="0">
                    <a:moveTo>
                      <a:pt x="158" y="0"/>
                    </a:moveTo>
                    <a:cubicBezTo>
                      <a:pt x="73" y="0"/>
                      <a:pt x="1" y="117"/>
                      <a:pt x="90" y="189"/>
                    </a:cubicBezTo>
                    <a:lnTo>
                      <a:pt x="837" y="883"/>
                    </a:lnTo>
                    <a:cubicBezTo>
                      <a:pt x="855" y="901"/>
                      <a:pt x="880" y="911"/>
                      <a:pt x="905" y="911"/>
                    </a:cubicBezTo>
                    <a:cubicBezTo>
                      <a:pt x="911" y="911"/>
                      <a:pt x="916" y="910"/>
                      <a:pt x="921" y="910"/>
                    </a:cubicBezTo>
                    <a:cubicBezTo>
                      <a:pt x="1014" y="901"/>
                      <a:pt x="1049" y="790"/>
                      <a:pt x="983" y="724"/>
                    </a:cubicBezTo>
                    <a:lnTo>
                      <a:pt x="231" y="34"/>
                    </a:lnTo>
                    <a:cubicBezTo>
                      <a:pt x="208" y="10"/>
                      <a:pt x="182" y="0"/>
                      <a:pt x="158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9"/>
              <p:cNvSpPr/>
              <p:nvPr/>
            </p:nvSpPr>
            <p:spPr>
              <a:xfrm>
                <a:off x="3386450" y="2693350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2" y="0"/>
                    </a:moveTo>
                    <a:cubicBezTo>
                      <a:pt x="919" y="0"/>
                      <a:pt x="862" y="10"/>
                      <a:pt x="802" y="29"/>
                    </a:cubicBezTo>
                    <a:cubicBezTo>
                      <a:pt x="0" y="540"/>
                      <a:pt x="478" y="1723"/>
                      <a:pt x="567" y="1723"/>
                    </a:cubicBezTo>
                    <a:cubicBezTo>
                      <a:pt x="569" y="1723"/>
                      <a:pt x="571" y="1723"/>
                      <a:pt x="572" y="1722"/>
                    </a:cubicBezTo>
                    <a:cubicBezTo>
                      <a:pt x="1642" y="1003"/>
                      <a:pt x="1529" y="0"/>
                      <a:pt x="972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9"/>
              <p:cNvSpPr/>
              <p:nvPr/>
            </p:nvSpPr>
            <p:spPr>
              <a:xfrm>
                <a:off x="3399750" y="2698675"/>
                <a:ext cx="13175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1" extrusionOk="0">
                    <a:moveTo>
                      <a:pt x="399" y="0"/>
                    </a:moveTo>
                    <a:cubicBezTo>
                      <a:pt x="359" y="0"/>
                      <a:pt x="318" y="22"/>
                      <a:pt x="301" y="72"/>
                    </a:cubicBezTo>
                    <a:lnTo>
                      <a:pt x="18" y="1032"/>
                    </a:lnTo>
                    <a:cubicBezTo>
                      <a:pt x="1" y="1089"/>
                      <a:pt x="31" y="1151"/>
                      <a:pt x="89" y="1164"/>
                    </a:cubicBezTo>
                    <a:cubicBezTo>
                      <a:pt x="98" y="1167"/>
                      <a:pt x="108" y="1170"/>
                      <a:pt x="117" y="1170"/>
                    </a:cubicBezTo>
                    <a:cubicBezTo>
                      <a:pt x="121" y="1170"/>
                      <a:pt x="125" y="1170"/>
                      <a:pt x="129" y="1169"/>
                    </a:cubicBezTo>
                    <a:cubicBezTo>
                      <a:pt x="173" y="1164"/>
                      <a:pt x="208" y="1133"/>
                      <a:pt x="222" y="1093"/>
                    </a:cubicBezTo>
                    <a:lnTo>
                      <a:pt x="505" y="134"/>
                    </a:lnTo>
                    <a:cubicBezTo>
                      <a:pt x="526" y="53"/>
                      <a:pt x="462" y="0"/>
                      <a:pt x="399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9"/>
              <p:cNvSpPr/>
              <p:nvPr/>
            </p:nvSpPr>
            <p:spPr>
              <a:xfrm>
                <a:off x="3372350" y="2739000"/>
                <a:ext cx="410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720" extrusionOk="0">
                    <a:moveTo>
                      <a:pt x="1079" y="0"/>
                    </a:moveTo>
                    <a:cubicBezTo>
                      <a:pt x="1078" y="0"/>
                      <a:pt x="1076" y="1"/>
                      <a:pt x="1074" y="2"/>
                    </a:cubicBezTo>
                    <a:cubicBezTo>
                      <a:pt x="0" y="717"/>
                      <a:pt x="114" y="1719"/>
                      <a:pt x="670" y="1719"/>
                    </a:cubicBezTo>
                    <a:cubicBezTo>
                      <a:pt x="723" y="1719"/>
                      <a:pt x="780" y="1710"/>
                      <a:pt x="840" y="1691"/>
                    </a:cubicBezTo>
                    <a:cubicBezTo>
                      <a:pt x="1641" y="1180"/>
                      <a:pt x="1166" y="0"/>
                      <a:pt x="1079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9"/>
              <p:cNvSpPr/>
              <p:nvPr/>
            </p:nvSpPr>
            <p:spPr>
              <a:xfrm>
                <a:off x="3387475" y="2743225"/>
                <a:ext cx="12350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200" extrusionOk="0">
                    <a:moveTo>
                      <a:pt x="366" y="1"/>
                    </a:moveTo>
                    <a:cubicBezTo>
                      <a:pt x="323" y="1"/>
                      <a:pt x="280" y="25"/>
                      <a:pt x="266" y="81"/>
                    </a:cubicBezTo>
                    <a:lnTo>
                      <a:pt x="14" y="1067"/>
                    </a:lnTo>
                    <a:cubicBezTo>
                      <a:pt x="1" y="1124"/>
                      <a:pt x="32" y="1182"/>
                      <a:pt x="89" y="1199"/>
                    </a:cubicBezTo>
                    <a:lnTo>
                      <a:pt x="129" y="1199"/>
                    </a:lnTo>
                    <a:cubicBezTo>
                      <a:pt x="169" y="1195"/>
                      <a:pt x="209" y="1164"/>
                      <a:pt x="217" y="1124"/>
                    </a:cubicBezTo>
                    <a:lnTo>
                      <a:pt x="469" y="134"/>
                    </a:lnTo>
                    <a:cubicBezTo>
                      <a:pt x="493" y="52"/>
                      <a:pt x="429" y="1"/>
                      <a:pt x="366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9"/>
              <p:cNvSpPr/>
              <p:nvPr/>
            </p:nvSpPr>
            <p:spPr>
              <a:xfrm>
                <a:off x="3379875" y="2723225"/>
                <a:ext cx="362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227" extrusionOk="0">
                    <a:moveTo>
                      <a:pt x="758" y="1"/>
                    </a:moveTo>
                    <a:cubicBezTo>
                      <a:pt x="327" y="1"/>
                      <a:pt x="0" y="469"/>
                      <a:pt x="216" y="894"/>
                    </a:cubicBezTo>
                    <a:cubicBezTo>
                      <a:pt x="331" y="1118"/>
                      <a:pt x="546" y="1226"/>
                      <a:pt x="760" y="1226"/>
                    </a:cubicBezTo>
                    <a:cubicBezTo>
                      <a:pt x="1006" y="1226"/>
                      <a:pt x="1251" y="1082"/>
                      <a:pt x="1344" y="806"/>
                    </a:cubicBezTo>
                    <a:cubicBezTo>
                      <a:pt x="1450" y="483"/>
                      <a:pt x="1273" y="138"/>
                      <a:pt x="950" y="32"/>
                    </a:cubicBezTo>
                    <a:cubicBezTo>
                      <a:pt x="885" y="11"/>
                      <a:pt x="820" y="1"/>
                      <a:pt x="75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9"/>
              <p:cNvSpPr/>
              <p:nvPr/>
            </p:nvSpPr>
            <p:spPr>
              <a:xfrm>
                <a:off x="3386700" y="2829125"/>
                <a:ext cx="561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2" extrusionOk="0">
                    <a:moveTo>
                      <a:pt x="1062" y="0"/>
                    </a:moveTo>
                    <a:lnTo>
                      <a:pt x="1062" y="0"/>
                    </a:lnTo>
                    <a:cubicBezTo>
                      <a:pt x="10" y="863"/>
                      <a:pt x="1" y="2282"/>
                      <a:pt x="1" y="2282"/>
                    </a:cubicBezTo>
                    <a:cubicBezTo>
                      <a:pt x="207" y="2371"/>
                      <a:pt x="414" y="2412"/>
                      <a:pt x="615" y="2412"/>
                    </a:cubicBezTo>
                    <a:cubicBezTo>
                      <a:pt x="1297" y="2412"/>
                      <a:pt x="1916" y="1951"/>
                      <a:pt x="2247" y="1398"/>
                    </a:cubicBezTo>
                    <a:lnTo>
                      <a:pt x="2247" y="1398"/>
                    </a:lnTo>
                    <a:cubicBezTo>
                      <a:pt x="1906" y="1655"/>
                      <a:pt x="1574" y="1856"/>
                      <a:pt x="1310" y="1856"/>
                    </a:cubicBezTo>
                    <a:cubicBezTo>
                      <a:pt x="1129" y="1856"/>
                      <a:pt x="980" y="1761"/>
                      <a:pt x="881" y="1526"/>
                    </a:cubicBezTo>
                    <a:cubicBezTo>
                      <a:pt x="757" y="1154"/>
                      <a:pt x="1027" y="571"/>
                      <a:pt x="1062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9"/>
              <p:cNvSpPr/>
              <p:nvPr/>
            </p:nvSpPr>
            <p:spPr>
              <a:xfrm>
                <a:off x="3405600" y="2812975"/>
                <a:ext cx="553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2505" extrusionOk="0">
                    <a:moveTo>
                      <a:pt x="2211" y="1"/>
                    </a:moveTo>
                    <a:cubicBezTo>
                      <a:pt x="1349" y="32"/>
                      <a:pt x="739" y="293"/>
                      <a:pt x="306" y="646"/>
                    </a:cubicBezTo>
                    <a:cubicBezTo>
                      <a:pt x="271" y="1217"/>
                      <a:pt x="1" y="1800"/>
                      <a:pt x="125" y="2176"/>
                    </a:cubicBezTo>
                    <a:cubicBezTo>
                      <a:pt x="225" y="2411"/>
                      <a:pt x="374" y="2505"/>
                      <a:pt x="554" y="2505"/>
                    </a:cubicBezTo>
                    <a:cubicBezTo>
                      <a:pt x="818" y="2505"/>
                      <a:pt x="1149" y="2303"/>
                      <a:pt x="1491" y="2048"/>
                    </a:cubicBezTo>
                    <a:cubicBezTo>
                      <a:pt x="1584" y="1893"/>
                      <a:pt x="1654" y="1725"/>
                      <a:pt x="1703" y="1548"/>
                    </a:cubicBezTo>
                    <a:cubicBezTo>
                      <a:pt x="1831" y="1022"/>
                      <a:pt x="2004" y="505"/>
                      <a:pt x="2211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9"/>
              <p:cNvSpPr/>
              <p:nvPr/>
            </p:nvSpPr>
            <p:spPr>
              <a:xfrm>
                <a:off x="3338625" y="2911350"/>
                <a:ext cx="397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6" extrusionOk="0">
                    <a:moveTo>
                      <a:pt x="1486" y="1"/>
                    </a:moveTo>
                    <a:lnTo>
                      <a:pt x="1486" y="1"/>
                    </a:lnTo>
                    <a:cubicBezTo>
                      <a:pt x="566" y="72"/>
                      <a:pt x="1" y="854"/>
                      <a:pt x="1" y="854"/>
                    </a:cubicBezTo>
                    <a:cubicBezTo>
                      <a:pt x="220" y="1218"/>
                      <a:pt x="595" y="1366"/>
                      <a:pt x="971" y="1366"/>
                    </a:cubicBezTo>
                    <a:cubicBezTo>
                      <a:pt x="1185" y="1366"/>
                      <a:pt x="1400" y="1318"/>
                      <a:pt x="1588" y="1234"/>
                    </a:cubicBezTo>
                    <a:lnTo>
                      <a:pt x="1588" y="1234"/>
                    </a:lnTo>
                    <a:cubicBezTo>
                      <a:pt x="1549" y="1235"/>
                      <a:pt x="1510" y="1236"/>
                      <a:pt x="1472" y="1236"/>
                    </a:cubicBezTo>
                    <a:cubicBezTo>
                      <a:pt x="1038" y="1236"/>
                      <a:pt x="698" y="1157"/>
                      <a:pt x="783" y="775"/>
                    </a:cubicBezTo>
                    <a:cubicBezTo>
                      <a:pt x="863" y="523"/>
                      <a:pt x="1243" y="306"/>
                      <a:pt x="1486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9"/>
              <p:cNvSpPr/>
              <p:nvPr/>
            </p:nvSpPr>
            <p:spPr>
              <a:xfrm>
                <a:off x="3356050" y="2911250"/>
                <a:ext cx="52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241" extrusionOk="0">
                    <a:moveTo>
                      <a:pt x="916" y="0"/>
                    </a:moveTo>
                    <a:cubicBezTo>
                      <a:pt x="873" y="0"/>
                      <a:pt x="831" y="2"/>
                      <a:pt x="789" y="5"/>
                    </a:cubicBezTo>
                    <a:cubicBezTo>
                      <a:pt x="546" y="310"/>
                      <a:pt x="166" y="527"/>
                      <a:pt x="86" y="779"/>
                    </a:cubicBezTo>
                    <a:cubicBezTo>
                      <a:pt x="1" y="1161"/>
                      <a:pt x="341" y="1240"/>
                      <a:pt x="775" y="1240"/>
                    </a:cubicBezTo>
                    <a:cubicBezTo>
                      <a:pt x="813" y="1240"/>
                      <a:pt x="852" y="1239"/>
                      <a:pt x="891" y="1238"/>
                    </a:cubicBezTo>
                    <a:cubicBezTo>
                      <a:pt x="1001" y="1190"/>
                      <a:pt x="1107" y="1123"/>
                      <a:pt x="1200" y="1044"/>
                    </a:cubicBezTo>
                    <a:cubicBezTo>
                      <a:pt x="1483" y="805"/>
                      <a:pt x="1779" y="584"/>
                      <a:pt x="2093" y="385"/>
                    </a:cubicBezTo>
                    <a:cubicBezTo>
                      <a:pt x="1660" y="102"/>
                      <a:pt x="1266" y="0"/>
                      <a:pt x="916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9"/>
              <p:cNvSpPr/>
              <p:nvPr/>
            </p:nvSpPr>
            <p:spPr>
              <a:xfrm>
                <a:off x="3271650" y="3264175"/>
                <a:ext cx="49425" cy="1505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6023" extrusionOk="0">
                    <a:moveTo>
                      <a:pt x="14" y="0"/>
                    </a:moveTo>
                    <a:lnTo>
                      <a:pt x="0" y="18"/>
                    </a:lnTo>
                    <a:cubicBezTo>
                      <a:pt x="75" y="76"/>
                      <a:pt x="151" y="138"/>
                      <a:pt x="221" y="199"/>
                    </a:cubicBezTo>
                    <a:cubicBezTo>
                      <a:pt x="407" y="367"/>
                      <a:pt x="579" y="553"/>
                      <a:pt x="734" y="748"/>
                    </a:cubicBezTo>
                    <a:cubicBezTo>
                      <a:pt x="840" y="876"/>
                      <a:pt x="938" y="1013"/>
                      <a:pt x="1030" y="1154"/>
                    </a:cubicBezTo>
                    <a:cubicBezTo>
                      <a:pt x="1132" y="1309"/>
                      <a:pt x="1225" y="1473"/>
                      <a:pt x="1305" y="1641"/>
                    </a:cubicBezTo>
                    <a:cubicBezTo>
                      <a:pt x="1393" y="1818"/>
                      <a:pt x="1468" y="2003"/>
                      <a:pt x="1534" y="2193"/>
                    </a:cubicBezTo>
                    <a:cubicBezTo>
                      <a:pt x="1601" y="2388"/>
                      <a:pt x="1649" y="2587"/>
                      <a:pt x="1689" y="2790"/>
                    </a:cubicBezTo>
                    <a:cubicBezTo>
                      <a:pt x="1729" y="2994"/>
                      <a:pt x="1751" y="3197"/>
                      <a:pt x="1764" y="3405"/>
                    </a:cubicBezTo>
                    <a:cubicBezTo>
                      <a:pt x="1769" y="3507"/>
                      <a:pt x="1769" y="3608"/>
                      <a:pt x="1769" y="3705"/>
                    </a:cubicBezTo>
                    <a:cubicBezTo>
                      <a:pt x="1769" y="3807"/>
                      <a:pt x="1760" y="3904"/>
                      <a:pt x="1756" y="4002"/>
                    </a:cubicBezTo>
                    <a:cubicBezTo>
                      <a:pt x="1738" y="4187"/>
                      <a:pt x="1716" y="4373"/>
                      <a:pt x="1680" y="4554"/>
                    </a:cubicBezTo>
                    <a:cubicBezTo>
                      <a:pt x="1667" y="4643"/>
                      <a:pt x="1645" y="4727"/>
                      <a:pt x="1623" y="4806"/>
                    </a:cubicBezTo>
                    <a:cubicBezTo>
                      <a:pt x="1601" y="4890"/>
                      <a:pt x="1588" y="4970"/>
                      <a:pt x="1561" y="5041"/>
                    </a:cubicBezTo>
                    <a:cubicBezTo>
                      <a:pt x="1517" y="5191"/>
                      <a:pt x="1473" y="5328"/>
                      <a:pt x="1428" y="5447"/>
                    </a:cubicBezTo>
                    <a:cubicBezTo>
                      <a:pt x="1384" y="5562"/>
                      <a:pt x="1349" y="5669"/>
                      <a:pt x="1309" y="5753"/>
                    </a:cubicBezTo>
                    <a:lnTo>
                      <a:pt x="1194" y="6013"/>
                    </a:lnTo>
                    <a:lnTo>
                      <a:pt x="1216" y="6022"/>
                    </a:lnTo>
                    <a:lnTo>
                      <a:pt x="1252" y="5956"/>
                    </a:lnTo>
                    <a:cubicBezTo>
                      <a:pt x="1278" y="5916"/>
                      <a:pt x="1318" y="5850"/>
                      <a:pt x="1362" y="5775"/>
                    </a:cubicBezTo>
                    <a:cubicBezTo>
                      <a:pt x="1411" y="5695"/>
                      <a:pt x="1459" y="5593"/>
                      <a:pt x="1517" y="5478"/>
                    </a:cubicBezTo>
                    <a:cubicBezTo>
                      <a:pt x="1579" y="5346"/>
                      <a:pt x="1636" y="5213"/>
                      <a:pt x="1685" y="5076"/>
                    </a:cubicBezTo>
                    <a:cubicBezTo>
                      <a:pt x="1716" y="5005"/>
                      <a:pt x="1738" y="4926"/>
                      <a:pt x="1764" y="4842"/>
                    </a:cubicBezTo>
                    <a:cubicBezTo>
                      <a:pt x="1795" y="4758"/>
                      <a:pt x="1817" y="4674"/>
                      <a:pt x="1840" y="4585"/>
                    </a:cubicBezTo>
                    <a:cubicBezTo>
                      <a:pt x="1857" y="4497"/>
                      <a:pt x="1884" y="4404"/>
                      <a:pt x="1901" y="4307"/>
                    </a:cubicBezTo>
                    <a:cubicBezTo>
                      <a:pt x="1915" y="4214"/>
                      <a:pt x="1937" y="4117"/>
                      <a:pt x="1946" y="4015"/>
                    </a:cubicBezTo>
                    <a:cubicBezTo>
                      <a:pt x="1950" y="3913"/>
                      <a:pt x="1968" y="3812"/>
                      <a:pt x="1968" y="3710"/>
                    </a:cubicBezTo>
                    <a:cubicBezTo>
                      <a:pt x="1968" y="3604"/>
                      <a:pt x="1977" y="3498"/>
                      <a:pt x="1968" y="3392"/>
                    </a:cubicBezTo>
                    <a:cubicBezTo>
                      <a:pt x="1959" y="3175"/>
                      <a:pt x="1937" y="2963"/>
                      <a:pt x="1897" y="2751"/>
                    </a:cubicBezTo>
                    <a:cubicBezTo>
                      <a:pt x="1857" y="2538"/>
                      <a:pt x="1800" y="2330"/>
                      <a:pt x="1729" y="2127"/>
                    </a:cubicBezTo>
                    <a:cubicBezTo>
                      <a:pt x="1689" y="2025"/>
                      <a:pt x="1658" y="1924"/>
                      <a:pt x="1610" y="1831"/>
                    </a:cubicBezTo>
                    <a:lnTo>
                      <a:pt x="1543" y="1689"/>
                    </a:lnTo>
                    <a:lnTo>
                      <a:pt x="1473" y="1557"/>
                    </a:lnTo>
                    <a:cubicBezTo>
                      <a:pt x="1428" y="1464"/>
                      <a:pt x="1380" y="1380"/>
                      <a:pt x="1327" y="1296"/>
                    </a:cubicBezTo>
                    <a:cubicBezTo>
                      <a:pt x="1269" y="1216"/>
                      <a:pt x="1221" y="1137"/>
                      <a:pt x="1163" y="1066"/>
                    </a:cubicBezTo>
                    <a:cubicBezTo>
                      <a:pt x="1061" y="925"/>
                      <a:pt x="951" y="792"/>
                      <a:pt x="831" y="664"/>
                    </a:cubicBezTo>
                    <a:cubicBezTo>
                      <a:pt x="734" y="558"/>
                      <a:pt x="628" y="456"/>
                      <a:pt x="518" y="363"/>
                    </a:cubicBezTo>
                    <a:cubicBezTo>
                      <a:pt x="420" y="279"/>
                      <a:pt x="332" y="213"/>
                      <a:pt x="257" y="155"/>
                    </a:cubicBezTo>
                    <a:cubicBezTo>
                      <a:pt x="182" y="98"/>
                      <a:pt x="120" y="62"/>
                      <a:pt x="80" y="3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9"/>
              <p:cNvSpPr/>
              <p:nvPr/>
            </p:nvSpPr>
            <p:spPr>
              <a:xfrm>
                <a:off x="3230850" y="3218850"/>
                <a:ext cx="6657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2291" extrusionOk="0">
                    <a:moveTo>
                      <a:pt x="1464" y="1"/>
                    </a:moveTo>
                    <a:cubicBezTo>
                      <a:pt x="1862" y="598"/>
                      <a:pt x="2110" y="1155"/>
                      <a:pt x="1517" y="1371"/>
                    </a:cubicBezTo>
                    <a:cubicBezTo>
                      <a:pt x="1463" y="1386"/>
                      <a:pt x="1405" y="1392"/>
                      <a:pt x="1344" y="1392"/>
                    </a:cubicBezTo>
                    <a:cubicBezTo>
                      <a:pt x="976" y="1392"/>
                      <a:pt x="490" y="1163"/>
                      <a:pt x="1" y="1106"/>
                    </a:cubicBezTo>
                    <a:lnTo>
                      <a:pt x="1" y="1106"/>
                    </a:lnTo>
                    <a:cubicBezTo>
                      <a:pt x="806" y="2207"/>
                      <a:pt x="2220" y="2291"/>
                      <a:pt x="2220" y="2291"/>
                    </a:cubicBezTo>
                    <a:cubicBezTo>
                      <a:pt x="2662" y="1407"/>
                      <a:pt x="2154" y="469"/>
                      <a:pt x="1464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9"/>
              <p:cNvSpPr/>
              <p:nvPr/>
            </p:nvSpPr>
            <p:spPr>
              <a:xfrm>
                <a:off x="3216925" y="3198075"/>
                <a:ext cx="666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4" extrusionOk="0">
                    <a:moveTo>
                      <a:pt x="18" y="1"/>
                    </a:moveTo>
                    <a:lnTo>
                      <a:pt x="18" y="1"/>
                    </a:lnTo>
                    <a:cubicBezTo>
                      <a:pt x="1" y="858"/>
                      <a:pt x="226" y="1486"/>
                      <a:pt x="558" y="1937"/>
                    </a:cubicBezTo>
                    <a:cubicBezTo>
                      <a:pt x="1047" y="1994"/>
                      <a:pt x="1533" y="2223"/>
                      <a:pt x="1901" y="2223"/>
                    </a:cubicBezTo>
                    <a:cubicBezTo>
                      <a:pt x="1962" y="2223"/>
                      <a:pt x="2020" y="2217"/>
                      <a:pt x="2074" y="2202"/>
                    </a:cubicBezTo>
                    <a:cubicBezTo>
                      <a:pt x="2667" y="1986"/>
                      <a:pt x="2419" y="1429"/>
                      <a:pt x="2021" y="832"/>
                    </a:cubicBezTo>
                    <a:cubicBezTo>
                      <a:pt x="1871" y="730"/>
                      <a:pt x="1707" y="651"/>
                      <a:pt x="1539" y="593"/>
                    </a:cubicBezTo>
                    <a:cubicBezTo>
                      <a:pt x="828" y="372"/>
                      <a:pt x="823" y="412"/>
                      <a:pt x="18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9"/>
              <p:cNvSpPr/>
              <p:nvPr/>
            </p:nvSpPr>
            <p:spPr>
              <a:xfrm>
                <a:off x="3271525" y="3297775"/>
                <a:ext cx="44700" cy="3410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364" extrusionOk="0">
                    <a:moveTo>
                      <a:pt x="713" y="1"/>
                    </a:moveTo>
                    <a:lnTo>
                      <a:pt x="713" y="1"/>
                    </a:lnTo>
                    <a:cubicBezTo>
                      <a:pt x="1097" y="301"/>
                      <a:pt x="1376" y="611"/>
                      <a:pt x="1035" y="867"/>
                    </a:cubicBezTo>
                    <a:cubicBezTo>
                      <a:pt x="814" y="1013"/>
                      <a:pt x="386" y="938"/>
                      <a:pt x="1" y="1013"/>
                    </a:cubicBezTo>
                    <a:cubicBezTo>
                      <a:pt x="396" y="1297"/>
                      <a:pt x="843" y="1364"/>
                      <a:pt x="1177" y="1364"/>
                    </a:cubicBezTo>
                    <a:cubicBezTo>
                      <a:pt x="1479" y="1364"/>
                      <a:pt x="1690" y="1309"/>
                      <a:pt x="1690" y="1309"/>
                    </a:cubicBezTo>
                    <a:cubicBezTo>
                      <a:pt x="1787" y="655"/>
                      <a:pt x="1261" y="160"/>
                      <a:pt x="713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9"/>
              <p:cNvSpPr/>
              <p:nvPr/>
            </p:nvSpPr>
            <p:spPr>
              <a:xfrm>
                <a:off x="3252625" y="3294900"/>
                <a:ext cx="5330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11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3" y="553"/>
                      <a:pt x="452" y="907"/>
                      <a:pt x="761" y="1128"/>
                    </a:cubicBezTo>
                    <a:cubicBezTo>
                      <a:pt x="1142" y="1053"/>
                      <a:pt x="1570" y="1128"/>
                      <a:pt x="1796" y="982"/>
                    </a:cubicBezTo>
                    <a:cubicBezTo>
                      <a:pt x="2132" y="726"/>
                      <a:pt x="1853" y="416"/>
                      <a:pt x="1473" y="116"/>
                    </a:cubicBezTo>
                    <a:cubicBezTo>
                      <a:pt x="1354" y="85"/>
                      <a:pt x="1230" y="67"/>
                      <a:pt x="1106" y="67"/>
                    </a:cubicBezTo>
                    <a:cubicBezTo>
                      <a:pt x="1076" y="67"/>
                      <a:pt x="1045" y="67"/>
                      <a:pt x="1014" y="67"/>
                    </a:cubicBezTo>
                    <a:cubicBezTo>
                      <a:pt x="677" y="67"/>
                      <a:pt x="337" y="45"/>
                      <a:pt x="1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8" name="Google Shape;1108;p9"/>
          <p:cNvGrpSpPr/>
          <p:nvPr/>
        </p:nvGrpSpPr>
        <p:grpSpPr>
          <a:xfrm>
            <a:off x="1302214" y="2847358"/>
            <a:ext cx="6226715" cy="3232272"/>
            <a:chOff x="164175" y="1466925"/>
            <a:chExt cx="1928350" cy="1047200"/>
          </a:xfrm>
        </p:grpSpPr>
        <p:sp>
          <p:nvSpPr>
            <p:cNvPr id="1109" name="Google Shape;1109;p9"/>
            <p:cNvSpPr/>
            <p:nvPr/>
          </p:nvSpPr>
          <p:spPr>
            <a:xfrm>
              <a:off x="636250" y="1466925"/>
              <a:ext cx="673700" cy="635400"/>
            </a:xfrm>
            <a:custGeom>
              <a:avLst/>
              <a:gdLst/>
              <a:ahLst/>
              <a:cxnLst/>
              <a:rect l="l" t="t" r="r" b="b"/>
              <a:pathLst>
                <a:path w="26948" h="25416" extrusionOk="0">
                  <a:moveTo>
                    <a:pt x="19306" y="0"/>
                  </a:moveTo>
                  <a:cubicBezTo>
                    <a:pt x="16702" y="0"/>
                    <a:pt x="13165" y="1161"/>
                    <a:pt x="8370" y="4559"/>
                  </a:cubicBezTo>
                  <a:cubicBezTo>
                    <a:pt x="0" y="10488"/>
                    <a:pt x="1110" y="18676"/>
                    <a:pt x="6301" y="22899"/>
                  </a:cubicBezTo>
                  <a:cubicBezTo>
                    <a:pt x="7105" y="23557"/>
                    <a:pt x="8003" y="24106"/>
                    <a:pt x="8958" y="24526"/>
                  </a:cubicBezTo>
                  <a:cubicBezTo>
                    <a:pt x="10283" y="25104"/>
                    <a:pt x="11702" y="25416"/>
                    <a:pt x="13137" y="25416"/>
                  </a:cubicBezTo>
                  <a:cubicBezTo>
                    <a:pt x="17151" y="25416"/>
                    <a:pt x="21290" y="22981"/>
                    <a:pt x="23840" y="17151"/>
                  </a:cubicBezTo>
                  <a:cubicBezTo>
                    <a:pt x="26948" y="10042"/>
                    <a:pt x="26687" y="5868"/>
                    <a:pt x="25316" y="3401"/>
                  </a:cubicBezTo>
                  <a:cubicBezTo>
                    <a:pt x="24910" y="2667"/>
                    <a:pt x="24370" y="2021"/>
                    <a:pt x="23720" y="1495"/>
                  </a:cubicBezTo>
                  <a:cubicBezTo>
                    <a:pt x="22679" y="648"/>
                    <a:pt x="21253" y="0"/>
                    <a:pt x="1930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1143925" y="1703475"/>
              <a:ext cx="37475" cy="36600"/>
            </a:xfrm>
            <a:custGeom>
              <a:avLst/>
              <a:gdLst/>
              <a:ahLst/>
              <a:cxnLst/>
              <a:rect l="l" t="t" r="r" b="b"/>
              <a:pathLst>
                <a:path w="1499" h="1464" extrusionOk="0">
                  <a:moveTo>
                    <a:pt x="239" y="1212"/>
                  </a:moveTo>
                  <a:cubicBezTo>
                    <a:pt x="0" y="978"/>
                    <a:pt x="18" y="566"/>
                    <a:pt x="283" y="297"/>
                  </a:cubicBezTo>
                  <a:cubicBezTo>
                    <a:pt x="544" y="27"/>
                    <a:pt x="982" y="0"/>
                    <a:pt x="1247" y="248"/>
                  </a:cubicBezTo>
                  <a:cubicBezTo>
                    <a:pt x="1499" y="487"/>
                    <a:pt x="1459" y="907"/>
                    <a:pt x="1154" y="1194"/>
                  </a:cubicBezTo>
                  <a:cubicBezTo>
                    <a:pt x="880" y="1455"/>
                    <a:pt x="487" y="1464"/>
                    <a:pt x="239" y="121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1150000" y="1575475"/>
              <a:ext cx="65225" cy="125600"/>
            </a:xfrm>
            <a:custGeom>
              <a:avLst/>
              <a:gdLst/>
              <a:ahLst/>
              <a:cxnLst/>
              <a:rect l="l" t="t" r="r" b="b"/>
              <a:pathLst>
                <a:path w="2609" h="5024" extrusionOk="0">
                  <a:moveTo>
                    <a:pt x="398" y="4325"/>
                  </a:moveTo>
                  <a:cubicBezTo>
                    <a:pt x="0" y="3493"/>
                    <a:pt x="354" y="1504"/>
                    <a:pt x="1274" y="752"/>
                  </a:cubicBezTo>
                  <a:cubicBezTo>
                    <a:pt x="2189" y="1"/>
                    <a:pt x="2609" y="642"/>
                    <a:pt x="2030" y="2008"/>
                  </a:cubicBezTo>
                  <a:cubicBezTo>
                    <a:pt x="1451" y="3374"/>
                    <a:pt x="739" y="5023"/>
                    <a:pt x="398" y="432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1182375" y="1644450"/>
              <a:ext cx="105375" cy="77175"/>
            </a:xfrm>
            <a:custGeom>
              <a:avLst/>
              <a:gdLst/>
              <a:ahLst/>
              <a:cxnLst/>
              <a:rect l="l" t="t" r="r" b="b"/>
              <a:pathLst>
                <a:path w="4215" h="3087" extrusionOk="0">
                  <a:moveTo>
                    <a:pt x="160" y="2326"/>
                  </a:moveTo>
                  <a:cubicBezTo>
                    <a:pt x="350" y="1429"/>
                    <a:pt x="1844" y="67"/>
                    <a:pt x="3029" y="36"/>
                  </a:cubicBezTo>
                  <a:cubicBezTo>
                    <a:pt x="4214" y="1"/>
                    <a:pt x="4157" y="761"/>
                    <a:pt x="2866" y="1490"/>
                  </a:cubicBezTo>
                  <a:cubicBezTo>
                    <a:pt x="1570" y="2224"/>
                    <a:pt x="1" y="3087"/>
                    <a:pt x="160" y="23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1175850" y="1716300"/>
              <a:ext cx="107800" cy="42125"/>
            </a:xfrm>
            <a:custGeom>
              <a:avLst/>
              <a:gdLst/>
              <a:ahLst/>
              <a:cxnLst/>
              <a:rect l="l" t="t" r="r" b="b"/>
              <a:pathLst>
                <a:path w="4312" h="1685" extrusionOk="0">
                  <a:moveTo>
                    <a:pt x="3861" y="1437"/>
                  </a:moveTo>
                  <a:cubicBezTo>
                    <a:pt x="4073" y="1384"/>
                    <a:pt x="4312" y="955"/>
                    <a:pt x="3900" y="566"/>
                  </a:cubicBezTo>
                  <a:cubicBezTo>
                    <a:pt x="3489" y="177"/>
                    <a:pt x="1699" y="0"/>
                    <a:pt x="850" y="385"/>
                  </a:cubicBezTo>
                  <a:cubicBezTo>
                    <a:pt x="1" y="770"/>
                    <a:pt x="2844" y="1685"/>
                    <a:pt x="3861" y="143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1162150" y="1734200"/>
              <a:ext cx="66800" cy="92875"/>
            </a:xfrm>
            <a:custGeom>
              <a:avLst/>
              <a:gdLst/>
              <a:ahLst/>
              <a:cxnLst/>
              <a:rect l="l" t="t" r="r" b="b"/>
              <a:pathLst>
                <a:path w="2672" h="3715" extrusionOk="0">
                  <a:moveTo>
                    <a:pt x="1614" y="3569"/>
                  </a:moveTo>
                  <a:cubicBezTo>
                    <a:pt x="1774" y="3714"/>
                    <a:pt x="2485" y="3595"/>
                    <a:pt x="2578" y="3038"/>
                  </a:cubicBezTo>
                  <a:cubicBezTo>
                    <a:pt x="2671" y="2476"/>
                    <a:pt x="1592" y="973"/>
                    <a:pt x="797" y="487"/>
                  </a:cubicBezTo>
                  <a:cubicBezTo>
                    <a:pt x="1" y="1"/>
                    <a:pt x="836" y="2861"/>
                    <a:pt x="1614" y="356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1115725" y="1743925"/>
              <a:ext cx="49650" cy="116425"/>
            </a:xfrm>
            <a:custGeom>
              <a:avLst/>
              <a:gdLst/>
              <a:ahLst/>
              <a:cxnLst/>
              <a:rect l="l" t="t" r="r" b="b"/>
              <a:pathLst>
                <a:path w="1986" h="4657" extrusionOk="0">
                  <a:moveTo>
                    <a:pt x="1517" y="646"/>
                  </a:moveTo>
                  <a:cubicBezTo>
                    <a:pt x="1986" y="1402"/>
                    <a:pt x="1933" y="3241"/>
                    <a:pt x="1203" y="3949"/>
                  </a:cubicBezTo>
                  <a:cubicBezTo>
                    <a:pt x="469" y="4656"/>
                    <a:pt x="1" y="4073"/>
                    <a:pt x="346" y="2799"/>
                  </a:cubicBezTo>
                  <a:cubicBezTo>
                    <a:pt x="686" y="1526"/>
                    <a:pt x="1115" y="1"/>
                    <a:pt x="1517" y="64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1045650" y="1728575"/>
              <a:ext cx="86675" cy="72750"/>
            </a:xfrm>
            <a:custGeom>
              <a:avLst/>
              <a:gdLst/>
              <a:ahLst/>
              <a:cxnLst/>
              <a:rect l="l" t="t" r="r" b="b"/>
              <a:pathLst>
                <a:path w="3467" h="2910" extrusionOk="0">
                  <a:moveTo>
                    <a:pt x="3423" y="707"/>
                  </a:moveTo>
                  <a:cubicBezTo>
                    <a:pt x="3365" y="1539"/>
                    <a:pt x="2198" y="2816"/>
                    <a:pt x="1124" y="2861"/>
                  </a:cubicBezTo>
                  <a:cubicBezTo>
                    <a:pt x="54" y="2909"/>
                    <a:pt x="1" y="2206"/>
                    <a:pt x="1079" y="1517"/>
                  </a:cubicBezTo>
                  <a:cubicBezTo>
                    <a:pt x="2158" y="822"/>
                    <a:pt x="3467" y="0"/>
                    <a:pt x="3423" y="70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1029175" y="1694975"/>
              <a:ext cx="107800" cy="39800"/>
            </a:xfrm>
            <a:custGeom>
              <a:avLst/>
              <a:gdLst/>
              <a:ahLst/>
              <a:cxnLst/>
              <a:rect l="l" t="t" r="r" b="b"/>
              <a:pathLst>
                <a:path w="4312" h="1592" extrusionOk="0">
                  <a:moveTo>
                    <a:pt x="412" y="332"/>
                  </a:moveTo>
                  <a:cubicBezTo>
                    <a:pt x="204" y="398"/>
                    <a:pt x="1" y="844"/>
                    <a:pt x="443" y="1203"/>
                  </a:cubicBezTo>
                  <a:cubicBezTo>
                    <a:pt x="881" y="1556"/>
                    <a:pt x="2680" y="1592"/>
                    <a:pt x="3498" y="1136"/>
                  </a:cubicBezTo>
                  <a:cubicBezTo>
                    <a:pt x="4312" y="685"/>
                    <a:pt x="1407" y="0"/>
                    <a:pt x="412" y="33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1079250" y="1623350"/>
              <a:ext cx="71550" cy="89100"/>
            </a:xfrm>
            <a:custGeom>
              <a:avLst/>
              <a:gdLst/>
              <a:ahLst/>
              <a:cxnLst/>
              <a:rect l="l" t="t" r="r" b="b"/>
              <a:pathLst>
                <a:path w="2862" h="3564" extrusionOk="0">
                  <a:moveTo>
                    <a:pt x="965" y="133"/>
                  </a:moveTo>
                  <a:cubicBezTo>
                    <a:pt x="797" y="0"/>
                    <a:pt x="98" y="177"/>
                    <a:pt x="49" y="743"/>
                  </a:cubicBezTo>
                  <a:cubicBezTo>
                    <a:pt x="1" y="1309"/>
                    <a:pt x="1194" y="2719"/>
                    <a:pt x="2026" y="3144"/>
                  </a:cubicBezTo>
                  <a:cubicBezTo>
                    <a:pt x="2861" y="3564"/>
                    <a:pt x="1800" y="774"/>
                    <a:pt x="965" y="13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893000" y="1796750"/>
              <a:ext cx="32300" cy="35400"/>
            </a:xfrm>
            <a:custGeom>
              <a:avLst/>
              <a:gdLst/>
              <a:ahLst/>
              <a:cxnLst/>
              <a:rect l="l" t="t" r="r" b="b"/>
              <a:pathLst>
                <a:path w="1292" h="1416" extrusionOk="0">
                  <a:moveTo>
                    <a:pt x="598" y="1398"/>
                  </a:moveTo>
                  <a:cubicBezTo>
                    <a:pt x="262" y="1385"/>
                    <a:pt x="1" y="1067"/>
                    <a:pt x="10" y="695"/>
                  </a:cubicBezTo>
                  <a:cubicBezTo>
                    <a:pt x="23" y="306"/>
                    <a:pt x="324" y="1"/>
                    <a:pt x="691" y="5"/>
                  </a:cubicBezTo>
                  <a:cubicBezTo>
                    <a:pt x="1040" y="10"/>
                    <a:pt x="1292" y="346"/>
                    <a:pt x="1261" y="766"/>
                  </a:cubicBezTo>
                  <a:cubicBezTo>
                    <a:pt x="1234" y="1146"/>
                    <a:pt x="951" y="1416"/>
                    <a:pt x="598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833000" y="1677950"/>
              <a:ext cx="66450" cy="117075"/>
            </a:xfrm>
            <a:custGeom>
              <a:avLst/>
              <a:gdLst/>
              <a:ahLst/>
              <a:cxnLst/>
              <a:rect l="l" t="t" r="r" b="b"/>
              <a:pathLst>
                <a:path w="2658" h="4683" extrusionOk="0">
                  <a:moveTo>
                    <a:pt x="1937" y="4390"/>
                  </a:moveTo>
                  <a:cubicBezTo>
                    <a:pt x="1083" y="4050"/>
                    <a:pt x="0" y="2348"/>
                    <a:pt x="168" y="1172"/>
                  </a:cubicBezTo>
                  <a:cubicBezTo>
                    <a:pt x="341" y="0"/>
                    <a:pt x="1079" y="186"/>
                    <a:pt x="1579" y="1587"/>
                  </a:cubicBezTo>
                  <a:cubicBezTo>
                    <a:pt x="2078" y="2989"/>
                    <a:pt x="2657" y="4682"/>
                    <a:pt x="1937" y="43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902075" y="1672625"/>
              <a:ext cx="58925" cy="128150"/>
            </a:xfrm>
            <a:custGeom>
              <a:avLst/>
              <a:gdLst/>
              <a:ahLst/>
              <a:cxnLst/>
              <a:rect l="l" t="t" r="r" b="b"/>
              <a:pathLst>
                <a:path w="2357" h="5126" extrusionOk="0">
                  <a:moveTo>
                    <a:pt x="469" y="4458"/>
                  </a:moveTo>
                  <a:cubicBezTo>
                    <a:pt x="0" y="3666"/>
                    <a:pt x="182" y="1654"/>
                    <a:pt x="1035" y="828"/>
                  </a:cubicBezTo>
                  <a:cubicBezTo>
                    <a:pt x="1884" y="1"/>
                    <a:pt x="2357" y="602"/>
                    <a:pt x="1897" y="2017"/>
                  </a:cubicBezTo>
                  <a:cubicBezTo>
                    <a:pt x="1437" y="3432"/>
                    <a:pt x="863" y="5125"/>
                    <a:pt x="469" y="445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928275" y="1745575"/>
              <a:ext cx="85450" cy="69900"/>
            </a:xfrm>
            <a:custGeom>
              <a:avLst/>
              <a:gdLst/>
              <a:ahLst/>
              <a:cxnLst/>
              <a:rect l="l" t="t" r="r" b="b"/>
              <a:pathLst>
                <a:path w="3418" h="2796" extrusionOk="0">
                  <a:moveTo>
                    <a:pt x="3299" y="677"/>
                  </a:moveTo>
                  <a:cubicBezTo>
                    <a:pt x="3418" y="496"/>
                    <a:pt x="3303" y="19"/>
                    <a:pt x="2737" y="10"/>
                  </a:cubicBezTo>
                  <a:cubicBezTo>
                    <a:pt x="2171" y="1"/>
                    <a:pt x="730" y="1075"/>
                    <a:pt x="367" y="1937"/>
                  </a:cubicBezTo>
                  <a:cubicBezTo>
                    <a:pt x="0" y="2795"/>
                    <a:pt x="2715" y="1553"/>
                    <a:pt x="3299" y="67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917225" y="1814675"/>
              <a:ext cx="106575" cy="47650"/>
            </a:xfrm>
            <a:custGeom>
              <a:avLst/>
              <a:gdLst/>
              <a:ahLst/>
              <a:cxnLst/>
              <a:rect l="l" t="t" r="r" b="b"/>
              <a:pathLst>
                <a:path w="4263" h="1906" extrusionOk="0">
                  <a:moveTo>
                    <a:pt x="3599" y="1901"/>
                  </a:moveTo>
                  <a:cubicBezTo>
                    <a:pt x="3820" y="1901"/>
                    <a:pt x="4262" y="1331"/>
                    <a:pt x="3953" y="858"/>
                  </a:cubicBezTo>
                  <a:cubicBezTo>
                    <a:pt x="3643" y="385"/>
                    <a:pt x="1831" y="0"/>
                    <a:pt x="915" y="182"/>
                  </a:cubicBezTo>
                  <a:cubicBezTo>
                    <a:pt x="0" y="358"/>
                    <a:pt x="2551" y="1906"/>
                    <a:pt x="3599" y="190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910150" y="1843400"/>
              <a:ext cx="69875" cy="96750"/>
            </a:xfrm>
            <a:custGeom>
              <a:avLst/>
              <a:gdLst/>
              <a:ahLst/>
              <a:cxnLst/>
              <a:rect l="l" t="t" r="r" b="b"/>
              <a:pathLst>
                <a:path w="2795" h="3870" extrusionOk="0">
                  <a:moveTo>
                    <a:pt x="730" y="204"/>
                  </a:moveTo>
                  <a:cubicBezTo>
                    <a:pt x="1592" y="447"/>
                    <a:pt x="2794" y="1840"/>
                    <a:pt x="2733" y="2852"/>
                  </a:cubicBezTo>
                  <a:cubicBezTo>
                    <a:pt x="2666" y="3869"/>
                    <a:pt x="1932" y="3754"/>
                    <a:pt x="1322" y="2583"/>
                  </a:cubicBezTo>
                  <a:cubicBezTo>
                    <a:pt x="716" y="1416"/>
                    <a:pt x="0" y="1"/>
                    <a:pt x="730" y="204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864825" y="1839750"/>
              <a:ext cx="50875" cy="111225"/>
            </a:xfrm>
            <a:custGeom>
              <a:avLst/>
              <a:gdLst/>
              <a:ahLst/>
              <a:cxnLst/>
              <a:rect l="l" t="t" r="r" b="b"/>
              <a:pathLst>
                <a:path w="2035" h="4449" extrusionOk="0">
                  <a:moveTo>
                    <a:pt x="1508" y="549"/>
                  </a:moveTo>
                  <a:cubicBezTo>
                    <a:pt x="2034" y="1199"/>
                    <a:pt x="2030" y="2932"/>
                    <a:pt x="1269" y="3688"/>
                  </a:cubicBezTo>
                  <a:cubicBezTo>
                    <a:pt x="513" y="4449"/>
                    <a:pt x="1" y="3967"/>
                    <a:pt x="328" y="2724"/>
                  </a:cubicBezTo>
                  <a:cubicBezTo>
                    <a:pt x="655" y="1482"/>
                    <a:pt x="1066" y="1"/>
                    <a:pt x="1508" y="54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803375" y="1824500"/>
              <a:ext cx="80475" cy="75750"/>
            </a:xfrm>
            <a:custGeom>
              <a:avLst/>
              <a:gdLst/>
              <a:ahLst/>
              <a:cxnLst/>
              <a:rect l="l" t="t" r="r" b="b"/>
              <a:pathLst>
                <a:path w="3219" h="3030" extrusionOk="0">
                  <a:moveTo>
                    <a:pt x="106" y="2371"/>
                  </a:moveTo>
                  <a:cubicBezTo>
                    <a:pt x="0" y="2561"/>
                    <a:pt x="151" y="3029"/>
                    <a:pt x="712" y="2989"/>
                  </a:cubicBezTo>
                  <a:cubicBezTo>
                    <a:pt x="1278" y="2954"/>
                    <a:pt x="2627" y="1769"/>
                    <a:pt x="2923" y="885"/>
                  </a:cubicBezTo>
                  <a:cubicBezTo>
                    <a:pt x="3219" y="1"/>
                    <a:pt x="615" y="1455"/>
                    <a:pt x="106" y="237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786025" y="1781850"/>
              <a:ext cx="108125" cy="46100"/>
            </a:xfrm>
            <a:custGeom>
              <a:avLst/>
              <a:gdLst/>
              <a:ahLst/>
              <a:cxnLst/>
              <a:rect l="l" t="t" r="r" b="b"/>
              <a:pathLst>
                <a:path w="4325" h="1844" extrusionOk="0">
                  <a:moveTo>
                    <a:pt x="615" y="93"/>
                  </a:moveTo>
                  <a:cubicBezTo>
                    <a:pt x="398" y="111"/>
                    <a:pt x="0" y="712"/>
                    <a:pt x="345" y="1158"/>
                  </a:cubicBezTo>
                  <a:cubicBezTo>
                    <a:pt x="694" y="1605"/>
                    <a:pt x="2529" y="1844"/>
                    <a:pt x="3427" y="1592"/>
                  </a:cubicBezTo>
                  <a:cubicBezTo>
                    <a:pt x="4324" y="1340"/>
                    <a:pt x="1658" y="0"/>
                    <a:pt x="615" y="9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1101250" y="1914800"/>
              <a:ext cx="55325" cy="103850"/>
            </a:xfrm>
            <a:custGeom>
              <a:avLst/>
              <a:gdLst/>
              <a:ahLst/>
              <a:cxnLst/>
              <a:rect l="l" t="t" r="r" b="b"/>
              <a:pathLst>
                <a:path w="2213" h="4154" extrusionOk="0">
                  <a:moveTo>
                    <a:pt x="1700" y="0"/>
                  </a:moveTo>
                  <a:cubicBezTo>
                    <a:pt x="1525" y="0"/>
                    <a:pt x="1296" y="120"/>
                    <a:pt x="1031" y="377"/>
                  </a:cubicBezTo>
                  <a:cubicBezTo>
                    <a:pt x="182" y="1199"/>
                    <a:pt x="1" y="3211"/>
                    <a:pt x="465" y="4002"/>
                  </a:cubicBezTo>
                  <a:cubicBezTo>
                    <a:pt x="526" y="4106"/>
                    <a:pt x="591" y="4154"/>
                    <a:pt x="660" y="4154"/>
                  </a:cubicBezTo>
                  <a:cubicBezTo>
                    <a:pt x="1034" y="4154"/>
                    <a:pt x="1504" y="2757"/>
                    <a:pt x="1893" y="1562"/>
                  </a:cubicBezTo>
                  <a:cubicBezTo>
                    <a:pt x="2213" y="587"/>
                    <a:pt x="2088" y="0"/>
                    <a:pt x="170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891025" y="1544425"/>
              <a:ext cx="74675" cy="59650"/>
            </a:xfrm>
            <a:custGeom>
              <a:avLst/>
              <a:gdLst/>
              <a:ahLst/>
              <a:cxnLst/>
              <a:rect l="l" t="t" r="r" b="b"/>
              <a:pathLst>
                <a:path w="2987" h="2386" extrusionOk="0">
                  <a:moveTo>
                    <a:pt x="2753" y="0"/>
                  </a:moveTo>
                  <a:cubicBezTo>
                    <a:pt x="2179" y="0"/>
                    <a:pt x="500" y="1049"/>
                    <a:pt x="102" y="1764"/>
                  </a:cubicBezTo>
                  <a:cubicBezTo>
                    <a:pt x="0" y="1947"/>
                    <a:pt x="135" y="2386"/>
                    <a:pt x="646" y="2386"/>
                  </a:cubicBezTo>
                  <a:cubicBezTo>
                    <a:pt x="667" y="2386"/>
                    <a:pt x="689" y="2385"/>
                    <a:pt x="712" y="2383"/>
                  </a:cubicBezTo>
                  <a:cubicBezTo>
                    <a:pt x="1274" y="2348"/>
                    <a:pt x="2627" y="1159"/>
                    <a:pt x="2923" y="274"/>
                  </a:cubicBezTo>
                  <a:cubicBezTo>
                    <a:pt x="2986" y="82"/>
                    <a:pt x="2912" y="0"/>
                    <a:pt x="275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927175" y="15130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172" y="1"/>
                  </a:moveTo>
                  <a:cubicBezTo>
                    <a:pt x="791" y="191"/>
                    <a:pt x="402" y="399"/>
                    <a:pt x="0" y="624"/>
                  </a:cubicBezTo>
                  <a:cubicBezTo>
                    <a:pt x="131" y="633"/>
                    <a:pt x="261" y="637"/>
                    <a:pt x="389" y="637"/>
                  </a:cubicBezTo>
                  <a:cubicBezTo>
                    <a:pt x="724" y="637"/>
                    <a:pt x="1040" y="606"/>
                    <a:pt x="1287" y="536"/>
                  </a:cubicBezTo>
                  <a:cubicBezTo>
                    <a:pt x="1592" y="447"/>
                    <a:pt x="1486" y="239"/>
                    <a:pt x="117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724550" y="1658600"/>
              <a:ext cx="58950" cy="52750"/>
            </a:xfrm>
            <a:custGeom>
              <a:avLst/>
              <a:gdLst/>
              <a:ahLst/>
              <a:cxnLst/>
              <a:rect l="l" t="t" r="r" b="b"/>
              <a:pathLst>
                <a:path w="2358" h="2110" extrusionOk="0">
                  <a:moveTo>
                    <a:pt x="1681" y="0"/>
                  </a:moveTo>
                  <a:cubicBezTo>
                    <a:pt x="1575" y="5"/>
                    <a:pt x="1473" y="27"/>
                    <a:pt x="1380" y="62"/>
                  </a:cubicBezTo>
                  <a:cubicBezTo>
                    <a:pt x="854" y="699"/>
                    <a:pt x="394" y="1384"/>
                    <a:pt x="1" y="2109"/>
                  </a:cubicBezTo>
                  <a:cubicBezTo>
                    <a:pt x="761" y="1857"/>
                    <a:pt x="1884" y="1194"/>
                    <a:pt x="2238" y="668"/>
                  </a:cubicBezTo>
                  <a:cubicBezTo>
                    <a:pt x="2357" y="487"/>
                    <a:pt x="2247" y="9"/>
                    <a:pt x="1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709750" y="1730825"/>
              <a:ext cx="83800" cy="44200"/>
            </a:xfrm>
            <a:custGeom>
              <a:avLst/>
              <a:gdLst/>
              <a:ahLst/>
              <a:cxnLst/>
              <a:rect l="l" t="t" r="r" b="b"/>
              <a:pathLst>
                <a:path w="3352" h="1768" extrusionOk="0">
                  <a:moveTo>
                    <a:pt x="542" y="0"/>
                  </a:moveTo>
                  <a:cubicBezTo>
                    <a:pt x="423" y="0"/>
                    <a:pt x="310" y="5"/>
                    <a:pt x="204" y="16"/>
                  </a:cubicBezTo>
                  <a:cubicBezTo>
                    <a:pt x="129" y="180"/>
                    <a:pt x="62" y="348"/>
                    <a:pt x="0" y="511"/>
                  </a:cubicBezTo>
                  <a:cubicBezTo>
                    <a:pt x="512" y="1023"/>
                    <a:pt x="1955" y="1767"/>
                    <a:pt x="2687" y="1767"/>
                  </a:cubicBezTo>
                  <a:cubicBezTo>
                    <a:pt x="2689" y="1767"/>
                    <a:pt x="2691" y="1767"/>
                    <a:pt x="2693" y="1767"/>
                  </a:cubicBezTo>
                  <a:cubicBezTo>
                    <a:pt x="2910" y="1767"/>
                    <a:pt x="3352" y="1201"/>
                    <a:pt x="3042" y="724"/>
                  </a:cubicBezTo>
                  <a:cubicBezTo>
                    <a:pt x="2787" y="330"/>
                    <a:pt x="1497" y="0"/>
                    <a:pt x="54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1032050" y="1918825"/>
              <a:ext cx="64275" cy="100600"/>
            </a:xfrm>
            <a:custGeom>
              <a:avLst/>
              <a:gdLst/>
              <a:ahLst/>
              <a:cxnLst/>
              <a:rect l="l" t="t" r="r" b="b"/>
              <a:pathLst>
                <a:path w="2571" h="4024" extrusionOk="0">
                  <a:moveTo>
                    <a:pt x="660" y="0"/>
                  </a:moveTo>
                  <a:cubicBezTo>
                    <a:pt x="433" y="0"/>
                    <a:pt x="248" y="253"/>
                    <a:pt x="173" y="773"/>
                  </a:cubicBezTo>
                  <a:cubicBezTo>
                    <a:pt x="1" y="1944"/>
                    <a:pt x="1084" y="3651"/>
                    <a:pt x="1937" y="3991"/>
                  </a:cubicBezTo>
                  <a:cubicBezTo>
                    <a:pt x="1992" y="4013"/>
                    <a:pt x="2039" y="4024"/>
                    <a:pt x="2080" y="4024"/>
                  </a:cubicBezTo>
                  <a:cubicBezTo>
                    <a:pt x="2571" y="4024"/>
                    <a:pt x="2041" y="2479"/>
                    <a:pt x="1579" y="1184"/>
                  </a:cubicBezTo>
                  <a:cubicBezTo>
                    <a:pt x="1300" y="404"/>
                    <a:pt x="947" y="0"/>
                    <a:pt x="66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696925" y="1763050"/>
              <a:ext cx="52750" cy="81775"/>
            </a:xfrm>
            <a:custGeom>
              <a:avLst/>
              <a:gdLst/>
              <a:ahLst/>
              <a:cxnLst/>
              <a:rect l="l" t="t" r="r" b="b"/>
              <a:pathLst>
                <a:path w="2110" h="3271" extrusionOk="0">
                  <a:moveTo>
                    <a:pt x="244" y="1"/>
                  </a:moveTo>
                  <a:cubicBezTo>
                    <a:pt x="147" y="328"/>
                    <a:pt x="63" y="659"/>
                    <a:pt x="1" y="995"/>
                  </a:cubicBezTo>
                  <a:cubicBezTo>
                    <a:pt x="173" y="1406"/>
                    <a:pt x="416" y="1875"/>
                    <a:pt x="642" y="2313"/>
                  </a:cubicBezTo>
                  <a:cubicBezTo>
                    <a:pt x="973" y="2947"/>
                    <a:pt x="1341" y="3271"/>
                    <a:pt x="1619" y="3271"/>
                  </a:cubicBezTo>
                  <a:cubicBezTo>
                    <a:pt x="1852" y="3271"/>
                    <a:pt x="2022" y="3042"/>
                    <a:pt x="2052" y="2578"/>
                  </a:cubicBezTo>
                  <a:cubicBezTo>
                    <a:pt x="2110" y="1641"/>
                    <a:pt x="1079" y="372"/>
                    <a:pt x="244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1134750" y="1979575"/>
              <a:ext cx="50300" cy="52200"/>
            </a:xfrm>
            <a:custGeom>
              <a:avLst/>
              <a:gdLst/>
              <a:ahLst/>
              <a:cxnLst/>
              <a:rect l="l" t="t" r="r" b="b"/>
              <a:pathLst>
                <a:path w="2012" h="2088" extrusionOk="0">
                  <a:moveTo>
                    <a:pt x="2012" y="1"/>
                  </a:moveTo>
                  <a:lnTo>
                    <a:pt x="2012" y="1"/>
                  </a:lnTo>
                  <a:cubicBezTo>
                    <a:pt x="1340" y="301"/>
                    <a:pt x="363" y="1124"/>
                    <a:pt x="71" y="1809"/>
                  </a:cubicBezTo>
                  <a:cubicBezTo>
                    <a:pt x="0" y="1977"/>
                    <a:pt x="44" y="2061"/>
                    <a:pt x="168" y="2088"/>
                  </a:cubicBezTo>
                  <a:cubicBezTo>
                    <a:pt x="854" y="1455"/>
                    <a:pt x="1468" y="757"/>
                    <a:pt x="201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864650" y="2017600"/>
              <a:ext cx="78350" cy="55425"/>
            </a:xfrm>
            <a:custGeom>
              <a:avLst/>
              <a:gdLst/>
              <a:ahLst/>
              <a:cxnLst/>
              <a:rect l="l" t="t" r="r" b="b"/>
              <a:pathLst>
                <a:path w="3134" h="2217" extrusionOk="0">
                  <a:moveTo>
                    <a:pt x="2450" y="1"/>
                  </a:moveTo>
                  <a:cubicBezTo>
                    <a:pt x="1879" y="1"/>
                    <a:pt x="448" y="1070"/>
                    <a:pt x="87" y="1928"/>
                  </a:cubicBezTo>
                  <a:cubicBezTo>
                    <a:pt x="0" y="2131"/>
                    <a:pt x="86" y="2217"/>
                    <a:pt x="275" y="2217"/>
                  </a:cubicBezTo>
                  <a:cubicBezTo>
                    <a:pt x="885" y="2217"/>
                    <a:pt x="2569" y="1333"/>
                    <a:pt x="3014" y="668"/>
                  </a:cubicBezTo>
                  <a:cubicBezTo>
                    <a:pt x="3133" y="487"/>
                    <a:pt x="3023" y="9"/>
                    <a:pt x="2457" y="1"/>
                  </a:cubicBezTo>
                  <a:cubicBezTo>
                    <a:pt x="2455" y="1"/>
                    <a:pt x="2452" y="1"/>
                    <a:pt x="245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1247750" y="1531150"/>
              <a:ext cx="27825" cy="41725"/>
            </a:xfrm>
            <a:custGeom>
              <a:avLst/>
              <a:gdLst/>
              <a:ahLst/>
              <a:cxnLst/>
              <a:rect l="l" t="t" r="r" b="b"/>
              <a:pathLst>
                <a:path w="1113" h="1669" extrusionOk="0">
                  <a:moveTo>
                    <a:pt x="313" y="1"/>
                  </a:moveTo>
                  <a:cubicBezTo>
                    <a:pt x="282" y="116"/>
                    <a:pt x="251" y="231"/>
                    <a:pt x="220" y="341"/>
                  </a:cubicBezTo>
                  <a:cubicBezTo>
                    <a:pt x="0" y="1176"/>
                    <a:pt x="163" y="1668"/>
                    <a:pt x="523" y="1668"/>
                  </a:cubicBezTo>
                  <a:cubicBezTo>
                    <a:pt x="685" y="1668"/>
                    <a:pt x="887" y="1568"/>
                    <a:pt x="1113" y="1354"/>
                  </a:cubicBezTo>
                  <a:cubicBezTo>
                    <a:pt x="1033" y="1172"/>
                    <a:pt x="945" y="996"/>
                    <a:pt x="856" y="832"/>
                  </a:cubicBezTo>
                  <a:cubicBezTo>
                    <a:pt x="693" y="540"/>
                    <a:pt x="512" y="266"/>
                    <a:pt x="313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831325" y="1955725"/>
              <a:ext cx="55375" cy="103825"/>
            </a:xfrm>
            <a:custGeom>
              <a:avLst/>
              <a:gdLst/>
              <a:ahLst/>
              <a:cxnLst/>
              <a:rect l="l" t="t" r="r" b="b"/>
              <a:pathLst>
                <a:path w="2215" h="4153" extrusionOk="0">
                  <a:moveTo>
                    <a:pt x="1702" y="0"/>
                  </a:moveTo>
                  <a:cubicBezTo>
                    <a:pt x="1528" y="0"/>
                    <a:pt x="1300" y="119"/>
                    <a:pt x="1035" y="376"/>
                  </a:cubicBezTo>
                  <a:cubicBezTo>
                    <a:pt x="182" y="1202"/>
                    <a:pt x="1" y="3210"/>
                    <a:pt x="470" y="4001"/>
                  </a:cubicBezTo>
                  <a:cubicBezTo>
                    <a:pt x="531" y="4105"/>
                    <a:pt x="597" y="4153"/>
                    <a:pt x="666" y="4153"/>
                  </a:cubicBezTo>
                  <a:cubicBezTo>
                    <a:pt x="1042" y="4153"/>
                    <a:pt x="1509" y="2756"/>
                    <a:pt x="1898" y="1565"/>
                  </a:cubicBezTo>
                  <a:cubicBezTo>
                    <a:pt x="2215" y="589"/>
                    <a:pt x="2090" y="0"/>
                    <a:pt x="170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1183600" y="1491375"/>
              <a:ext cx="51425" cy="39750"/>
            </a:xfrm>
            <a:custGeom>
              <a:avLst/>
              <a:gdLst/>
              <a:ahLst/>
              <a:cxnLst/>
              <a:rect l="l" t="t" r="r" b="b"/>
              <a:pathLst>
                <a:path w="2057" h="1590" extrusionOk="0">
                  <a:moveTo>
                    <a:pt x="1092" y="0"/>
                  </a:moveTo>
                  <a:cubicBezTo>
                    <a:pt x="655" y="314"/>
                    <a:pt x="270" y="668"/>
                    <a:pt x="102" y="968"/>
                  </a:cubicBezTo>
                  <a:cubicBezTo>
                    <a:pt x="0" y="1151"/>
                    <a:pt x="135" y="1590"/>
                    <a:pt x="642" y="1590"/>
                  </a:cubicBezTo>
                  <a:cubicBezTo>
                    <a:pt x="663" y="1590"/>
                    <a:pt x="685" y="1589"/>
                    <a:pt x="708" y="1587"/>
                  </a:cubicBezTo>
                  <a:cubicBezTo>
                    <a:pt x="1022" y="1570"/>
                    <a:pt x="1574" y="1194"/>
                    <a:pt x="2056" y="716"/>
                  </a:cubicBezTo>
                  <a:cubicBezTo>
                    <a:pt x="1981" y="650"/>
                    <a:pt x="1906" y="584"/>
                    <a:pt x="1826" y="517"/>
                  </a:cubicBezTo>
                  <a:cubicBezTo>
                    <a:pt x="1596" y="332"/>
                    <a:pt x="1349" y="155"/>
                    <a:pt x="109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764575" y="1959775"/>
              <a:ext cx="57725" cy="97650"/>
            </a:xfrm>
            <a:custGeom>
              <a:avLst/>
              <a:gdLst/>
              <a:ahLst/>
              <a:cxnLst/>
              <a:rect l="l" t="t" r="r" b="b"/>
              <a:pathLst>
                <a:path w="2309" h="3906" extrusionOk="0">
                  <a:moveTo>
                    <a:pt x="573" y="0"/>
                  </a:moveTo>
                  <a:cubicBezTo>
                    <a:pt x="345" y="0"/>
                    <a:pt x="159" y="253"/>
                    <a:pt x="84" y="771"/>
                  </a:cubicBezTo>
                  <a:cubicBezTo>
                    <a:pt x="0" y="1345"/>
                    <a:pt x="217" y="2044"/>
                    <a:pt x="558" y="2650"/>
                  </a:cubicBezTo>
                  <a:cubicBezTo>
                    <a:pt x="756" y="2835"/>
                    <a:pt x="960" y="3012"/>
                    <a:pt x="1172" y="3189"/>
                  </a:cubicBezTo>
                  <a:cubicBezTo>
                    <a:pt x="1486" y="3441"/>
                    <a:pt x="1813" y="3680"/>
                    <a:pt x="2154" y="3905"/>
                  </a:cubicBezTo>
                  <a:cubicBezTo>
                    <a:pt x="2308" y="3516"/>
                    <a:pt x="1871" y="2265"/>
                    <a:pt x="1490" y="1186"/>
                  </a:cubicBezTo>
                  <a:cubicBezTo>
                    <a:pt x="1214" y="404"/>
                    <a:pt x="860" y="0"/>
                    <a:pt x="57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985075" y="2014825"/>
              <a:ext cx="107375" cy="40175"/>
            </a:xfrm>
            <a:custGeom>
              <a:avLst/>
              <a:gdLst/>
              <a:ahLst/>
              <a:cxnLst/>
              <a:rect l="l" t="t" r="r" b="b"/>
              <a:pathLst>
                <a:path w="4295" h="1607" extrusionOk="0">
                  <a:moveTo>
                    <a:pt x="725" y="1"/>
                  </a:moveTo>
                  <a:cubicBezTo>
                    <a:pt x="687" y="1"/>
                    <a:pt x="650" y="2"/>
                    <a:pt x="615" y="6"/>
                  </a:cubicBezTo>
                  <a:cubicBezTo>
                    <a:pt x="399" y="23"/>
                    <a:pt x="1" y="625"/>
                    <a:pt x="350" y="1071"/>
                  </a:cubicBezTo>
                  <a:cubicBezTo>
                    <a:pt x="599" y="1393"/>
                    <a:pt x="1621" y="1607"/>
                    <a:pt x="2509" y="1607"/>
                  </a:cubicBezTo>
                  <a:cubicBezTo>
                    <a:pt x="2853" y="1607"/>
                    <a:pt x="3177" y="1575"/>
                    <a:pt x="3427" y="1504"/>
                  </a:cubicBezTo>
                  <a:cubicBezTo>
                    <a:pt x="4295" y="1261"/>
                    <a:pt x="1833" y="1"/>
                    <a:pt x="72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837300" y="2068675"/>
              <a:ext cx="13950" cy="7325"/>
            </a:xfrm>
            <a:custGeom>
              <a:avLst/>
              <a:gdLst/>
              <a:ahLst/>
              <a:cxnLst/>
              <a:rect l="l" t="t" r="r" b="b"/>
              <a:pathLst>
                <a:path w="558" h="293" extrusionOk="0">
                  <a:moveTo>
                    <a:pt x="89" y="0"/>
                  </a:moveTo>
                  <a:cubicBezTo>
                    <a:pt x="58" y="0"/>
                    <a:pt x="32" y="0"/>
                    <a:pt x="1" y="5"/>
                  </a:cubicBezTo>
                  <a:cubicBezTo>
                    <a:pt x="186" y="106"/>
                    <a:pt x="372" y="199"/>
                    <a:pt x="558" y="292"/>
                  </a:cubicBezTo>
                  <a:cubicBezTo>
                    <a:pt x="465" y="115"/>
                    <a:pt x="288" y="5"/>
                    <a:pt x="89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886375" y="2089900"/>
              <a:ext cx="49000" cy="10625"/>
            </a:xfrm>
            <a:custGeom>
              <a:avLst/>
              <a:gdLst/>
              <a:ahLst/>
              <a:cxnLst/>
              <a:rect l="l" t="t" r="r" b="b"/>
              <a:pathLst>
                <a:path w="1960" h="425" extrusionOk="0">
                  <a:moveTo>
                    <a:pt x="1" y="0"/>
                  </a:moveTo>
                  <a:lnTo>
                    <a:pt x="1" y="0"/>
                  </a:lnTo>
                  <a:cubicBezTo>
                    <a:pt x="637" y="204"/>
                    <a:pt x="1292" y="345"/>
                    <a:pt x="1959" y="425"/>
                  </a:cubicBezTo>
                  <a:cubicBezTo>
                    <a:pt x="1473" y="190"/>
                    <a:pt x="673" y="22"/>
                    <a:pt x="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1023450" y="2070450"/>
              <a:ext cx="53200" cy="24775"/>
            </a:xfrm>
            <a:custGeom>
              <a:avLst/>
              <a:gdLst/>
              <a:ahLst/>
              <a:cxnLst/>
              <a:rect l="l" t="t" r="r" b="b"/>
              <a:pathLst>
                <a:path w="2128" h="991" extrusionOk="0">
                  <a:moveTo>
                    <a:pt x="1915" y="1"/>
                  </a:moveTo>
                  <a:cubicBezTo>
                    <a:pt x="1534" y="1"/>
                    <a:pt x="660" y="466"/>
                    <a:pt x="0" y="990"/>
                  </a:cubicBezTo>
                  <a:cubicBezTo>
                    <a:pt x="725" y="809"/>
                    <a:pt x="1432" y="548"/>
                    <a:pt x="2100" y="208"/>
                  </a:cubicBezTo>
                  <a:cubicBezTo>
                    <a:pt x="2127" y="63"/>
                    <a:pt x="2054" y="1"/>
                    <a:pt x="191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1091975" y="2027650"/>
              <a:ext cx="31750" cy="33425"/>
            </a:xfrm>
            <a:custGeom>
              <a:avLst/>
              <a:gdLst/>
              <a:ahLst/>
              <a:cxnLst/>
              <a:rect l="l" t="t" r="r" b="b"/>
              <a:pathLst>
                <a:path w="1270" h="1337" extrusionOk="0">
                  <a:moveTo>
                    <a:pt x="687" y="1"/>
                  </a:moveTo>
                  <a:cubicBezTo>
                    <a:pt x="323" y="1"/>
                    <a:pt x="31" y="309"/>
                    <a:pt x="18" y="691"/>
                  </a:cubicBezTo>
                  <a:cubicBezTo>
                    <a:pt x="0" y="956"/>
                    <a:pt x="142" y="1208"/>
                    <a:pt x="376" y="1336"/>
                  </a:cubicBezTo>
                  <a:cubicBezTo>
                    <a:pt x="677" y="1142"/>
                    <a:pt x="977" y="925"/>
                    <a:pt x="1269" y="691"/>
                  </a:cubicBezTo>
                  <a:cubicBezTo>
                    <a:pt x="1265" y="306"/>
                    <a:pt x="1021" y="5"/>
                    <a:pt x="694" y="1"/>
                  </a:cubicBezTo>
                  <a:cubicBezTo>
                    <a:pt x="692" y="1"/>
                    <a:pt x="689" y="1"/>
                    <a:pt x="68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1022925" y="1467925"/>
              <a:ext cx="75025" cy="38075"/>
            </a:xfrm>
            <a:custGeom>
              <a:avLst/>
              <a:gdLst/>
              <a:ahLst/>
              <a:cxnLst/>
              <a:rect l="l" t="t" r="r" b="b"/>
              <a:pathLst>
                <a:path w="3001" h="1523" extrusionOk="0">
                  <a:moveTo>
                    <a:pt x="3001" y="1"/>
                  </a:moveTo>
                  <a:lnTo>
                    <a:pt x="3001" y="1"/>
                  </a:lnTo>
                  <a:cubicBezTo>
                    <a:pt x="2192" y="76"/>
                    <a:pt x="1396" y="235"/>
                    <a:pt x="618" y="474"/>
                  </a:cubicBezTo>
                  <a:cubicBezTo>
                    <a:pt x="384" y="721"/>
                    <a:pt x="189" y="987"/>
                    <a:pt x="87" y="1234"/>
                  </a:cubicBezTo>
                  <a:cubicBezTo>
                    <a:pt x="1" y="1438"/>
                    <a:pt x="87" y="1523"/>
                    <a:pt x="277" y="1523"/>
                  </a:cubicBezTo>
                  <a:cubicBezTo>
                    <a:pt x="880" y="1523"/>
                    <a:pt x="2530" y="663"/>
                    <a:pt x="300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1004900" y="1522825"/>
              <a:ext cx="106550" cy="44175"/>
            </a:xfrm>
            <a:custGeom>
              <a:avLst/>
              <a:gdLst/>
              <a:ahLst/>
              <a:cxnLst/>
              <a:rect l="l" t="t" r="r" b="b"/>
              <a:pathLst>
                <a:path w="4262" h="1767" extrusionOk="0">
                  <a:moveTo>
                    <a:pt x="1457" y="1"/>
                  </a:moveTo>
                  <a:cubicBezTo>
                    <a:pt x="1257" y="1"/>
                    <a:pt x="1073" y="15"/>
                    <a:pt x="914" y="46"/>
                  </a:cubicBezTo>
                  <a:cubicBezTo>
                    <a:pt x="1" y="223"/>
                    <a:pt x="2543" y="1766"/>
                    <a:pt x="3594" y="1766"/>
                  </a:cubicBezTo>
                  <a:cubicBezTo>
                    <a:pt x="3595" y="1766"/>
                    <a:pt x="3597" y="1766"/>
                    <a:pt x="3598" y="1766"/>
                  </a:cubicBezTo>
                  <a:cubicBezTo>
                    <a:pt x="3819" y="1766"/>
                    <a:pt x="4261" y="1196"/>
                    <a:pt x="3952" y="723"/>
                  </a:cubicBezTo>
                  <a:cubicBezTo>
                    <a:pt x="3696" y="331"/>
                    <a:pt x="2411" y="1"/>
                    <a:pt x="145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955150" y="1555275"/>
              <a:ext cx="48075" cy="90550"/>
            </a:xfrm>
            <a:custGeom>
              <a:avLst/>
              <a:gdLst/>
              <a:ahLst/>
              <a:cxnLst/>
              <a:rect l="l" t="t" r="r" b="b"/>
              <a:pathLst>
                <a:path w="1923" h="3622" extrusionOk="0">
                  <a:moveTo>
                    <a:pt x="1208" y="1"/>
                  </a:moveTo>
                  <a:cubicBezTo>
                    <a:pt x="840" y="1"/>
                    <a:pt x="500" y="1242"/>
                    <a:pt x="221" y="2294"/>
                  </a:cubicBezTo>
                  <a:cubicBezTo>
                    <a:pt x="0" y="3128"/>
                    <a:pt x="161" y="3621"/>
                    <a:pt x="521" y="3621"/>
                  </a:cubicBezTo>
                  <a:cubicBezTo>
                    <a:pt x="695" y="3621"/>
                    <a:pt x="916" y="3506"/>
                    <a:pt x="1162" y="3258"/>
                  </a:cubicBezTo>
                  <a:cubicBezTo>
                    <a:pt x="1923" y="2502"/>
                    <a:pt x="1923" y="769"/>
                    <a:pt x="1401" y="119"/>
                  </a:cubicBezTo>
                  <a:cubicBezTo>
                    <a:pt x="1336" y="38"/>
                    <a:pt x="1272" y="1"/>
                    <a:pt x="1208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1000125" y="1552775"/>
              <a:ext cx="67550" cy="84025"/>
            </a:xfrm>
            <a:custGeom>
              <a:avLst/>
              <a:gdLst/>
              <a:ahLst/>
              <a:cxnLst/>
              <a:rect l="l" t="t" r="r" b="b"/>
              <a:pathLst>
                <a:path w="2702" h="3361" extrusionOk="0">
                  <a:moveTo>
                    <a:pt x="512" y="0"/>
                  </a:moveTo>
                  <a:cubicBezTo>
                    <a:pt x="0" y="0"/>
                    <a:pt x="663" y="1308"/>
                    <a:pt x="1229" y="2399"/>
                  </a:cubicBezTo>
                  <a:cubicBezTo>
                    <a:pt x="1559" y="3036"/>
                    <a:pt x="1927" y="3360"/>
                    <a:pt x="2206" y="3360"/>
                  </a:cubicBezTo>
                  <a:cubicBezTo>
                    <a:pt x="2439" y="3360"/>
                    <a:pt x="2609" y="3132"/>
                    <a:pt x="2640" y="2668"/>
                  </a:cubicBezTo>
                  <a:cubicBezTo>
                    <a:pt x="2702" y="1651"/>
                    <a:pt x="1499" y="259"/>
                    <a:pt x="637" y="20"/>
                  </a:cubicBezTo>
                  <a:cubicBezTo>
                    <a:pt x="589" y="7"/>
                    <a:pt x="548" y="0"/>
                    <a:pt x="51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1003875" y="1488375"/>
              <a:ext cx="8525" cy="4125"/>
            </a:xfrm>
            <a:custGeom>
              <a:avLst/>
              <a:gdLst/>
              <a:ahLst/>
              <a:cxnLst/>
              <a:rect l="l" t="t" r="r" b="b"/>
              <a:pathLst>
                <a:path w="341" h="165" extrusionOk="0">
                  <a:moveTo>
                    <a:pt x="341" y="1"/>
                  </a:moveTo>
                  <a:lnTo>
                    <a:pt x="341" y="1"/>
                  </a:lnTo>
                  <a:cubicBezTo>
                    <a:pt x="230" y="45"/>
                    <a:pt x="115" y="85"/>
                    <a:pt x="0" y="129"/>
                  </a:cubicBezTo>
                  <a:cubicBezTo>
                    <a:pt x="33" y="153"/>
                    <a:pt x="66" y="165"/>
                    <a:pt x="100" y="165"/>
                  </a:cubicBezTo>
                  <a:cubicBezTo>
                    <a:pt x="177" y="165"/>
                    <a:pt x="258" y="105"/>
                    <a:pt x="34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980650" y="1501650"/>
              <a:ext cx="32300" cy="34850"/>
            </a:xfrm>
            <a:custGeom>
              <a:avLst/>
              <a:gdLst/>
              <a:ahLst/>
              <a:cxnLst/>
              <a:rect l="l" t="t" r="r" b="b"/>
              <a:pathLst>
                <a:path w="1292" h="1394" extrusionOk="0">
                  <a:moveTo>
                    <a:pt x="678" y="0"/>
                  </a:moveTo>
                  <a:cubicBezTo>
                    <a:pt x="319" y="0"/>
                    <a:pt x="23" y="304"/>
                    <a:pt x="10" y="690"/>
                  </a:cubicBezTo>
                  <a:cubicBezTo>
                    <a:pt x="1" y="1061"/>
                    <a:pt x="262" y="1380"/>
                    <a:pt x="598" y="1393"/>
                  </a:cubicBezTo>
                  <a:cubicBezTo>
                    <a:pt x="609" y="1393"/>
                    <a:pt x="620" y="1394"/>
                    <a:pt x="631" y="1394"/>
                  </a:cubicBezTo>
                  <a:cubicBezTo>
                    <a:pt x="969" y="1394"/>
                    <a:pt x="1235" y="1129"/>
                    <a:pt x="1261" y="761"/>
                  </a:cubicBezTo>
                  <a:cubicBezTo>
                    <a:pt x="1292" y="341"/>
                    <a:pt x="1040" y="5"/>
                    <a:pt x="686" y="0"/>
                  </a:cubicBezTo>
                  <a:cubicBezTo>
                    <a:pt x="684" y="0"/>
                    <a:pt x="681" y="0"/>
                    <a:pt x="678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1215425" y="1556725"/>
              <a:ext cx="705875" cy="583800"/>
            </a:xfrm>
            <a:custGeom>
              <a:avLst/>
              <a:gdLst/>
              <a:ahLst/>
              <a:cxnLst/>
              <a:rect l="l" t="t" r="r" b="b"/>
              <a:pathLst>
                <a:path w="28235" h="23352" extrusionOk="0">
                  <a:moveTo>
                    <a:pt x="9394" y="0"/>
                  </a:moveTo>
                  <a:cubicBezTo>
                    <a:pt x="6910" y="0"/>
                    <a:pt x="5158" y="589"/>
                    <a:pt x="3918" y="1445"/>
                  </a:cubicBezTo>
                  <a:cubicBezTo>
                    <a:pt x="3233" y="1913"/>
                    <a:pt x="2640" y="2515"/>
                    <a:pt x="2180" y="3213"/>
                  </a:cubicBezTo>
                  <a:cubicBezTo>
                    <a:pt x="443" y="5831"/>
                    <a:pt x="1" y="10433"/>
                    <a:pt x="6725" y="18197"/>
                  </a:cubicBezTo>
                  <a:cubicBezTo>
                    <a:pt x="9881" y="21841"/>
                    <a:pt x="13326" y="23351"/>
                    <a:pt x="16476" y="23351"/>
                  </a:cubicBezTo>
                  <a:cubicBezTo>
                    <a:pt x="20034" y="23351"/>
                    <a:pt x="23215" y="21424"/>
                    <a:pt x="25175" y="18467"/>
                  </a:cubicBezTo>
                  <a:cubicBezTo>
                    <a:pt x="25755" y="17600"/>
                    <a:pt x="26210" y="16654"/>
                    <a:pt x="26537" y="15664"/>
                  </a:cubicBezTo>
                  <a:cubicBezTo>
                    <a:pt x="28235" y="10442"/>
                    <a:pt x="25962" y="4243"/>
                    <a:pt x="17752" y="1573"/>
                  </a:cubicBezTo>
                  <a:cubicBezTo>
                    <a:pt x="14307" y="452"/>
                    <a:pt x="11570" y="0"/>
                    <a:pt x="9394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1484475" y="1972725"/>
              <a:ext cx="35375" cy="34075"/>
            </a:xfrm>
            <a:custGeom>
              <a:avLst/>
              <a:gdLst/>
              <a:ahLst/>
              <a:cxnLst/>
              <a:rect l="l" t="t" r="r" b="b"/>
              <a:pathLst>
                <a:path w="1415" h="1363" extrusionOk="0">
                  <a:moveTo>
                    <a:pt x="1123" y="253"/>
                  </a:moveTo>
                  <a:cubicBezTo>
                    <a:pt x="1388" y="487"/>
                    <a:pt x="1415" y="832"/>
                    <a:pt x="1189" y="1088"/>
                  </a:cubicBezTo>
                  <a:cubicBezTo>
                    <a:pt x="968" y="1345"/>
                    <a:pt x="606" y="1362"/>
                    <a:pt x="310" y="1110"/>
                  </a:cubicBezTo>
                  <a:cubicBezTo>
                    <a:pt x="40" y="880"/>
                    <a:pt x="0" y="487"/>
                    <a:pt x="230" y="235"/>
                  </a:cubicBezTo>
                  <a:cubicBezTo>
                    <a:pt x="447" y="1"/>
                    <a:pt x="845" y="9"/>
                    <a:pt x="1123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1594325" y="1791675"/>
              <a:ext cx="35400" cy="34075"/>
            </a:xfrm>
            <a:custGeom>
              <a:avLst/>
              <a:gdLst/>
              <a:ahLst/>
              <a:cxnLst/>
              <a:rect l="l" t="t" r="r" b="b"/>
              <a:pathLst>
                <a:path w="1416" h="1363" extrusionOk="0">
                  <a:moveTo>
                    <a:pt x="1124" y="253"/>
                  </a:moveTo>
                  <a:cubicBezTo>
                    <a:pt x="1389" y="483"/>
                    <a:pt x="1416" y="832"/>
                    <a:pt x="1190" y="1088"/>
                  </a:cubicBezTo>
                  <a:cubicBezTo>
                    <a:pt x="969" y="1345"/>
                    <a:pt x="606" y="1362"/>
                    <a:pt x="310" y="1110"/>
                  </a:cubicBezTo>
                  <a:cubicBezTo>
                    <a:pt x="41" y="876"/>
                    <a:pt x="1" y="487"/>
                    <a:pt x="231" y="235"/>
                  </a:cubicBezTo>
                  <a:cubicBezTo>
                    <a:pt x="447" y="1"/>
                    <a:pt x="845" y="9"/>
                    <a:pt x="1124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1658875" y="1656400"/>
              <a:ext cx="48225" cy="46875"/>
            </a:xfrm>
            <a:custGeom>
              <a:avLst/>
              <a:gdLst/>
              <a:ahLst/>
              <a:cxnLst/>
              <a:rect l="l" t="t" r="r" b="b"/>
              <a:pathLst>
                <a:path w="1929" h="1875" extrusionOk="0">
                  <a:moveTo>
                    <a:pt x="1641" y="1521"/>
                  </a:moveTo>
                  <a:cubicBezTo>
                    <a:pt x="1371" y="1853"/>
                    <a:pt x="845" y="1875"/>
                    <a:pt x="469" y="1574"/>
                  </a:cubicBezTo>
                  <a:cubicBezTo>
                    <a:pt x="80" y="1264"/>
                    <a:pt x="1" y="721"/>
                    <a:pt x="288" y="354"/>
                  </a:cubicBezTo>
                  <a:cubicBezTo>
                    <a:pt x="562" y="0"/>
                    <a:pt x="1097" y="0"/>
                    <a:pt x="1504" y="349"/>
                  </a:cubicBezTo>
                  <a:cubicBezTo>
                    <a:pt x="1867" y="672"/>
                    <a:pt x="1928" y="1167"/>
                    <a:pt x="1641" y="152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1514850" y="1876575"/>
              <a:ext cx="37725" cy="36700"/>
            </a:xfrm>
            <a:custGeom>
              <a:avLst/>
              <a:gdLst/>
              <a:ahLst/>
              <a:cxnLst/>
              <a:rect l="l" t="t" r="r" b="b"/>
              <a:pathLst>
                <a:path w="1509" h="1468" extrusionOk="0">
                  <a:moveTo>
                    <a:pt x="1283" y="1185"/>
                  </a:moveTo>
                  <a:cubicBezTo>
                    <a:pt x="1071" y="1446"/>
                    <a:pt x="660" y="1468"/>
                    <a:pt x="368" y="1229"/>
                  </a:cubicBezTo>
                  <a:cubicBezTo>
                    <a:pt x="72" y="995"/>
                    <a:pt x="1" y="566"/>
                    <a:pt x="226" y="274"/>
                  </a:cubicBezTo>
                  <a:cubicBezTo>
                    <a:pt x="439" y="0"/>
                    <a:pt x="859" y="0"/>
                    <a:pt x="1177" y="274"/>
                  </a:cubicBezTo>
                  <a:cubicBezTo>
                    <a:pt x="1464" y="522"/>
                    <a:pt x="1509" y="911"/>
                    <a:pt x="1283" y="118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9"/>
            <p:cNvSpPr/>
            <p:nvPr/>
          </p:nvSpPr>
          <p:spPr>
            <a:xfrm>
              <a:off x="1598875" y="1718500"/>
              <a:ext cx="37700" cy="36725"/>
            </a:xfrm>
            <a:custGeom>
              <a:avLst/>
              <a:gdLst/>
              <a:ahLst/>
              <a:cxnLst/>
              <a:rect l="l" t="t" r="r" b="b"/>
              <a:pathLst>
                <a:path w="1508" h="1469" extrusionOk="0">
                  <a:moveTo>
                    <a:pt x="1282" y="1190"/>
                  </a:moveTo>
                  <a:cubicBezTo>
                    <a:pt x="1070" y="1446"/>
                    <a:pt x="659" y="1469"/>
                    <a:pt x="363" y="1234"/>
                  </a:cubicBezTo>
                  <a:cubicBezTo>
                    <a:pt x="62" y="991"/>
                    <a:pt x="0" y="567"/>
                    <a:pt x="221" y="279"/>
                  </a:cubicBezTo>
                  <a:cubicBezTo>
                    <a:pt x="438" y="1"/>
                    <a:pt x="853" y="1"/>
                    <a:pt x="1172" y="279"/>
                  </a:cubicBezTo>
                  <a:cubicBezTo>
                    <a:pt x="1459" y="527"/>
                    <a:pt x="1508" y="916"/>
                    <a:pt x="1282" y="11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9"/>
            <p:cNvSpPr/>
            <p:nvPr/>
          </p:nvSpPr>
          <p:spPr>
            <a:xfrm>
              <a:off x="1286500" y="1556700"/>
              <a:ext cx="328975" cy="441475"/>
            </a:xfrm>
            <a:custGeom>
              <a:avLst/>
              <a:gdLst/>
              <a:ahLst/>
              <a:cxnLst/>
              <a:rect l="l" t="t" r="r" b="b"/>
              <a:pathLst>
                <a:path w="13159" h="17659" extrusionOk="0">
                  <a:moveTo>
                    <a:pt x="6992" y="249"/>
                  </a:moveTo>
                  <a:cubicBezTo>
                    <a:pt x="7236" y="249"/>
                    <a:pt x="7582" y="285"/>
                    <a:pt x="8047" y="380"/>
                  </a:cubicBezTo>
                  <a:cubicBezTo>
                    <a:pt x="9489" y="676"/>
                    <a:pt x="10550" y="1216"/>
                    <a:pt x="11208" y="1990"/>
                  </a:cubicBezTo>
                  <a:cubicBezTo>
                    <a:pt x="10864" y="2073"/>
                    <a:pt x="10485" y="2115"/>
                    <a:pt x="10096" y="2115"/>
                  </a:cubicBezTo>
                  <a:cubicBezTo>
                    <a:pt x="8772" y="2115"/>
                    <a:pt x="7321" y="1634"/>
                    <a:pt x="6641" y="681"/>
                  </a:cubicBezTo>
                  <a:cubicBezTo>
                    <a:pt x="6535" y="535"/>
                    <a:pt x="6491" y="411"/>
                    <a:pt x="6526" y="358"/>
                  </a:cubicBezTo>
                  <a:cubicBezTo>
                    <a:pt x="6566" y="297"/>
                    <a:pt x="6712" y="249"/>
                    <a:pt x="6992" y="249"/>
                  </a:cubicBezTo>
                  <a:close/>
                  <a:moveTo>
                    <a:pt x="5742" y="3305"/>
                  </a:moveTo>
                  <a:cubicBezTo>
                    <a:pt x="7188" y="3305"/>
                    <a:pt x="8808" y="4116"/>
                    <a:pt x="9763" y="5336"/>
                  </a:cubicBezTo>
                  <a:cubicBezTo>
                    <a:pt x="9948" y="5571"/>
                    <a:pt x="10103" y="5827"/>
                    <a:pt x="10231" y="6097"/>
                  </a:cubicBezTo>
                  <a:cubicBezTo>
                    <a:pt x="10015" y="6172"/>
                    <a:pt x="9789" y="6230"/>
                    <a:pt x="9564" y="6269"/>
                  </a:cubicBezTo>
                  <a:cubicBezTo>
                    <a:pt x="9248" y="6323"/>
                    <a:pt x="8900" y="6352"/>
                    <a:pt x="8536" y="6352"/>
                  </a:cubicBezTo>
                  <a:cubicBezTo>
                    <a:pt x="7226" y="6352"/>
                    <a:pt x="5703" y="5978"/>
                    <a:pt x="4714" y="5040"/>
                  </a:cubicBezTo>
                  <a:cubicBezTo>
                    <a:pt x="4453" y="4797"/>
                    <a:pt x="4050" y="4315"/>
                    <a:pt x="4280" y="3869"/>
                  </a:cubicBezTo>
                  <a:cubicBezTo>
                    <a:pt x="4289" y="3842"/>
                    <a:pt x="4302" y="3820"/>
                    <a:pt x="4320" y="3798"/>
                  </a:cubicBezTo>
                  <a:cubicBezTo>
                    <a:pt x="4546" y="3457"/>
                    <a:pt x="5058" y="3347"/>
                    <a:pt x="5461" y="3316"/>
                  </a:cubicBezTo>
                  <a:cubicBezTo>
                    <a:pt x="5554" y="3309"/>
                    <a:pt x="5648" y="3305"/>
                    <a:pt x="5742" y="3305"/>
                  </a:cubicBezTo>
                  <a:close/>
                  <a:moveTo>
                    <a:pt x="4082" y="6893"/>
                  </a:moveTo>
                  <a:cubicBezTo>
                    <a:pt x="4117" y="6893"/>
                    <a:pt x="4152" y="6895"/>
                    <a:pt x="4188" y="6897"/>
                  </a:cubicBezTo>
                  <a:cubicBezTo>
                    <a:pt x="5443" y="6968"/>
                    <a:pt x="6429" y="8140"/>
                    <a:pt x="6929" y="9209"/>
                  </a:cubicBezTo>
                  <a:cubicBezTo>
                    <a:pt x="7167" y="9718"/>
                    <a:pt x="7331" y="10253"/>
                    <a:pt x="7419" y="10806"/>
                  </a:cubicBezTo>
                  <a:cubicBezTo>
                    <a:pt x="7069" y="10880"/>
                    <a:pt x="6713" y="10918"/>
                    <a:pt x="6356" y="10918"/>
                  </a:cubicBezTo>
                  <a:cubicBezTo>
                    <a:pt x="6016" y="10918"/>
                    <a:pt x="5676" y="10884"/>
                    <a:pt x="5341" y="10814"/>
                  </a:cubicBezTo>
                  <a:cubicBezTo>
                    <a:pt x="4126" y="10562"/>
                    <a:pt x="2830" y="9744"/>
                    <a:pt x="2671" y="8498"/>
                  </a:cubicBezTo>
                  <a:cubicBezTo>
                    <a:pt x="2622" y="8157"/>
                    <a:pt x="2698" y="7808"/>
                    <a:pt x="2888" y="7521"/>
                  </a:cubicBezTo>
                  <a:cubicBezTo>
                    <a:pt x="2927" y="7459"/>
                    <a:pt x="2972" y="7397"/>
                    <a:pt x="3025" y="7344"/>
                  </a:cubicBezTo>
                  <a:cubicBezTo>
                    <a:pt x="3301" y="7055"/>
                    <a:pt x="3682" y="6893"/>
                    <a:pt x="4082" y="6893"/>
                  </a:cubicBezTo>
                  <a:close/>
                  <a:moveTo>
                    <a:pt x="707" y="10669"/>
                  </a:moveTo>
                  <a:cubicBezTo>
                    <a:pt x="967" y="10669"/>
                    <a:pt x="1443" y="10922"/>
                    <a:pt x="2255" y="12105"/>
                  </a:cubicBezTo>
                  <a:cubicBezTo>
                    <a:pt x="2777" y="12853"/>
                    <a:pt x="3153" y="13693"/>
                    <a:pt x="3365" y="14581"/>
                  </a:cubicBezTo>
                  <a:cubicBezTo>
                    <a:pt x="2530" y="14179"/>
                    <a:pt x="1738" y="13485"/>
                    <a:pt x="1119" y="12592"/>
                  </a:cubicBezTo>
                  <a:cubicBezTo>
                    <a:pt x="810" y="12145"/>
                    <a:pt x="314" y="11283"/>
                    <a:pt x="421" y="10872"/>
                  </a:cubicBezTo>
                  <a:cubicBezTo>
                    <a:pt x="429" y="10841"/>
                    <a:pt x="443" y="10814"/>
                    <a:pt x="456" y="10788"/>
                  </a:cubicBezTo>
                  <a:cubicBezTo>
                    <a:pt x="483" y="10748"/>
                    <a:pt x="522" y="10717"/>
                    <a:pt x="562" y="10699"/>
                  </a:cubicBezTo>
                  <a:cubicBezTo>
                    <a:pt x="600" y="10682"/>
                    <a:pt x="648" y="10669"/>
                    <a:pt x="707" y="10669"/>
                  </a:cubicBezTo>
                  <a:close/>
                  <a:moveTo>
                    <a:pt x="6681" y="0"/>
                  </a:moveTo>
                  <a:cubicBezTo>
                    <a:pt x="6403" y="49"/>
                    <a:pt x="6332" y="159"/>
                    <a:pt x="6296" y="212"/>
                  </a:cubicBezTo>
                  <a:cubicBezTo>
                    <a:pt x="6195" y="371"/>
                    <a:pt x="6235" y="584"/>
                    <a:pt x="6420" y="840"/>
                  </a:cubicBezTo>
                  <a:cubicBezTo>
                    <a:pt x="7152" y="1867"/>
                    <a:pt x="8710" y="2387"/>
                    <a:pt x="10122" y="2387"/>
                  </a:cubicBezTo>
                  <a:cubicBezTo>
                    <a:pt x="10571" y="2387"/>
                    <a:pt x="11006" y="2334"/>
                    <a:pt x="11394" y="2228"/>
                  </a:cubicBezTo>
                  <a:cubicBezTo>
                    <a:pt x="11633" y="2564"/>
                    <a:pt x="11810" y="2940"/>
                    <a:pt x="11911" y="3343"/>
                  </a:cubicBezTo>
                  <a:cubicBezTo>
                    <a:pt x="12075" y="3970"/>
                    <a:pt x="11995" y="4536"/>
                    <a:pt x="11677" y="5027"/>
                  </a:cubicBezTo>
                  <a:cubicBezTo>
                    <a:pt x="11421" y="5434"/>
                    <a:pt x="11001" y="5765"/>
                    <a:pt x="10483" y="5995"/>
                  </a:cubicBezTo>
                  <a:cubicBezTo>
                    <a:pt x="10351" y="5699"/>
                    <a:pt x="10178" y="5420"/>
                    <a:pt x="9979" y="5164"/>
                  </a:cubicBezTo>
                  <a:cubicBezTo>
                    <a:pt x="8977" y="3880"/>
                    <a:pt x="7271" y="3030"/>
                    <a:pt x="5744" y="3030"/>
                  </a:cubicBezTo>
                  <a:cubicBezTo>
                    <a:pt x="5641" y="3030"/>
                    <a:pt x="5539" y="3034"/>
                    <a:pt x="5439" y="3042"/>
                  </a:cubicBezTo>
                  <a:cubicBezTo>
                    <a:pt x="4939" y="3077"/>
                    <a:pt x="4294" y="3232"/>
                    <a:pt x="4037" y="3740"/>
                  </a:cubicBezTo>
                  <a:cubicBezTo>
                    <a:pt x="3816" y="4183"/>
                    <a:pt x="3993" y="4731"/>
                    <a:pt x="4528" y="5235"/>
                  </a:cubicBezTo>
                  <a:cubicBezTo>
                    <a:pt x="5572" y="6226"/>
                    <a:pt x="7172" y="6620"/>
                    <a:pt x="8546" y="6620"/>
                  </a:cubicBezTo>
                  <a:cubicBezTo>
                    <a:pt x="8924" y="6620"/>
                    <a:pt x="9285" y="6590"/>
                    <a:pt x="9612" y="6535"/>
                  </a:cubicBezTo>
                  <a:cubicBezTo>
                    <a:pt x="9856" y="6490"/>
                    <a:pt x="10099" y="6429"/>
                    <a:pt x="10333" y="6345"/>
                  </a:cubicBezTo>
                  <a:lnTo>
                    <a:pt x="10333" y="6345"/>
                  </a:lnTo>
                  <a:cubicBezTo>
                    <a:pt x="10740" y="7437"/>
                    <a:pt x="10554" y="8613"/>
                    <a:pt x="9776" y="9492"/>
                  </a:cubicBezTo>
                  <a:cubicBezTo>
                    <a:pt x="9250" y="10089"/>
                    <a:pt x="8507" y="10518"/>
                    <a:pt x="7685" y="10739"/>
                  </a:cubicBezTo>
                  <a:cubicBezTo>
                    <a:pt x="7592" y="10169"/>
                    <a:pt x="7419" y="9616"/>
                    <a:pt x="7176" y="9090"/>
                  </a:cubicBezTo>
                  <a:cubicBezTo>
                    <a:pt x="6641" y="7949"/>
                    <a:pt x="5580" y="6698"/>
                    <a:pt x="4201" y="6623"/>
                  </a:cubicBezTo>
                  <a:cubicBezTo>
                    <a:pt x="4161" y="6620"/>
                    <a:pt x="4121" y="6619"/>
                    <a:pt x="4082" y="6619"/>
                  </a:cubicBezTo>
                  <a:cubicBezTo>
                    <a:pt x="3611" y="6619"/>
                    <a:pt x="3156" y="6811"/>
                    <a:pt x="2826" y="7154"/>
                  </a:cubicBezTo>
                  <a:cubicBezTo>
                    <a:pt x="2485" y="7525"/>
                    <a:pt x="2331" y="8029"/>
                    <a:pt x="2401" y="8529"/>
                  </a:cubicBezTo>
                  <a:cubicBezTo>
                    <a:pt x="2578" y="9912"/>
                    <a:pt x="3975" y="10806"/>
                    <a:pt x="5284" y="11080"/>
                  </a:cubicBezTo>
                  <a:cubicBezTo>
                    <a:pt x="5639" y="11152"/>
                    <a:pt x="6000" y="11189"/>
                    <a:pt x="6361" y="11189"/>
                  </a:cubicBezTo>
                  <a:cubicBezTo>
                    <a:pt x="6728" y="11189"/>
                    <a:pt x="7094" y="11151"/>
                    <a:pt x="7455" y="11075"/>
                  </a:cubicBezTo>
                  <a:lnTo>
                    <a:pt x="7455" y="11075"/>
                  </a:lnTo>
                  <a:cubicBezTo>
                    <a:pt x="7548" y="11937"/>
                    <a:pt x="7437" y="12777"/>
                    <a:pt x="7114" y="13472"/>
                  </a:cubicBezTo>
                  <a:cubicBezTo>
                    <a:pt x="6681" y="14408"/>
                    <a:pt x="5830" y="14954"/>
                    <a:pt x="4859" y="14954"/>
                  </a:cubicBezTo>
                  <a:cubicBezTo>
                    <a:pt x="4670" y="14954"/>
                    <a:pt x="4476" y="14933"/>
                    <a:pt x="4280" y="14891"/>
                  </a:cubicBezTo>
                  <a:cubicBezTo>
                    <a:pt x="4073" y="14847"/>
                    <a:pt x="3874" y="14789"/>
                    <a:pt x="3675" y="14710"/>
                  </a:cubicBezTo>
                  <a:cubicBezTo>
                    <a:pt x="3454" y="13556"/>
                    <a:pt x="2923" y="12592"/>
                    <a:pt x="2481" y="11946"/>
                  </a:cubicBezTo>
                  <a:cubicBezTo>
                    <a:pt x="1765" y="10902"/>
                    <a:pt x="1181" y="10387"/>
                    <a:pt x="712" y="10387"/>
                  </a:cubicBezTo>
                  <a:cubicBezTo>
                    <a:pt x="619" y="10387"/>
                    <a:pt x="531" y="10407"/>
                    <a:pt x="447" y="10447"/>
                  </a:cubicBezTo>
                  <a:cubicBezTo>
                    <a:pt x="301" y="10518"/>
                    <a:pt x="195" y="10646"/>
                    <a:pt x="155" y="10801"/>
                  </a:cubicBezTo>
                  <a:cubicBezTo>
                    <a:pt x="1" y="11394"/>
                    <a:pt x="681" y="12437"/>
                    <a:pt x="894" y="12742"/>
                  </a:cubicBezTo>
                  <a:cubicBezTo>
                    <a:pt x="1588" y="13741"/>
                    <a:pt x="2485" y="14502"/>
                    <a:pt x="3436" y="14908"/>
                  </a:cubicBezTo>
                  <a:cubicBezTo>
                    <a:pt x="3467" y="15099"/>
                    <a:pt x="3489" y="15289"/>
                    <a:pt x="3502" y="15479"/>
                  </a:cubicBezTo>
                  <a:cubicBezTo>
                    <a:pt x="3546" y="16164"/>
                    <a:pt x="3418" y="16805"/>
                    <a:pt x="3228" y="17415"/>
                  </a:cubicBezTo>
                  <a:lnTo>
                    <a:pt x="3431" y="17659"/>
                  </a:lnTo>
                  <a:cubicBezTo>
                    <a:pt x="3666" y="16978"/>
                    <a:pt x="3829" y="16244"/>
                    <a:pt x="3776" y="15461"/>
                  </a:cubicBezTo>
                  <a:cubicBezTo>
                    <a:pt x="3767" y="15311"/>
                    <a:pt x="3750" y="15165"/>
                    <a:pt x="3732" y="15019"/>
                  </a:cubicBezTo>
                  <a:lnTo>
                    <a:pt x="3732" y="15019"/>
                  </a:lnTo>
                  <a:cubicBezTo>
                    <a:pt x="3896" y="15076"/>
                    <a:pt x="4059" y="15121"/>
                    <a:pt x="4227" y="15156"/>
                  </a:cubicBezTo>
                  <a:cubicBezTo>
                    <a:pt x="4446" y="15204"/>
                    <a:pt x="4662" y="15227"/>
                    <a:pt x="4873" y="15227"/>
                  </a:cubicBezTo>
                  <a:cubicBezTo>
                    <a:pt x="5945" y="15227"/>
                    <a:pt x="6882" y="14625"/>
                    <a:pt x="7362" y="13587"/>
                  </a:cubicBezTo>
                  <a:cubicBezTo>
                    <a:pt x="7707" y="12839"/>
                    <a:pt x="7826" y="11937"/>
                    <a:pt x="7720" y="11013"/>
                  </a:cubicBezTo>
                  <a:cubicBezTo>
                    <a:pt x="8609" y="10779"/>
                    <a:pt x="9413" y="10319"/>
                    <a:pt x="9979" y="9674"/>
                  </a:cubicBezTo>
                  <a:cubicBezTo>
                    <a:pt x="10085" y="9554"/>
                    <a:pt x="10183" y="9431"/>
                    <a:pt x="10271" y="9298"/>
                  </a:cubicBezTo>
                  <a:cubicBezTo>
                    <a:pt x="10872" y="8392"/>
                    <a:pt x="10979" y="7286"/>
                    <a:pt x="10589" y="6247"/>
                  </a:cubicBezTo>
                  <a:cubicBezTo>
                    <a:pt x="11147" y="6004"/>
                    <a:pt x="11598" y="5642"/>
                    <a:pt x="11894" y="5199"/>
                  </a:cubicBezTo>
                  <a:lnTo>
                    <a:pt x="11907" y="5177"/>
                  </a:lnTo>
                  <a:cubicBezTo>
                    <a:pt x="12265" y="4625"/>
                    <a:pt x="12358" y="3966"/>
                    <a:pt x="12177" y="3272"/>
                  </a:cubicBezTo>
                  <a:cubicBezTo>
                    <a:pt x="12071" y="2869"/>
                    <a:pt x="11903" y="2485"/>
                    <a:pt x="11668" y="2140"/>
                  </a:cubicBezTo>
                  <a:cubicBezTo>
                    <a:pt x="12292" y="1914"/>
                    <a:pt x="12774" y="1525"/>
                    <a:pt x="13158" y="1043"/>
                  </a:cubicBezTo>
                  <a:lnTo>
                    <a:pt x="12866" y="964"/>
                  </a:lnTo>
                  <a:cubicBezTo>
                    <a:pt x="12508" y="1402"/>
                    <a:pt x="12035" y="1729"/>
                    <a:pt x="11500" y="1910"/>
                  </a:cubicBezTo>
                  <a:cubicBezTo>
                    <a:pt x="10806" y="1039"/>
                    <a:pt x="9670" y="433"/>
                    <a:pt x="8100" y="115"/>
                  </a:cubicBezTo>
                  <a:cubicBezTo>
                    <a:pt x="7950" y="84"/>
                    <a:pt x="7813" y="58"/>
                    <a:pt x="7685" y="40"/>
                  </a:cubicBezTo>
                  <a:cubicBezTo>
                    <a:pt x="7335" y="18"/>
                    <a:pt x="7004" y="4"/>
                    <a:pt x="6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1516750" y="1664900"/>
              <a:ext cx="361550" cy="460650"/>
            </a:xfrm>
            <a:custGeom>
              <a:avLst/>
              <a:gdLst/>
              <a:ahLst/>
              <a:cxnLst/>
              <a:rect l="l" t="t" r="r" b="b"/>
              <a:pathLst>
                <a:path w="14462" h="18426" extrusionOk="0">
                  <a:moveTo>
                    <a:pt x="11150" y="2472"/>
                  </a:moveTo>
                  <a:lnTo>
                    <a:pt x="11150" y="2472"/>
                  </a:lnTo>
                  <a:cubicBezTo>
                    <a:pt x="11999" y="2857"/>
                    <a:pt x="12782" y="3564"/>
                    <a:pt x="13379" y="4497"/>
                  </a:cubicBezTo>
                  <a:cubicBezTo>
                    <a:pt x="13737" y="5063"/>
                    <a:pt x="14126" y="5872"/>
                    <a:pt x="14015" y="6301"/>
                  </a:cubicBezTo>
                  <a:cubicBezTo>
                    <a:pt x="13993" y="6394"/>
                    <a:pt x="13927" y="6478"/>
                    <a:pt x="13843" y="6526"/>
                  </a:cubicBezTo>
                  <a:cubicBezTo>
                    <a:pt x="13799" y="6550"/>
                    <a:pt x="13744" y="6567"/>
                    <a:pt x="13675" y="6567"/>
                  </a:cubicBezTo>
                  <a:cubicBezTo>
                    <a:pt x="13405" y="6567"/>
                    <a:pt x="12934" y="6302"/>
                    <a:pt x="12176" y="5107"/>
                  </a:cubicBezTo>
                  <a:cubicBezTo>
                    <a:pt x="11663" y="4302"/>
                    <a:pt x="11318" y="3409"/>
                    <a:pt x="11150" y="2472"/>
                  </a:cubicBezTo>
                  <a:close/>
                  <a:moveTo>
                    <a:pt x="8123" y="6577"/>
                  </a:moveTo>
                  <a:cubicBezTo>
                    <a:pt x="8393" y="6577"/>
                    <a:pt x="8663" y="6598"/>
                    <a:pt x="8931" y="6641"/>
                  </a:cubicBezTo>
                  <a:cubicBezTo>
                    <a:pt x="10165" y="6849"/>
                    <a:pt x="11456" y="7658"/>
                    <a:pt x="11553" y="8993"/>
                  </a:cubicBezTo>
                  <a:cubicBezTo>
                    <a:pt x="11593" y="9471"/>
                    <a:pt x="11429" y="9939"/>
                    <a:pt x="11102" y="10293"/>
                  </a:cubicBezTo>
                  <a:cubicBezTo>
                    <a:pt x="10791" y="10625"/>
                    <a:pt x="10360" y="10815"/>
                    <a:pt x="9910" y="10815"/>
                  </a:cubicBezTo>
                  <a:cubicBezTo>
                    <a:pt x="9905" y="10815"/>
                    <a:pt x="9900" y="10815"/>
                    <a:pt x="9895" y="10815"/>
                  </a:cubicBezTo>
                  <a:cubicBezTo>
                    <a:pt x="8604" y="10806"/>
                    <a:pt x="7653" y="9599"/>
                    <a:pt x="7193" y="8472"/>
                  </a:cubicBezTo>
                  <a:cubicBezTo>
                    <a:pt x="6968" y="7923"/>
                    <a:pt x="6826" y="7349"/>
                    <a:pt x="6769" y="6761"/>
                  </a:cubicBezTo>
                  <a:cubicBezTo>
                    <a:pt x="7211" y="6638"/>
                    <a:pt x="7667" y="6577"/>
                    <a:pt x="8123" y="6577"/>
                  </a:cubicBezTo>
                  <a:close/>
                  <a:moveTo>
                    <a:pt x="5739" y="11614"/>
                  </a:moveTo>
                  <a:cubicBezTo>
                    <a:pt x="7002" y="11614"/>
                    <a:pt x="8377" y="11958"/>
                    <a:pt x="9263" y="12831"/>
                  </a:cubicBezTo>
                  <a:cubicBezTo>
                    <a:pt x="9515" y="13083"/>
                    <a:pt x="9904" y="13578"/>
                    <a:pt x="9647" y="14078"/>
                  </a:cubicBezTo>
                  <a:cubicBezTo>
                    <a:pt x="9417" y="14524"/>
                    <a:pt x="8834" y="14683"/>
                    <a:pt x="8387" y="14741"/>
                  </a:cubicBezTo>
                  <a:cubicBezTo>
                    <a:pt x="8224" y="14762"/>
                    <a:pt x="8059" y="14772"/>
                    <a:pt x="7893" y="14772"/>
                  </a:cubicBezTo>
                  <a:cubicBezTo>
                    <a:pt x="6457" y="14772"/>
                    <a:pt x="4934" y="14004"/>
                    <a:pt x="4054" y="12791"/>
                  </a:cubicBezTo>
                  <a:cubicBezTo>
                    <a:pt x="3873" y="12548"/>
                    <a:pt x="3723" y="12278"/>
                    <a:pt x="3612" y="11991"/>
                  </a:cubicBezTo>
                  <a:cubicBezTo>
                    <a:pt x="3842" y="11898"/>
                    <a:pt x="4081" y="11818"/>
                    <a:pt x="4324" y="11765"/>
                  </a:cubicBezTo>
                  <a:cubicBezTo>
                    <a:pt x="4753" y="11669"/>
                    <a:pt x="5237" y="11614"/>
                    <a:pt x="5739" y="11614"/>
                  </a:cubicBezTo>
                  <a:close/>
                  <a:moveTo>
                    <a:pt x="3814" y="16253"/>
                  </a:moveTo>
                  <a:cubicBezTo>
                    <a:pt x="5215" y="16253"/>
                    <a:pt x="6514" y="16834"/>
                    <a:pt x="7039" y="17632"/>
                  </a:cubicBezTo>
                  <a:cubicBezTo>
                    <a:pt x="7101" y="17721"/>
                    <a:pt x="7193" y="17889"/>
                    <a:pt x="7136" y="17982"/>
                  </a:cubicBezTo>
                  <a:cubicBezTo>
                    <a:pt x="7079" y="18066"/>
                    <a:pt x="6882" y="18134"/>
                    <a:pt x="6498" y="18134"/>
                  </a:cubicBezTo>
                  <a:cubicBezTo>
                    <a:pt x="6260" y="18134"/>
                    <a:pt x="5950" y="18108"/>
                    <a:pt x="5558" y="18044"/>
                  </a:cubicBezTo>
                  <a:cubicBezTo>
                    <a:pt x="4081" y="17800"/>
                    <a:pt x="3015" y="17270"/>
                    <a:pt x="2374" y="16470"/>
                  </a:cubicBezTo>
                  <a:cubicBezTo>
                    <a:pt x="2848" y="16320"/>
                    <a:pt x="3337" y="16253"/>
                    <a:pt x="3814" y="16253"/>
                  </a:cubicBezTo>
                  <a:close/>
                  <a:moveTo>
                    <a:pt x="10974" y="0"/>
                  </a:moveTo>
                  <a:cubicBezTo>
                    <a:pt x="10841" y="500"/>
                    <a:pt x="10775" y="1017"/>
                    <a:pt x="10775" y="1535"/>
                  </a:cubicBezTo>
                  <a:cubicBezTo>
                    <a:pt x="10775" y="1698"/>
                    <a:pt x="10788" y="1866"/>
                    <a:pt x="10801" y="2025"/>
                  </a:cubicBezTo>
                  <a:cubicBezTo>
                    <a:pt x="10633" y="1972"/>
                    <a:pt x="10461" y="1928"/>
                    <a:pt x="10284" y="1902"/>
                  </a:cubicBezTo>
                  <a:cubicBezTo>
                    <a:pt x="10112" y="1871"/>
                    <a:pt x="9940" y="1857"/>
                    <a:pt x="9771" y="1857"/>
                  </a:cubicBezTo>
                  <a:cubicBezTo>
                    <a:pt x="8602" y="1857"/>
                    <a:pt x="7535" y="2560"/>
                    <a:pt x="6964" y="3750"/>
                  </a:cubicBezTo>
                  <a:cubicBezTo>
                    <a:pt x="6566" y="4576"/>
                    <a:pt x="6398" y="5558"/>
                    <a:pt x="6464" y="6553"/>
                  </a:cubicBezTo>
                  <a:cubicBezTo>
                    <a:pt x="5527" y="6849"/>
                    <a:pt x="4669" y="7388"/>
                    <a:pt x="4050" y="8113"/>
                  </a:cubicBezTo>
                  <a:cubicBezTo>
                    <a:pt x="3121" y="9197"/>
                    <a:pt x="2847" y="10585"/>
                    <a:pt x="3250" y="11841"/>
                  </a:cubicBezTo>
                  <a:cubicBezTo>
                    <a:pt x="2803" y="12053"/>
                    <a:pt x="2410" y="12353"/>
                    <a:pt x="2078" y="12720"/>
                  </a:cubicBezTo>
                  <a:cubicBezTo>
                    <a:pt x="1486" y="13401"/>
                    <a:pt x="1265" y="14232"/>
                    <a:pt x="1446" y="15121"/>
                  </a:cubicBezTo>
                  <a:cubicBezTo>
                    <a:pt x="1530" y="15550"/>
                    <a:pt x="1689" y="15961"/>
                    <a:pt x="1919" y="16333"/>
                  </a:cubicBezTo>
                  <a:cubicBezTo>
                    <a:pt x="1088" y="16677"/>
                    <a:pt x="473" y="17292"/>
                    <a:pt x="0" y="18030"/>
                  </a:cubicBezTo>
                  <a:cubicBezTo>
                    <a:pt x="93" y="18070"/>
                    <a:pt x="181" y="18110"/>
                    <a:pt x="270" y="18145"/>
                  </a:cubicBezTo>
                  <a:cubicBezTo>
                    <a:pt x="725" y="17451"/>
                    <a:pt x="1304" y="16881"/>
                    <a:pt x="2082" y="16576"/>
                  </a:cubicBezTo>
                  <a:cubicBezTo>
                    <a:pt x="2763" y="17478"/>
                    <a:pt x="3908" y="18066"/>
                    <a:pt x="5509" y="18331"/>
                  </a:cubicBezTo>
                  <a:cubicBezTo>
                    <a:pt x="5927" y="18399"/>
                    <a:pt x="6249" y="18425"/>
                    <a:pt x="6499" y="18425"/>
                  </a:cubicBezTo>
                  <a:cubicBezTo>
                    <a:pt x="7161" y="18425"/>
                    <a:pt x="7312" y="18240"/>
                    <a:pt x="7370" y="18150"/>
                  </a:cubicBezTo>
                  <a:lnTo>
                    <a:pt x="7379" y="18136"/>
                  </a:lnTo>
                  <a:cubicBezTo>
                    <a:pt x="7490" y="17964"/>
                    <a:pt x="7459" y="17743"/>
                    <a:pt x="7282" y="17473"/>
                  </a:cubicBezTo>
                  <a:cubicBezTo>
                    <a:pt x="6620" y="16473"/>
                    <a:pt x="5192" y="15987"/>
                    <a:pt x="3814" y="15987"/>
                  </a:cubicBezTo>
                  <a:cubicBezTo>
                    <a:pt x="3248" y="15987"/>
                    <a:pt x="2690" y="16069"/>
                    <a:pt x="2197" y="16231"/>
                  </a:cubicBezTo>
                  <a:cubicBezTo>
                    <a:pt x="1968" y="15877"/>
                    <a:pt x="1808" y="15479"/>
                    <a:pt x="1729" y="15068"/>
                  </a:cubicBezTo>
                  <a:cubicBezTo>
                    <a:pt x="1446" y="13689"/>
                    <a:pt x="2264" y="12663"/>
                    <a:pt x="3347" y="12119"/>
                  </a:cubicBezTo>
                  <a:cubicBezTo>
                    <a:pt x="3466" y="12420"/>
                    <a:pt x="3625" y="12707"/>
                    <a:pt x="3820" y="12968"/>
                  </a:cubicBezTo>
                  <a:cubicBezTo>
                    <a:pt x="4751" y="14251"/>
                    <a:pt x="6367" y="15066"/>
                    <a:pt x="7895" y="15066"/>
                  </a:cubicBezTo>
                  <a:cubicBezTo>
                    <a:pt x="8072" y="15066"/>
                    <a:pt x="8249" y="15055"/>
                    <a:pt x="8423" y="15033"/>
                  </a:cubicBezTo>
                  <a:cubicBezTo>
                    <a:pt x="8935" y="14966"/>
                    <a:pt x="9612" y="14767"/>
                    <a:pt x="9899" y="14215"/>
                  </a:cubicBezTo>
                  <a:cubicBezTo>
                    <a:pt x="10151" y="13728"/>
                    <a:pt x="9992" y="13149"/>
                    <a:pt x="9462" y="12628"/>
                  </a:cubicBezTo>
                  <a:cubicBezTo>
                    <a:pt x="8518" y="11697"/>
                    <a:pt x="7061" y="11330"/>
                    <a:pt x="5728" y="11330"/>
                  </a:cubicBezTo>
                  <a:cubicBezTo>
                    <a:pt x="5206" y="11330"/>
                    <a:pt x="4703" y="11386"/>
                    <a:pt x="4258" y="11487"/>
                  </a:cubicBezTo>
                  <a:cubicBezTo>
                    <a:pt x="4001" y="11544"/>
                    <a:pt x="3754" y="11624"/>
                    <a:pt x="3515" y="11721"/>
                  </a:cubicBezTo>
                  <a:cubicBezTo>
                    <a:pt x="3157" y="10567"/>
                    <a:pt x="3418" y="9289"/>
                    <a:pt x="4267" y="8304"/>
                  </a:cubicBezTo>
                  <a:cubicBezTo>
                    <a:pt x="4841" y="7632"/>
                    <a:pt x="5628" y="7132"/>
                    <a:pt x="6486" y="6845"/>
                  </a:cubicBezTo>
                  <a:cubicBezTo>
                    <a:pt x="6552" y="7441"/>
                    <a:pt x="6698" y="8025"/>
                    <a:pt x="6924" y="8582"/>
                  </a:cubicBezTo>
                  <a:cubicBezTo>
                    <a:pt x="7423" y="9794"/>
                    <a:pt x="8458" y="11093"/>
                    <a:pt x="9890" y="11102"/>
                  </a:cubicBezTo>
                  <a:cubicBezTo>
                    <a:pt x="10430" y="11102"/>
                    <a:pt x="10943" y="10881"/>
                    <a:pt x="11310" y="10488"/>
                  </a:cubicBezTo>
                  <a:cubicBezTo>
                    <a:pt x="11690" y="10076"/>
                    <a:pt x="11880" y="9528"/>
                    <a:pt x="11840" y="8971"/>
                  </a:cubicBezTo>
                  <a:cubicBezTo>
                    <a:pt x="11730" y="7481"/>
                    <a:pt x="10319" y="6584"/>
                    <a:pt x="8975" y="6358"/>
                  </a:cubicBezTo>
                  <a:cubicBezTo>
                    <a:pt x="8691" y="6311"/>
                    <a:pt x="8405" y="6287"/>
                    <a:pt x="8118" y="6287"/>
                  </a:cubicBezTo>
                  <a:cubicBezTo>
                    <a:pt x="7656" y="6287"/>
                    <a:pt x="7195" y="6349"/>
                    <a:pt x="6747" y="6469"/>
                  </a:cubicBezTo>
                  <a:cubicBezTo>
                    <a:pt x="6698" y="5549"/>
                    <a:pt x="6857" y="4638"/>
                    <a:pt x="7224" y="3873"/>
                  </a:cubicBezTo>
                  <a:cubicBezTo>
                    <a:pt x="7747" y="2785"/>
                    <a:pt x="8722" y="2141"/>
                    <a:pt x="9782" y="2141"/>
                  </a:cubicBezTo>
                  <a:cubicBezTo>
                    <a:pt x="9932" y="2141"/>
                    <a:pt x="10083" y="2154"/>
                    <a:pt x="10235" y="2180"/>
                  </a:cubicBezTo>
                  <a:cubicBezTo>
                    <a:pt x="10443" y="2215"/>
                    <a:pt x="10642" y="2273"/>
                    <a:pt x="10841" y="2344"/>
                  </a:cubicBezTo>
                  <a:cubicBezTo>
                    <a:pt x="11013" y="3573"/>
                    <a:pt x="11509" y="4585"/>
                    <a:pt x="11933" y="5257"/>
                  </a:cubicBezTo>
                  <a:cubicBezTo>
                    <a:pt x="12604" y="6320"/>
                    <a:pt x="13185" y="6856"/>
                    <a:pt x="13670" y="6856"/>
                  </a:cubicBezTo>
                  <a:cubicBezTo>
                    <a:pt x="13777" y="6856"/>
                    <a:pt x="13879" y="6830"/>
                    <a:pt x="13976" y="6778"/>
                  </a:cubicBezTo>
                  <a:cubicBezTo>
                    <a:pt x="14135" y="6694"/>
                    <a:pt x="14250" y="6544"/>
                    <a:pt x="14290" y="6371"/>
                  </a:cubicBezTo>
                  <a:cubicBezTo>
                    <a:pt x="14462" y="5722"/>
                    <a:pt x="13821" y="4652"/>
                    <a:pt x="13622" y="4342"/>
                  </a:cubicBezTo>
                  <a:cubicBezTo>
                    <a:pt x="12950" y="3303"/>
                    <a:pt x="12061" y="2529"/>
                    <a:pt x="11102" y="2136"/>
                  </a:cubicBezTo>
                  <a:cubicBezTo>
                    <a:pt x="11080" y="1941"/>
                    <a:pt x="11066" y="1738"/>
                    <a:pt x="11062" y="1530"/>
                  </a:cubicBezTo>
                  <a:cubicBezTo>
                    <a:pt x="11062" y="1084"/>
                    <a:pt x="11115" y="637"/>
                    <a:pt x="11221" y="204"/>
                  </a:cubicBezTo>
                  <a:cubicBezTo>
                    <a:pt x="11142" y="133"/>
                    <a:pt x="11058" y="67"/>
                    <a:pt x="1097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1414500" y="2032075"/>
              <a:ext cx="44125" cy="39925"/>
            </a:xfrm>
            <a:custGeom>
              <a:avLst/>
              <a:gdLst/>
              <a:ahLst/>
              <a:cxnLst/>
              <a:rect l="l" t="t" r="r" b="b"/>
              <a:pathLst>
                <a:path w="1765" h="1597" extrusionOk="0">
                  <a:moveTo>
                    <a:pt x="680" y="1"/>
                  </a:moveTo>
                  <a:cubicBezTo>
                    <a:pt x="460" y="1"/>
                    <a:pt x="257" y="89"/>
                    <a:pt x="120" y="266"/>
                  </a:cubicBezTo>
                  <a:cubicBezTo>
                    <a:pt x="71" y="332"/>
                    <a:pt x="27" y="408"/>
                    <a:pt x="0" y="487"/>
                  </a:cubicBezTo>
                  <a:cubicBezTo>
                    <a:pt x="420" y="890"/>
                    <a:pt x="845" y="1261"/>
                    <a:pt x="1274" y="1597"/>
                  </a:cubicBezTo>
                  <a:cubicBezTo>
                    <a:pt x="1349" y="1553"/>
                    <a:pt x="1420" y="1500"/>
                    <a:pt x="1477" y="1429"/>
                  </a:cubicBezTo>
                  <a:cubicBezTo>
                    <a:pt x="1764" y="1080"/>
                    <a:pt x="1703" y="584"/>
                    <a:pt x="1336" y="266"/>
                  </a:cubicBezTo>
                  <a:cubicBezTo>
                    <a:pt x="1134" y="89"/>
                    <a:pt x="899" y="1"/>
                    <a:pt x="68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1648275" y="1594700"/>
              <a:ext cx="34275" cy="27675"/>
            </a:xfrm>
            <a:custGeom>
              <a:avLst/>
              <a:gdLst/>
              <a:ahLst/>
              <a:cxnLst/>
              <a:rect l="l" t="t" r="r" b="b"/>
              <a:pathLst>
                <a:path w="1371" h="1107" extrusionOk="0">
                  <a:moveTo>
                    <a:pt x="279" y="1"/>
                  </a:moveTo>
                  <a:cubicBezTo>
                    <a:pt x="261" y="19"/>
                    <a:pt x="244" y="32"/>
                    <a:pt x="230" y="50"/>
                  </a:cubicBezTo>
                  <a:cubicBezTo>
                    <a:pt x="0" y="297"/>
                    <a:pt x="40" y="691"/>
                    <a:pt x="310" y="925"/>
                  </a:cubicBezTo>
                  <a:cubicBezTo>
                    <a:pt x="453" y="1047"/>
                    <a:pt x="609" y="1106"/>
                    <a:pt x="759" y="1106"/>
                  </a:cubicBezTo>
                  <a:cubicBezTo>
                    <a:pt x="919" y="1106"/>
                    <a:pt x="1071" y="1038"/>
                    <a:pt x="1190" y="903"/>
                  </a:cubicBezTo>
                  <a:cubicBezTo>
                    <a:pt x="1322" y="757"/>
                    <a:pt x="1371" y="554"/>
                    <a:pt x="1318" y="363"/>
                  </a:cubicBezTo>
                  <a:cubicBezTo>
                    <a:pt x="1031" y="253"/>
                    <a:pt x="739" y="151"/>
                    <a:pt x="434" y="54"/>
                  </a:cubicBezTo>
                  <a:lnTo>
                    <a:pt x="279" y="1"/>
                  </a:ln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164175" y="1733550"/>
              <a:ext cx="629050" cy="676875"/>
            </a:xfrm>
            <a:custGeom>
              <a:avLst/>
              <a:gdLst/>
              <a:ahLst/>
              <a:cxnLst/>
              <a:rect l="l" t="t" r="r" b="b"/>
              <a:pathLst>
                <a:path w="25162" h="27075" extrusionOk="0">
                  <a:moveTo>
                    <a:pt x="17072" y="0"/>
                  </a:moveTo>
                  <a:cubicBezTo>
                    <a:pt x="14214" y="0"/>
                    <a:pt x="10412" y="1871"/>
                    <a:pt x="5832" y="8502"/>
                  </a:cubicBezTo>
                  <a:cubicBezTo>
                    <a:pt x="0" y="16938"/>
                    <a:pt x="3851" y="24246"/>
                    <a:pt x="10169" y="26439"/>
                  </a:cubicBezTo>
                  <a:cubicBezTo>
                    <a:pt x="11155" y="26780"/>
                    <a:pt x="12185" y="26987"/>
                    <a:pt x="13224" y="27054"/>
                  </a:cubicBezTo>
                  <a:cubicBezTo>
                    <a:pt x="13452" y="27068"/>
                    <a:pt x="13679" y="27075"/>
                    <a:pt x="13906" y="27075"/>
                  </a:cubicBezTo>
                  <a:cubicBezTo>
                    <a:pt x="19149" y="27075"/>
                    <a:pt x="24163" y="23292"/>
                    <a:pt x="24680" y="15028"/>
                  </a:cubicBezTo>
                  <a:cubicBezTo>
                    <a:pt x="25162" y="7282"/>
                    <a:pt x="23486" y="3453"/>
                    <a:pt x="21355" y="1601"/>
                  </a:cubicBezTo>
                  <a:cubicBezTo>
                    <a:pt x="20723" y="1052"/>
                    <a:pt x="19993" y="632"/>
                    <a:pt x="19206" y="363"/>
                  </a:cubicBezTo>
                  <a:cubicBezTo>
                    <a:pt x="18568" y="141"/>
                    <a:pt x="17855" y="0"/>
                    <a:pt x="17072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343550" y="2037175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6"/>
                  </a:moveTo>
                  <a:cubicBezTo>
                    <a:pt x="1049" y="1340"/>
                    <a:pt x="717" y="1450"/>
                    <a:pt x="412" y="1300"/>
                  </a:cubicBezTo>
                  <a:cubicBezTo>
                    <a:pt x="98" y="1141"/>
                    <a:pt x="1" y="805"/>
                    <a:pt x="169" y="456"/>
                  </a:cubicBezTo>
                  <a:cubicBezTo>
                    <a:pt x="328" y="133"/>
                    <a:pt x="699" y="0"/>
                    <a:pt x="1000" y="159"/>
                  </a:cubicBezTo>
                  <a:cubicBezTo>
                    <a:pt x="1283" y="310"/>
                    <a:pt x="1371" y="694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546375" y="2098400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2"/>
                  </a:moveTo>
                  <a:cubicBezTo>
                    <a:pt x="1044" y="1340"/>
                    <a:pt x="713" y="1451"/>
                    <a:pt x="412" y="1300"/>
                  </a:cubicBezTo>
                  <a:cubicBezTo>
                    <a:pt x="98" y="1141"/>
                    <a:pt x="1" y="801"/>
                    <a:pt x="169" y="456"/>
                  </a:cubicBezTo>
                  <a:cubicBezTo>
                    <a:pt x="328" y="133"/>
                    <a:pt x="699" y="1"/>
                    <a:pt x="996" y="160"/>
                  </a:cubicBezTo>
                  <a:cubicBezTo>
                    <a:pt x="1279" y="310"/>
                    <a:pt x="1371" y="695"/>
                    <a:pt x="1203" y="102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755075" y="2100275"/>
              <a:ext cx="34275" cy="36400"/>
            </a:xfrm>
            <a:custGeom>
              <a:avLst/>
              <a:gdLst/>
              <a:ahLst/>
              <a:cxnLst/>
              <a:rect l="l" t="t" r="r" b="b"/>
              <a:pathLst>
                <a:path w="1371" h="1456" extrusionOk="0">
                  <a:moveTo>
                    <a:pt x="1203" y="1026"/>
                  </a:moveTo>
                  <a:cubicBezTo>
                    <a:pt x="1044" y="1340"/>
                    <a:pt x="716" y="1455"/>
                    <a:pt x="411" y="1305"/>
                  </a:cubicBezTo>
                  <a:cubicBezTo>
                    <a:pt x="97" y="1146"/>
                    <a:pt x="0" y="805"/>
                    <a:pt x="168" y="461"/>
                  </a:cubicBezTo>
                  <a:cubicBezTo>
                    <a:pt x="327" y="138"/>
                    <a:pt x="699" y="1"/>
                    <a:pt x="999" y="164"/>
                  </a:cubicBezTo>
                  <a:cubicBezTo>
                    <a:pt x="1278" y="310"/>
                    <a:pt x="1371" y="695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682450" y="2128575"/>
              <a:ext cx="47000" cy="49425"/>
            </a:xfrm>
            <a:custGeom>
              <a:avLst/>
              <a:gdLst/>
              <a:ahLst/>
              <a:cxnLst/>
              <a:rect l="l" t="t" r="r" b="b"/>
              <a:pathLst>
                <a:path w="1880" h="1977" extrusionOk="0">
                  <a:moveTo>
                    <a:pt x="544" y="1787"/>
                  </a:moveTo>
                  <a:cubicBezTo>
                    <a:pt x="160" y="1605"/>
                    <a:pt x="0" y="1101"/>
                    <a:pt x="195" y="664"/>
                  </a:cubicBezTo>
                  <a:cubicBezTo>
                    <a:pt x="398" y="213"/>
                    <a:pt x="907" y="1"/>
                    <a:pt x="1336" y="182"/>
                  </a:cubicBezTo>
                  <a:cubicBezTo>
                    <a:pt x="1747" y="359"/>
                    <a:pt x="1879" y="880"/>
                    <a:pt x="1641" y="1362"/>
                  </a:cubicBezTo>
                  <a:cubicBezTo>
                    <a:pt x="1420" y="1796"/>
                    <a:pt x="955" y="1977"/>
                    <a:pt x="544" y="178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442150" y="20430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8"/>
                  </a:moveTo>
                  <a:cubicBezTo>
                    <a:pt x="120" y="1256"/>
                    <a:pt x="1" y="867"/>
                    <a:pt x="155" y="522"/>
                  </a:cubicBezTo>
                  <a:cubicBezTo>
                    <a:pt x="310" y="169"/>
                    <a:pt x="708" y="1"/>
                    <a:pt x="1044" y="146"/>
                  </a:cubicBezTo>
                  <a:cubicBezTo>
                    <a:pt x="1362" y="283"/>
                    <a:pt x="1468" y="690"/>
                    <a:pt x="1283" y="1066"/>
                  </a:cubicBezTo>
                  <a:cubicBezTo>
                    <a:pt x="1110" y="1406"/>
                    <a:pt x="748" y="1548"/>
                    <a:pt x="425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616125" y="20849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7"/>
                  </a:moveTo>
                  <a:cubicBezTo>
                    <a:pt x="120" y="1256"/>
                    <a:pt x="1" y="862"/>
                    <a:pt x="151" y="522"/>
                  </a:cubicBezTo>
                  <a:cubicBezTo>
                    <a:pt x="310" y="168"/>
                    <a:pt x="704" y="0"/>
                    <a:pt x="1040" y="146"/>
                  </a:cubicBezTo>
                  <a:cubicBezTo>
                    <a:pt x="1362" y="283"/>
                    <a:pt x="1469" y="690"/>
                    <a:pt x="1278" y="1066"/>
                  </a:cubicBezTo>
                  <a:cubicBezTo>
                    <a:pt x="1110" y="1411"/>
                    <a:pt x="748" y="1548"/>
                    <a:pt x="425" y="139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319900" y="1809700"/>
              <a:ext cx="463275" cy="253900"/>
            </a:xfrm>
            <a:custGeom>
              <a:avLst/>
              <a:gdLst/>
              <a:ahLst/>
              <a:cxnLst/>
              <a:rect l="l" t="t" r="r" b="b"/>
              <a:pathLst>
                <a:path w="18531" h="10156" extrusionOk="0">
                  <a:moveTo>
                    <a:pt x="5828" y="274"/>
                  </a:moveTo>
                  <a:cubicBezTo>
                    <a:pt x="5830" y="274"/>
                    <a:pt x="5831" y="274"/>
                    <a:pt x="5832" y="274"/>
                  </a:cubicBezTo>
                  <a:cubicBezTo>
                    <a:pt x="5863" y="274"/>
                    <a:pt x="5894" y="279"/>
                    <a:pt x="5925" y="288"/>
                  </a:cubicBezTo>
                  <a:cubicBezTo>
                    <a:pt x="5965" y="305"/>
                    <a:pt x="6005" y="332"/>
                    <a:pt x="6036" y="367"/>
                  </a:cubicBezTo>
                  <a:cubicBezTo>
                    <a:pt x="6177" y="540"/>
                    <a:pt x="6252" y="1030"/>
                    <a:pt x="5094" y="2357"/>
                  </a:cubicBezTo>
                  <a:cubicBezTo>
                    <a:pt x="4497" y="3051"/>
                    <a:pt x="3781" y="3621"/>
                    <a:pt x="2976" y="4050"/>
                  </a:cubicBezTo>
                  <a:cubicBezTo>
                    <a:pt x="3158" y="3139"/>
                    <a:pt x="3631" y="2202"/>
                    <a:pt x="4342" y="1375"/>
                  </a:cubicBezTo>
                  <a:cubicBezTo>
                    <a:pt x="4695" y="965"/>
                    <a:pt x="5403" y="274"/>
                    <a:pt x="5828" y="274"/>
                  </a:cubicBezTo>
                  <a:close/>
                  <a:moveTo>
                    <a:pt x="9242" y="1752"/>
                  </a:moveTo>
                  <a:cubicBezTo>
                    <a:pt x="9396" y="1752"/>
                    <a:pt x="9549" y="1777"/>
                    <a:pt x="9697" y="1826"/>
                  </a:cubicBezTo>
                  <a:cubicBezTo>
                    <a:pt x="9767" y="1848"/>
                    <a:pt x="9834" y="1879"/>
                    <a:pt x="9900" y="1915"/>
                  </a:cubicBezTo>
                  <a:cubicBezTo>
                    <a:pt x="10280" y="2131"/>
                    <a:pt x="10541" y="2498"/>
                    <a:pt x="10621" y="2927"/>
                  </a:cubicBezTo>
                  <a:cubicBezTo>
                    <a:pt x="10868" y="4165"/>
                    <a:pt x="9979" y="5407"/>
                    <a:pt x="9064" y="6159"/>
                  </a:cubicBezTo>
                  <a:cubicBezTo>
                    <a:pt x="8635" y="6517"/>
                    <a:pt x="8154" y="6809"/>
                    <a:pt x="7641" y="7034"/>
                  </a:cubicBezTo>
                  <a:cubicBezTo>
                    <a:pt x="7327" y="6407"/>
                    <a:pt x="7150" y="5721"/>
                    <a:pt x="7115" y="5023"/>
                  </a:cubicBezTo>
                  <a:cubicBezTo>
                    <a:pt x="7061" y="3785"/>
                    <a:pt x="7526" y="2326"/>
                    <a:pt x="8693" y="1862"/>
                  </a:cubicBezTo>
                  <a:cubicBezTo>
                    <a:pt x="8868" y="1789"/>
                    <a:pt x="9055" y="1752"/>
                    <a:pt x="9242" y="1752"/>
                  </a:cubicBezTo>
                  <a:close/>
                  <a:moveTo>
                    <a:pt x="17511" y="3560"/>
                  </a:moveTo>
                  <a:cubicBezTo>
                    <a:pt x="17520" y="3560"/>
                    <a:pt x="17528" y="3561"/>
                    <a:pt x="17535" y="3564"/>
                  </a:cubicBezTo>
                  <a:cubicBezTo>
                    <a:pt x="17668" y="3608"/>
                    <a:pt x="17840" y="4024"/>
                    <a:pt x="17894" y="5041"/>
                  </a:cubicBezTo>
                  <a:cubicBezTo>
                    <a:pt x="17964" y="6513"/>
                    <a:pt x="17708" y="7671"/>
                    <a:pt x="17124" y="8507"/>
                  </a:cubicBezTo>
                  <a:cubicBezTo>
                    <a:pt x="16390" y="7132"/>
                    <a:pt x="16280" y="4912"/>
                    <a:pt x="17252" y="3754"/>
                  </a:cubicBezTo>
                  <a:cubicBezTo>
                    <a:pt x="17357" y="3630"/>
                    <a:pt x="17449" y="3560"/>
                    <a:pt x="17511" y="3560"/>
                  </a:cubicBezTo>
                  <a:close/>
                  <a:moveTo>
                    <a:pt x="13446" y="2250"/>
                  </a:moveTo>
                  <a:cubicBezTo>
                    <a:pt x="13489" y="2250"/>
                    <a:pt x="13533" y="2254"/>
                    <a:pt x="13578" y="2264"/>
                  </a:cubicBezTo>
                  <a:cubicBezTo>
                    <a:pt x="13605" y="2268"/>
                    <a:pt x="13631" y="2273"/>
                    <a:pt x="13658" y="2286"/>
                  </a:cubicBezTo>
                  <a:cubicBezTo>
                    <a:pt x="14043" y="2419"/>
                    <a:pt x="14277" y="2887"/>
                    <a:pt x="14405" y="3268"/>
                  </a:cubicBezTo>
                  <a:cubicBezTo>
                    <a:pt x="14896" y="4704"/>
                    <a:pt x="14533" y="6628"/>
                    <a:pt x="13521" y="7941"/>
                  </a:cubicBezTo>
                  <a:cubicBezTo>
                    <a:pt x="13340" y="8175"/>
                    <a:pt x="13132" y="8392"/>
                    <a:pt x="12902" y="8582"/>
                  </a:cubicBezTo>
                  <a:cubicBezTo>
                    <a:pt x="12774" y="8392"/>
                    <a:pt x="12663" y="8188"/>
                    <a:pt x="12570" y="7981"/>
                  </a:cubicBezTo>
                  <a:cubicBezTo>
                    <a:pt x="11969" y="6637"/>
                    <a:pt x="11708" y="4497"/>
                    <a:pt x="12553" y="2976"/>
                  </a:cubicBezTo>
                  <a:cubicBezTo>
                    <a:pt x="12709" y="2695"/>
                    <a:pt x="13023" y="2250"/>
                    <a:pt x="13446" y="2250"/>
                  </a:cubicBezTo>
                  <a:close/>
                  <a:moveTo>
                    <a:pt x="5824" y="0"/>
                  </a:moveTo>
                  <a:cubicBezTo>
                    <a:pt x="5209" y="0"/>
                    <a:pt x="4373" y="916"/>
                    <a:pt x="4130" y="1198"/>
                  </a:cubicBezTo>
                  <a:cubicBezTo>
                    <a:pt x="3339" y="2122"/>
                    <a:pt x="2830" y="3179"/>
                    <a:pt x="2671" y="4196"/>
                  </a:cubicBezTo>
                  <a:cubicBezTo>
                    <a:pt x="2494" y="4276"/>
                    <a:pt x="2313" y="4346"/>
                    <a:pt x="2132" y="4408"/>
                  </a:cubicBezTo>
                  <a:cubicBezTo>
                    <a:pt x="1626" y="4573"/>
                    <a:pt x="1117" y="4634"/>
                    <a:pt x="614" y="4634"/>
                  </a:cubicBezTo>
                  <a:cubicBezTo>
                    <a:pt x="471" y="4634"/>
                    <a:pt x="328" y="4629"/>
                    <a:pt x="186" y="4620"/>
                  </a:cubicBezTo>
                  <a:cubicBezTo>
                    <a:pt x="125" y="4704"/>
                    <a:pt x="63" y="4793"/>
                    <a:pt x="1" y="4881"/>
                  </a:cubicBezTo>
                  <a:cubicBezTo>
                    <a:pt x="202" y="4897"/>
                    <a:pt x="405" y="4907"/>
                    <a:pt x="609" y="4907"/>
                  </a:cubicBezTo>
                  <a:cubicBezTo>
                    <a:pt x="1138" y="4907"/>
                    <a:pt x="1677" y="4843"/>
                    <a:pt x="2216" y="4665"/>
                  </a:cubicBezTo>
                  <a:cubicBezTo>
                    <a:pt x="2362" y="4620"/>
                    <a:pt x="2499" y="4567"/>
                    <a:pt x="2631" y="4514"/>
                  </a:cubicBezTo>
                  <a:lnTo>
                    <a:pt x="2631" y="4514"/>
                  </a:lnTo>
                  <a:cubicBezTo>
                    <a:pt x="2618" y="4682"/>
                    <a:pt x="2614" y="4855"/>
                    <a:pt x="2623" y="5027"/>
                  </a:cubicBezTo>
                  <a:cubicBezTo>
                    <a:pt x="2676" y="6389"/>
                    <a:pt x="3582" y="7428"/>
                    <a:pt x="4930" y="7676"/>
                  </a:cubicBezTo>
                  <a:cubicBezTo>
                    <a:pt x="5165" y="7718"/>
                    <a:pt x="5408" y="7739"/>
                    <a:pt x="5655" y="7739"/>
                  </a:cubicBezTo>
                  <a:cubicBezTo>
                    <a:pt x="6261" y="7739"/>
                    <a:pt x="6894" y="7615"/>
                    <a:pt x="7512" y="7379"/>
                  </a:cubicBezTo>
                  <a:cubicBezTo>
                    <a:pt x="7959" y="8180"/>
                    <a:pt x="8609" y="8843"/>
                    <a:pt x="9374" y="9232"/>
                  </a:cubicBezTo>
                  <a:cubicBezTo>
                    <a:pt x="9515" y="9303"/>
                    <a:pt x="9661" y="9369"/>
                    <a:pt x="9811" y="9418"/>
                  </a:cubicBezTo>
                  <a:cubicBezTo>
                    <a:pt x="10165" y="9541"/>
                    <a:pt x="10528" y="9601"/>
                    <a:pt x="10888" y="9601"/>
                  </a:cubicBezTo>
                  <a:cubicBezTo>
                    <a:pt x="11572" y="9601"/>
                    <a:pt x="12248" y="9384"/>
                    <a:pt x="12844" y="8967"/>
                  </a:cubicBezTo>
                  <a:cubicBezTo>
                    <a:pt x="13220" y="9444"/>
                    <a:pt x="13680" y="9798"/>
                    <a:pt x="14184" y="9970"/>
                  </a:cubicBezTo>
                  <a:lnTo>
                    <a:pt x="14211" y="9979"/>
                  </a:lnTo>
                  <a:cubicBezTo>
                    <a:pt x="14439" y="10056"/>
                    <a:pt x="14674" y="10094"/>
                    <a:pt x="14911" y="10094"/>
                  </a:cubicBezTo>
                  <a:cubicBezTo>
                    <a:pt x="15315" y="10094"/>
                    <a:pt x="15725" y="9983"/>
                    <a:pt x="16121" y="9762"/>
                  </a:cubicBezTo>
                  <a:cubicBezTo>
                    <a:pt x="16483" y="9563"/>
                    <a:pt x="16815" y="9298"/>
                    <a:pt x="17089" y="8989"/>
                  </a:cubicBezTo>
                  <a:cubicBezTo>
                    <a:pt x="17465" y="9537"/>
                    <a:pt x="17960" y="9904"/>
                    <a:pt x="18521" y="10156"/>
                  </a:cubicBezTo>
                  <a:cubicBezTo>
                    <a:pt x="18530" y="10054"/>
                    <a:pt x="18530" y="9953"/>
                    <a:pt x="18530" y="9855"/>
                  </a:cubicBezTo>
                  <a:cubicBezTo>
                    <a:pt x="18022" y="9616"/>
                    <a:pt x="17584" y="9241"/>
                    <a:pt x="17275" y="8772"/>
                  </a:cubicBezTo>
                  <a:cubicBezTo>
                    <a:pt x="17947" y="7879"/>
                    <a:pt x="18247" y="6628"/>
                    <a:pt x="18168" y="5032"/>
                  </a:cubicBezTo>
                  <a:cubicBezTo>
                    <a:pt x="18159" y="4877"/>
                    <a:pt x="18146" y="4735"/>
                    <a:pt x="18137" y="4612"/>
                  </a:cubicBezTo>
                  <a:cubicBezTo>
                    <a:pt x="18070" y="4267"/>
                    <a:pt x="18000" y="3940"/>
                    <a:pt x="17920" y="3626"/>
                  </a:cubicBezTo>
                  <a:cubicBezTo>
                    <a:pt x="17805" y="3369"/>
                    <a:pt x="17681" y="3329"/>
                    <a:pt x="17624" y="3307"/>
                  </a:cubicBezTo>
                  <a:cubicBezTo>
                    <a:pt x="17587" y="3295"/>
                    <a:pt x="17551" y="3289"/>
                    <a:pt x="17513" y="3289"/>
                  </a:cubicBezTo>
                  <a:cubicBezTo>
                    <a:pt x="17364" y="3289"/>
                    <a:pt x="17207" y="3387"/>
                    <a:pt x="17045" y="3581"/>
                  </a:cubicBezTo>
                  <a:cubicBezTo>
                    <a:pt x="15975" y="4855"/>
                    <a:pt x="16116" y="7300"/>
                    <a:pt x="16943" y="8750"/>
                  </a:cubicBezTo>
                  <a:cubicBezTo>
                    <a:pt x="16678" y="9064"/>
                    <a:pt x="16355" y="9329"/>
                    <a:pt x="15992" y="9528"/>
                  </a:cubicBezTo>
                  <a:cubicBezTo>
                    <a:pt x="15636" y="9726"/>
                    <a:pt x="15277" y="9825"/>
                    <a:pt x="14921" y="9825"/>
                  </a:cubicBezTo>
                  <a:cubicBezTo>
                    <a:pt x="14713" y="9825"/>
                    <a:pt x="14505" y="9791"/>
                    <a:pt x="14299" y="9723"/>
                  </a:cubicBezTo>
                  <a:cubicBezTo>
                    <a:pt x="13844" y="9577"/>
                    <a:pt x="13415" y="9250"/>
                    <a:pt x="13066" y="8807"/>
                  </a:cubicBezTo>
                  <a:cubicBezTo>
                    <a:pt x="13318" y="8600"/>
                    <a:pt x="13543" y="8365"/>
                    <a:pt x="13738" y="8109"/>
                  </a:cubicBezTo>
                  <a:cubicBezTo>
                    <a:pt x="14803" y="6725"/>
                    <a:pt x="15183" y="4700"/>
                    <a:pt x="14666" y="3179"/>
                  </a:cubicBezTo>
                  <a:cubicBezTo>
                    <a:pt x="14502" y="2706"/>
                    <a:pt x="14193" y="2118"/>
                    <a:pt x="13636" y="1994"/>
                  </a:cubicBezTo>
                  <a:cubicBezTo>
                    <a:pt x="13574" y="1981"/>
                    <a:pt x="13511" y="1974"/>
                    <a:pt x="13449" y="1974"/>
                  </a:cubicBezTo>
                  <a:cubicBezTo>
                    <a:pt x="13030" y="1974"/>
                    <a:pt x="12621" y="2281"/>
                    <a:pt x="12309" y="2843"/>
                  </a:cubicBezTo>
                  <a:cubicBezTo>
                    <a:pt x="11421" y="4448"/>
                    <a:pt x="11695" y="6690"/>
                    <a:pt x="12323" y="8091"/>
                  </a:cubicBezTo>
                  <a:cubicBezTo>
                    <a:pt x="12424" y="8317"/>
                    <a:pt x="12544" y="8538"/>
                    <a:pt x="12685" y="8746"/>
                  </a:cubicBezTo>
                  <a:cubicBezTo>
                    <a:pt x="12137" y="9126"/>
                    <a:pt x="11514" y="9325"/>
                    <a:pt x="10884" y="9325"/>
                  </a:cubicBezTo>
                  <a:cubicBezTo>
                    <a:pt x="10416" y="9325"/>
                    <a:pt x="9944" y="9215"/>
                    <a:pt x="9498" y="8989"/>
                  </a:cubicBezTo>
                  <a:cubicBezTo>
                    <a:pt x="8790" y="8626"/>
                    <a:pt x="8189" y="8016"/>
                    <a:pt x="7769" y="7273"/>
                  </a:cubicBezTo>
                  <a:cubicBezTo>
                    <a:pt x="8295" y="7043"/>
                    <a:pt x="8790" y="6738"/>
                    <a:pt x="9237" y="6371"/>
                  </a:cubicBezTo>
                  <a:cubicBezTo>
                    <a:pt x="10214" y="5571"/>
                    <a:pt x="11160" y="4227"/>
                    <a:pt x="10886" y="2874"/>
                  </a:cubicBezTo>
                  <a:cubicBezTo>
                    <a:pt x="10793" y="2366"/>
                    <a:pt x="10479" y="1928"/>
                    <a:pt x="10028" y="1676"/>
                  </a:cubicBezTo>
                  <a:cubicBezTo>
                    <a:pt x="9785" y="1544"/>
                    <a:pt x="9514" y="1479"/>
                    <a:pt x="9243" y="1479"/>
                  </a:cubicBezTo>
                  <a:cubicBezTo>
                    <a:pt x="9021" y="1479"/>
                    <a:pt x="8800" y="1522"/>
                    <a:pt x="8591" y="1610"/>
                  </a:cubicBezTo>
                  <a:cubicBezTo>
                    <a:pt x="7296" y="2122"/>
                    <a:pt x="6779" y="3701"/>
                    <a:pt x="6840" y="5036"/>
                  </a:cubicBezTo>
                  <a:cubicBezTo>
                    <a:pt x="6876" y="5766"/>
                    <a:pt x="7061" y="6482"/>
                    <a:pt x="7384" y="7136"/>
                  </a:cubicBezTo>
                  <a:cubicBezTo>
                    <a:pt x="6813" y="7352"/>
                    <a:pt x="6225" y="7466"/>
                    <a:pt x="5665" y="7466"/>
                  </a:cubicBezTo>
                  <a:cubicBezTo>
                    <a:pt x="5432" y="7466"/>
                    <a:pt x="5204" y="7446"/>
                    <a:pt x="4983" y="7406"/>
                  </a:cubicBezTo>
                  <a:cubicBezTo>
                    <a:pt x="3768" y="7185"/>
                    <a:pt x="2950" y="6243"/>
                    <a:pt x="2897" y="5014"/>
                  </a:cubicBezTo>
                  <a:cubicBezTo>
                    <a:pt x="2888" y="4806"/>
                    <a:pt x="2897" y="4594"/>
                    <a:pt x="2923" y="4386"/>
                  </a:cubicBezTo>
                  <a:cubicBezTo>
                    <a:pt x="3984" y="3882"/>
                    <a:pt x="4789" y="3126"/>
                    <a:pt x="5302" y="2538"/>
                  </a:cubicBezTo>
                  <a:cubicBezTo>
                    <a:pt x="6297" y="1393"/>
                    <a:pt x="6606" y="628"/>
                    <a:pt x="6244" y="195"/>
                  </a:cubicBezTo>
                  <a:cubicBezTo>
                    <a:pt x="6142" y="71"/>
                    <a:pt x="5987" y="0"/>
                    <a:pt x="5828" y="0"/>
                  </a:cubicBezTo>
                  <a:cubicBezTo>
                    <a:pt x="5826" y="0"/>
                    <a:pt x="5825" y="0"/>
                    <a:pt x="582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241200" y="2101600"/>
              <a:ext cx="505925" cy="272725"/>
            </a:xfrm>
            <a:custGeom>
              <a:avLst/>
              <a:gdLst/>
              <a:ahLst/>
              <a:cxnLst/>
              <a:rect l="l" t="t" r="r" b="b"/>
              <a:pathLst>
                <a:path w="20237" h="10909" extrusionOk="0">
                  <a:moveTo>
                    <a:pt x="2150" y="1902"/>
                  </a:moveTo>
                  <a:cubicBezTo>
                    <a:pt x="3184" y="3560"/>
                    <a:pt x="3047" y="5753"/>
                    <a:pt x="2194" y="6695"/>
                  </a:cubicBezTo>
                  <a:cubicBezTo>
                    <a:pt x="2127" y="6769"/>
                    <a:pt x="2012" y="6882"/>
                    <a:pt x="1916" y="6882"/>
                  </a:cubicBezTo>
                  <a:cubicBezTo>
                    <a:pt x="1903" y="6882"/>
                    <a:pt x="1891" y="6880"/>
                    <a:pt x="1880" y="6876"/>
                  </a:cubicBezTo>
                  <a:cubicBezTo>
                    <a:pt x="1721" y="6818"/>
                    <a:pt x="1517" y="6394"/>
                    <a:pt x="1424" y="5368"/>
                  </a:cubicBezTo>
                  <a:cubicBezTo>
                    <a:pt x="1287" y="3883"/>
                    <a:pt x="1535" y="2724"/>
                    <a:pt x="2150" y="1902"/>
                  </a:cubicBezTo>
                  <a:close/>
                  <a:moveTo>
                    <a:pt x="6787" y="1986"/>
                  </a:moveTo>
                  <a:cubicBezTo>
                    <a:pt x="6938" y="2185"/>
                    <a:pt x="7070" y="2397"/>
                    <a:pt x="7185" y="2623"/>
                  </a:cubicBezTo>
                  <a:cubicBezTo>
                    <a:pt x="7897" y="3993"/>
                    <a:pt x="8264" y="6155"/>
                    <a:pt x="7393" y="7650"/>
                  </a:cubicBezTo>
                  <a:cubicBezTo>
                    <a:pt x="7235" y="7926"/>
                    <a:pt x="6912" y="8350"/>
                    <a:pt x="6454" y="8350"/>
                  </a:cubicBezTo>
                  <a:cubicBezTo>
                    <a:pt x="6399" y="8350"/>
                    <a:pt x="6342" y="8344"/>
                    <a:pt x="6283" y="8330"/>
                  </a:cubicBezTo>
                  <a:cubicBezTo>
                    <a:pt x="5793" y="8220"/>
                    <a:pt x="5492" y="7694"/>
                    <a:pt x="5324" y="7278"/>
                  </a:cubicBezTo>
                  <a:cubicBezTo>
                    <a:pt x="4736" y="5815"/>
                    <a:pt x="5063" y="3896"/>
                    <a:pt x="6124" y="2614"/>
                  </a:cubicBezTo>
                  <a:cubicBezTo>
                    <a:pt x="6314" y="2379"/>
                    <a:pt x="6540" y="2167"/>
                    <a:pt x="6787" y="1986"/>
                  </a:cubicBezTo>
                  <a:close/>
                  <a:moveTo>
                    <a:pt x="12641" y="3741"/>
                  </a:moveTo>
                  <a:cubicBezTo>
                    <a:pt x="13004" y="4369"/>
                    <a:pt x="13229" y="5072"/>
                    <a:pt x="13300" y="5797"/>
                  </a:cubicBezTo>
                  <a:cubicBezTo>
                    <a:pt x="13406" y="7039"/>
                    <a:pt x="12946" y="8485"/>
                    <a:pt x="11682" y="8914"/>
                  </a:cubicBezTo>
                  <a:cubicBezTo>
                    <a:pt x="11504" y="8975"/>
                    <a:pt x="11319" y="9005"/>
                    <a:pt x="11134" y="9005"/>
                  </a:cubicBezTo>
                  <a:cubicBezTo>
                    <a:pt x="10849" y="9005"/>
                    <a:pt x="10566" y="8934"/>
                    <a:pt x="10311" y="8795"/>
                  </a:cubicBezTo>
                  <a:cubicBezTo>
                    <a:pt x="9909" y="8578"/>
                    <a:pt x="9613" y="8202"/>
                    <a:pt x="9502" y="7760"/>
                  </a:cubicBezTo>
                  <a:cubicBezTo>
                    <a:pt x="9188" y="6513"/>
                    <a:pt x="10117" y="5297"/>
                    <a:pt x="11094" y="4572"/>
                  </a:cubicBezTo>
                  <a:cubicBezTo>
                    <a:pt x="11567" y="4223"/>
                    <a:pt x="12089" y="3945"/>
                    <a:pt x="12641" y="3741"/>
                  </a:cubicBezTo>
                  <a:close/>
                  <a:moveTo>
                    <a:pt x="17894" y="6911"/>
                  </a:moveTo>
                  <a:cubicBezTo>
                    <a:pt x="17730" y="7822"/>
                    <a:pt x="17244" y="8755"/>
                    <a:pt x="16488" y="9564"/>
                  </a:cubicBezTo>
                  <a:cubicBezTo>
                    <a:pt x="16032" y="10050"/>
                    <a:pt x="15343" y="10621"/>
                    <a:pt x="14905" y="10621"/>
                  </a:cubicBezTo>
                  <a:cubicBezTo>
                    <a:pt x="14900" y="10621"/>
                    <a:pt x="14896" y="10621"/>
                    <a:pt x="14891" y="10621"/>
                  </a:cubicBezTo>
                  <a:cubicBezTo>
                    <a:pt x="14795" y="10621"/>
                    <a:pt x="14707" y="10578"/>
                    <a:pt x="14644" y="10510"/>
                  </a:cubicBezTo>
                  <a:cubicBezTo>
                    <a:pt x="14476" y="10333"/>
                    <a:pt x="14383" y="9838"/>
                    <a:pt x="15599" y="8551"/>
                  </a:cubicBezTo>
                  <a:cubicBezTo>
                    <a:pt x="16249" y="7857"/>
                    <a:pt x="17027" y="7300"/>
                    <a:pt x="17894" y="6911"/>
                  </a:cubicBezTo>
                  <a:close/>
                  <a:moveTo>
                    <a:pt x="49" y="1"/>
                  </a:moveTo>
                  <a:cubicBezTo>
                    <a:pt x="32" y="98"/>
                    <a:pt x="14" y="191"/>
                    <a:pt x="1" y="288"/>
                  </a:cubicBezTo>
                  <a:cubicBezTo>
                    <a:pt x="783" y="553"/>
                    <a:pt x="1482" y="973"/>
                    <a:pt x="1973" y="1650"/>
                  </a:cubicBezTo>
                  <a:cubicBezTo>
                    <a:pt x="1274" y="2525"/>
                    <a:pt x="991" y="3781"/>
                    <a:pt x="1137" y="5390"/>
                  </a:cubicBezTo>
                  <a:cubicBezTo>
                    <a:pt x="1274" y="6924"/>
                    <a:pt x="1637" y="7097"/>
                    <a:pt x="1774" y="7141"/>
                  </a:cubicBezTo>
                  <a:lnTo>
                    <a:pt x="1787" y="7146"/>
                  </a:lnTo>
                  <a:cubicBezTo>
                    <a:pt x="1829" y="7160"/>
                    <a:pt x="1871" y="7167"/>
                    <a:pt x="1915" y="7167"/>
                  </a:cubicBezTo>
                  <a:cubicBezTo>
                    <a:pt x="2072" y="7167"/>
                    <a:pt x="2236" y="7073"/>
                    <a:pt x="2406" y="6889"/>
                  </a:cubicBezTo>
                  <a:cubicBezTo>
                    <a:pt x="3538" y="5642"/>
                    <a:pt x="3299" y="3171"/>
                    <a:pt x="2340" y="1672"/>
                  </a:cubicBezTo>
                  <a:cubicBezTo>
                    <a:pt x="2623" y="1363"/>
                    <a:pt x="2967" y="1115"/>
                    <a:pt x="3343" y="934"/>
                  </a:cubicBezTo>
                  <a:cubicBezTo>
                    <a:pt x="3722" y="751"/>
                    <a:pt x="4093" y="670"/>
                    <a:pt x="4448" y="670"/>
                  </a:cubicBezTo>
                  <a:cubicBezTo>
                    <a:pt x="5289" y="670"/>
                    <a:pt x="6044" y="1123"/>
                    <a:pt x="6606" y="1760"/>
                  </a:cubicBezTo>
                  <a:cubicBezTo>
                    <a:pt x="6345" y="1955"/>
                    <a:pt x="6107" y="2180"/>
                    <a:pt x="5903" y="2432"/>
                  </a:cubicBezTo>
                  <a:cubicBezTo>
                    <a:pt x="4776" y="3790"/>
                    <a:pt x="4431" y="5828"/>
                    <a:pt x="5059" y="7384"/>
                  </a:cubicBezTo>
                  <a:cubicBezTo>
                    <a:pt x="5249" y="7866"/>
                    <a:pt x="5611" y="8472"/>
                    <a:pt x="6217" y="8609"/>
                  </a:cubicBezTo>
                  <a:cubicBezTo>
                    <a:pt x="6297" y="8627"/>
                    <a:pt x="6376" y="8637"/>
                    <a:pt x="6455" y="8637"/>
                  </a:cubicBezTo>
                  <a:cubicBezTo>
                    <a:pt x="6903" y="8637"/>
                    <a:pt x="7325" y="8341"/>
                    <a:pt x="7641" y="7795"/>
                  </a:cubicBezTo>
                  <a:cubicBezTo>
                    <a:pt x="8565" y="6204"/>
                    <a:pt x="8185" y="3927"/>
                    <a:pt x="7442" y="2490"/>
                  </a:cubicBezTo>
                  <a:cubicBezTo>
                    <a:pt x="7322" y="2260"/>
                    <a:pt x="7181" y="2035"/>
                    <a:pt x="7026" y="1827"/>
                  </a:cubicBezTo>
                  <a:cubicBezTo>
                    <a:pt x="7581" y="1489"/>
                    <a:pt x="8213" y="1313"/>
                    <a:pt x="8860" y="1313"/>
                  </a:cubicBezTo>
                  <a:cubicBezTo>
                    <a:pt x="9416" y="1313"/>
                    <a:pt x="9983" y="1442"/>
                    <a:pt x="10523" y="1707"/>
                  </a:cubicBezTo>
                  <a:cubicBezTo>
                    <a:pt x="11315" y="2096"/>
                    <a:pt x="11996" y="2733"/>
                    <a:pt x="12486" y="3494"/>
                  </a:cubicBezTo>
                  <a:cubicBezTo>
                    <a:pt x="11929" y="3701"/>
                    <a:pt x="11399" y="3989"/>
                    <a:pt x="10917" y="4342"/>
                  </a:cubicBezTo>
                  <a:cubicBezTo>
                    <a:pt x="9869" y="5121"/>
                    <a:pt x="8874" y="6443"/>
                    <a:pt x="9224" y="7831"/>
                  </a:cubicBezTo>
                  <a:cubicBezTo>
                    <a:pt x="9356" y="8348"/>
                    <a:pt x="9701" y="8790"/>
                    <a:pt x="10174" y="9047"/>
                  </a:cubicBezTo>
                  <a:cubicBezTo>
                    <a:pt x="10471" y="9207"/>
                    <a:pt x="10800" y="9288"/>
                    <a:pt x="11131" y="9288"/>
                  </a:cubicBezTo>
                  <a:cubicBezTo>
                    <a:pt x="11348" y="9288"/>
                    <a:pt x="11565" y="9254"/>
                    <a:pt x="11775" y="9184"/>
                  </a:cubicBezTo>
                  <a:cubicBezTo>
                    <a:pt x="13189" y="8706"/>
                    <a:pt x="13702" y="7128"/>
                    <a:pt x="13587" y="5775"/>
                  </a:cubicBezTo>
                  <a:cubicBezTo>
                    <a:pt x="13517" y="5028"/>
                    <a:pt x="13291" y="4303"/>
                    <a:pt x="12920" y="3648"/>
                  </a:cubicBezTo>
                  <a:cubicBezTo>
                    <a:pt x="13485" y="3472"/>
                    <a:pt x="14067" y="3380"/>
                    <a:pt x="14631" y="3380"/>
                  </a:cubicBezTo>
                  <a:cubicBezTo>
                    <a:pt x="14945" y="3380"/>
                    <a:pt x="15253" y="3409"/>
                    <a:pt x="15550" y="3467"/>
                  </a:cubicBezTo>
                  <a:cubicBezTo>
                    <a:pt x="16903" y="3741"/>
                    <a:pt x="17841" y="4718"/>
                    <a:pt x="17942" y="5961"/>
                  </a:cubicBezTo>
                  <a:cubicBezTo>
                    <a:pt x="17960" y="6164"/>
                    <a:pt x="17956" y="6372"/>
                    <a:pt x="17938" y="6580"/>
                  </a:cubicBezTo>
                  <a:cubicBezTo>
                    <a:pt x="16788" y="7053"/>
                    <a:pt x="15935" y="7778"/>
                    <a:pt x="15391" y="8357"/>
                  </a:cubicBezTo>
                  <a:cubicBezTo>
                    <a:pt x="14339" y="9467"/>
                    <a:pt x="14021" y="10258"/>
                    <a:pt x="14432" y="10705"/>
                  </a:cubicBezTo>
                  <a:cubicBezTo>
                    <a:pt x="14552" y="10834"/>
                    <a:pt x="14718" y="10908"/>
                    <a:pt x="14890" y="10908"/>
                  </a:cubicBezTo>
                  <a:cubicBezTo>
                    <a:pt x="14895" y="10908"/>
                    <a:pt x="14900" y="10908"/>
                    <a:pt x="14905" y="10908"/>
                  </a:cubicBezTo>
                  <a:cubicBezTo>
                    <a:pt x="15577" y="10908"/>
                    <a:pt x="16448" y="10028"/>
                    <a:pt x="16700" y="9758"/>
                  </a:cubicBezTo>
                  <a:cubicBezTo>
                    <a:pt x="17540" y="8857"/>
                    <a:pt x="18066" y="7809"/>
                    <a:pt x="18203" y="6783"/>
                  </a:cubicBezTo>
                  <a:cubicBezTo>
                    <a:pt x="18393" y="6712"/>
                    <a:pt x="18588" y="6650"/>
                    <a:pt x="18782" y="6597"/>
                  </a:cubicBezTo>
                  <a:cubicBezTo>
                    <a:pt x="19216" y="6482"/>
                    <a:pt x="19658" y="6425"/>
                    <a:pt x="20104" y="6420"/>
                  </a:cubicBezTo>
                  <a:cubicBezTo>
                    <a:pt x="20148" y="6323"/>
                    <a:pt x="20193" y="6230"/>
                    <a:pt x="20237" y="6133"/>
                  </a:cubicBezTo>
                  <a:cubicBezTo>
                    <a:pt x="20205" y="6133"/>
                    <a:pt x="20172" y="6132"/>
                    <a:pt x="20140" y="6132"/>
                  </a:cubicBezTo>
                  <a:cubicBezTo>
                    <a:pt x="19656" y="6132"/>
                    <a:pt x="19175" y="6194"/>
                    <a:pt x="18707" y="6319"/>
                  </a:cubicBezTo>
                  <a:cubicBezTo>
                    <a:pt x="18544" y="6363"/>
                    <a:pt x="18384" y="6412"/>
                    <a:pt x="18234" y="6465"/>
                  </a:cubicBezTo>
                  <a:cubicBezTo>
                    <a:pt x="18243" y="6288"/>
                    <a:pt x="18238" y="6111"/>
                    <a:pt x="18225" y="5939"/>
                  </a:cubicBezTo>
                  <a:cubicBezTo>
                    <a:pt x="18115" y="4564"/>
                    <a:pt x="17085" y="3480"/>
                    <a:pt x="15599" y="3189"/>
                  </a:cubicBezTo>
                  <a:cubicBezTo>
                    <a:pt x="15283" y="3125"/>
                    <a:pt x="14956" y="3094"/>
                    <a:pt x="14623" y="3094"/>
                  </a:cubicBezTo>
                  <a:cubicBezTo>
                    <a:pt x="14010" y="3094"/>
                    <a:pt x="13378" y="3199"/>
                    <a:pt x="12765" y="3396"/>
                  </a:cubicBezTo>
                  <a:cubicBezTo>
                    <a:pt x="12243" y="2565"/>
                    <a:pt x="11505" y="1875"/>
                    <a:pt x="10647" y="1451"/>
                  </a:cubicBezTo>
                  <a:cubicBezTo>
                    <a:pt x="10064" y="1164"/>
                    <a:pt x="9452" y="1025"/>
                    <a:pt x="8854" y="1025"/>
                  </a:cubicBezTo>
                  <a:cubicBezTo>
                    <a:pt x="8142" y="1025"/>
                    <a:pt x="7448" y="1222"/>
                    <a:pt x="6840" y="1601"/>
                  </a:cubicBezTo>
                  <a:cubicBezTo>
                    <a:pt x="6527" y="1225"/>
                    <a:pt x="6137" y="916"/>
                    <a:pt x="5700" y="691"/>
                  </a:cubicBezTo>
                  <a:cubicBezTo>
                    <a:pt x="5305" y="487"/>
                    <a:pt x="4873" y="384"/>
                    <a:pt x="4441" y="384"/>
                  </a:cubicBezTo>
                  <a:cubicBezTo>
                    <a:pt x="4021" y="384"/>
                    <a:pt x="3601" y="481"/>
                    <a:pt x="3215" y="677"/>
                  </a:cubicBezTo>
                  <a:cubicBezTo>
                    <a:pt x="2826" y="863"/>
                    <a:pt x="2468" y="1115"/>
                    <a:pt x="2167" y="1429"/>
                  </a:cubicBezTo>
                  <a:cubicBezTo>
                    <a:pt x="1623" y="708"/>
                    <a:pt x="876" y="275"/>
                    <a:pt x="49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578650" y="1849425"/>
              <a:ext cx="656700" cy="651400"/>
            </a:xfrm>
            <a:custGeom>
              <a:avLst/>
              <a:gdLst/>
              <a:ahLst/>
              <a:cxnLst/>
              <a:rect l="l" t="t" r="r" b="b"/>
              <a:pathLst>
                <a:path w="26268" h="26056" extrusionOk="0">
                  <a:moveTo>
                    <a:pt x="8544" y="1"/>
                  </a:moveTo>
                  <a:cubicBezTo>
                    <a:pt x="8064" y="1"/>
                    <a:pt x="7615" y="46"/>
                    <a:pt x="7194" y="127"/>
                  </a:cubicBezTo>
                  <a:cubicBezTo>
                    <a:pt x="6376" y="286"/>
                    <a:pt x="5594" y="600"/>
                    <a:pt x="4895" y="1051"/>
                  </a:cubicBezTo>
                  <a:cubicBezTo>
                    <a:pt x="2251" y="2753"/>
                    <a:pt x="1" y="6794"/>
                    <a:pt x="3047" y="16600"/>
                  </a:cubicBezTo>
                  <a:cubicBezTo>
                    <a:pt x="5111" y="23236"/>
                    <a:pt x="9508" y="26056"/>
                    <a:pt x="13879" y="26056"/>
                  </a:cubicBezTo>
                  <a:cubicBezTo>
                    <a:pt x="15958" y="26056"/>
                    <a:pt x="18031" y="25418"/>
                    <a:pt x="19843" y="24249"/>
                  </a:cubicBezTo>
                  <a:cubicBezTo>
                    <a:pt x="20723" y="23683"/>
                    <a:pt x="21519" y="23002"/>
                    <a:pt x="22213" y="22224"/>
                  </a:cubicBezTo>
                  <a:cubicBezTo>
                    <a:pt x="25861" y="18126"/>
                    <a:pt x="26268" y="11534"/>
                    <a:pt x="19817" y="5790"/>
                  </a:cubicBezTo>
                  <a:cubicBezTo>
                    <a:pt x="14894" y="1412"/>
                    <a:pt x="11236" y="1"/>
                    <a:pt x="8544" y="1"/>
                  </a:cubicBezTo>
                  <a:close/>
                </a:path>
              </a:pathLst>
            </a:custGeom>
            <a:solidFill>
              <a:srgbClr val="E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618350" y="1876350"/>
              <a:ext cx="306400" cy="211575"/>
            </a:xfrm>
            <a:custGeom>
              <a:avLst/>
              <a:gdLst/>
              <a:ahLst/>
              <a:cxnLst/>
              <a:rect l="l" t="t" r="r" b="b"/>
              <a:pathLst>
                <a:path w="12256" h="8463" extrusionOk="0">
                  <a:moveTo>
                    <a:pt x="11380" y="0"/>
                  </a:moveTo>
                  <a:cubicBezTo>
                    <a:pt x="10514" y="354"/>
                    <a:pt x="9603" y="765"/>
                    <a:pt x="8661" y="1243"/>
                  </a:cubicBezTo>
                  <a:cubicBezTo>
                    <a:pt x="6075" y="2565"/>
                    <a:pt x="2900" y="4612"/>
                    <a:pt x="0" y="7689"/>
                  </a:cubicBezTo>
                  <a:cubicBezTo>
                    <a:pt x="5" y="7936"/>
                    <a:pt x="18" y="8197"/>
                    <a:pt x="35" y="8463"/>
                  </a:cubicBezTo>
                  <a:cubicBezTo>
                    <a:pt x="3374" y="4992"/>
                    <a:pt x="7207" y="2799"/>
                    <a:pt x="10094" y="1402"/>
                  </a:cubicBezTo>
                  <a:cubicBezTo>
                    <a:pt x="10850" y="1039"/>
                    <a:pt x="11571" y="717"/>
                    <a:pt x="12256" y="429"/>
                  </a:cubicBezTo>
                  <a:cubicBezTo>
                    <a:pt x="11955" y="274"/>
                    <a:pt x="11663" y="129"/>
                    <a:pt x="11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828125" y="2218100"/>
              <a:ext cx="371525" cy="267750"/>
            </a:xfrm>
            <a:custGeom>
              <a:avLst/>
              <a:gdLst/>
              <a:ahLst/>
              <a:cxnLst/>
              <a:rect l="l" t="t" r="r" b="b"/>
              <a:pathLst>
                <a:path w="14861" h="10710" extrusionOk="0">
                  <a:moveTo>
                    <a:pt x="14834" y="1"/>
                  </a:moveTo>
                  <a:cubicBezTo>
                    <a:pt x="11191" y="4617"/>
                    <a:pt x="6579" y="7539"/>
                    <a:pt x="3228" y="9153"/>
                  </a:cubicBezTo>
                  <a:cubicBezTo>
                    <a:pt x="2176" y="9666"/>
                    <a:pt x="1102" y="10117"/>
                    <a:pt x="1" y="10506"/>
                  </a:cubicBezTo>
                  <a:cubicBezTo>
                    <a:pt x="164" y="10576"/>
                    <a:pt x="332" y="10647"/>
                    <a:pt x="500" y="10709"/>
                  </a:cubicBezTo>
                  <a:cubicBezTo>
                    <a:pt x="1919" y="10205"/>
                    <a:pt x="3303" y="9608"/>
                    <a:pt x="4647" y="8923"/>
                  </a:cubicBezTo>
                  <a:cubicBezTo>
                    <a:pt x="7707" y="7362"/>
                    <a:pt x="11584" y="4780"/>
                    <a:pt x="14860" y="695"/>
                  </a:cubicBezTo>
                  <a:cubicBezTo>
                    <a:pt x="14860" y="465"/>
                    <a:pt x="14852" y="231"/>
                    <a:pt x="14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725125" y="2115750"/>
              <a:ext cx="458375" cy="319125"/>
            </a:xfrm>
            <a:custGeom>
              <a:avLst/>
              <a:gdLst/>
              <a:ahLst/>
              <a:cxnLst/>
              <a:rect l="l" t="t" r="r" b="b"/>
              <a:pathLst>
                <a:path w="18335" h="12765" extrusionOk="0">
                  <a:moveTo>
                    <a:pt x="17800" y="1"/>
                  </a:moveTo>
                  <a:cubicBezTo>
                    <a:pt x="14130" y="4798"/>
                    <a:pt x="9218" y="7459"/>
                    <a:pt x="5770" y="9148"/>
                  </a:cubicBezTo>
                  <a:cubicBezTo>
                    <a:pt x="3913" y="10063"/>
                    <a:pt x="1981" y="10824"/>
                    <a:pt x="0" y="11416"/>
                  </a:cubicBezTo>
                  <a:cubicBezTo>
                    <a:pt x="389" y="11898"/>
                    <a:pt x="814" y="12349"/>
                    <a:pt x="1273" y="12765"/>
                  </a:cubicBezTo>
                  <a:cubicBezTo>
                    <a:pt x="3396" y="12155"/>
                    <a:pt x="5456" y="11337"/>
                    <a:pt x="7423" y="10333"/>
                  </a:cubicBezTo>
                  <a:cubicBezTo>
                    <a:pt x="10699" y="8662"/>
                    <a:pt x="14909" y="5828"/>
                    <a:pt x="18335" y="1256"/>
                  </a:cubicBezTo>
                  <a:cubicBezTo>
                    <a:pt x="18180" y="827"/>
                    <a:pt x="18003" y="407"/>
                    <a:pt x="17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977350" y="1777025"/>
              <a:ext cx="626300" cy="689750"/>
            </a:xfrm>
            <a:custGeom>
              <a:avLst/>
              <a:gdLst/>
              <a:ahLst/>
              <a:cxnLst/>
              <a:rect l="l" t="t" r="r" b="b"/>
              <a:pathLst>
                <a:path w="25052" h="27590" extrusionOk="0">
                  <a:moveTo>
                    <a:pt x="13377" y="1"/>
                  </a:moveTo>
                  <a:cubicBezTo>
                    <a:pt x="10275" y="1"/>
                    <a:pt x="6264" y="2166"/>
                    <a:pt x="3179" y="11626"/>
                  </a:cubicBezTo>
                  <a:cubicBezTo>
                    <a:pt x="0" y="21375"/>
                    <a:pt x="5774" y="27282"/>
                    <a:pt x="12464" y="27578"/>
                  </a:cubicBezTo>
                  <a:cubicBezTo>
                    <a:pt x="12632" y="27585"/>
                    <a:pt x="12800" y="27589"/>
                    <a:pt x="12967" y="27589"/>
                  </a:cubicBezTo>
                  <a:cubicBezTo>
                    <a:pt x="13842" y="27589"/>
                    <a:pt x="14714" y="27492"/>
                    <a:pt x="15568" y="27295"/>
                  </a:cubicBezTo>
                  <a:cubicBezTo>
                    <a:pt x="20913" y="26057"/>
                    <a:pt x="25051" y="20916"/>
                    <a:pt x="23106" y="12502"/>
                  </a:cubicBezTo>
                  <a:cubicBezTo>
                    <a:pt x="21359" y="4937"/>
                    <a:pt x="18658" y="1749"/>
                    <a:pt x="16085" y="582"/>
                  </a:cubicBezTo>
                  <a:cubicBezTo>
                    <a:pt x="15324" y="237"/>
                    <a:pt x="14506" y="43"/>
                    <a:pt x="13671" y="7"/>
                  </a:cubicBezTo>
                  <a:cubicBezTo>
                    <a:pt x="13574" y="3"/>
                    <a:pt x="13476" y="1"/>
                    <a:pt x="13377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1378250" y="1973275"/>
              <a:ext cx="34050" cy="36725"/>
            </a:xfrm>
            <a:custGeom>
              <a:avLst/>
              <a:gdLst/>
              <a:ahLst/>
              <a:cxnLst/>
              <a:rect l="l" t="t" r="r" b="b"/>
              <a:pathLst>
                <a:path w="1362" h="1469" extrusionOk="0">
                  <a:moveTo>
                    <a:pt x="562" y="1420"/>
                  </a:moveTo>
                  <a:cubicBezTo>
                    <a:pt x="230" y="1371"/>
                    <a:pt x="0" y="1031"/>
                    <a:pt x="53" y="655"/>
                  </a:cubicBezTo>
                  <a:cubicBezTo>
                    <a:pt x="102" y="275"/>
                    <a:pt x="434" y="1"/>
                    <a:pt x="796" y="41"/>
                  </a:cubicBezTo>
                  <a:cubicBezTo>
                    <a:pt x="1145" y="80"/>
                    <a:pt x="1362" y="443"/>
                    <a:pt x="1287" y="858"/>
                  </a:cubicBezTo>
                  <a:cubicBezTo>
                    <a:pt x="1220" y="1234"/>
                    <a:pt x="915" y="1469"/>
                    <a:pt x="562" y="142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1327500" y="1848925"/>
              <a:ext cx="60175" cy="122400"/>
            </a:xfrm>
            <a:custGeom>
              <a:avLst/>
              <a:gdLst/>
              <a:ahLst/>
              <a:cxnLst/>
              <a:rect l="l" t="t" r="r" b="b"/>
              <a:pathLst>
                <a:path w="2407" h="4896" extrusionOk="0">
                  <a:moveTo>
                    <a:pt x="1716" y="4533"/>
                  </a:moveTo>
                  <a:cubicBezTo>
                    <a:pt x="903" y="4108"/>
                    <a:pt x="1" y="2304"/>
                    <a:pt x="288" y="1150"/>
                  </a:cubicBezTo>
                  <a:cubicBezTo>
                    <a:pt x="576" y="1"/>
                    <a:pt x="1292" y="262"/>
                    <a:pt x="1646" y="1707"/>
                  </a:cubicBezTo>
                  <a:cubicBezTo>
                    <a:pt x="1999" y="3153"/>
                    <a:pt x="2406" y="4895"/>
                    <a:pt x="1716" y="453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1393375" y="1854675"/>
              <a:ext cx="66475" cy="124925"/>
            </a:xfrm>
            <a:custGeom>
              <a:avLst/>
              <a:gdLst/>
              <a:ahLst/>
              <a:cxnLst/>
              <a:rect l="l" t="t" r="r" b="b"/>
              <a:pathLst>
                <a:path w="2659" h="4997" extrusionOk="0">
                  <a:moveTo>
                    <a:pt x="386" y="4289"/>
                  </a:moveTo>
                  <a:cubicBezTo>
                    <a:pt x="1" y="3454"/>
                    <a:pt x="390" y="1473"/>
                    <a:pt x="1318" y="739"/>
                  </a:cubicBezTo>
                  <a:cubicBezTo>
                    <a:pt x="2251" y="1"/>
                    <a:pt x="2658" y="646"/>
                    <a:pt x="2057" y="2008"/>
                  </a:cubicBezTo>
                  <a:cubicBezTo>
                    <a:pt x="1451" y="3370"/>
                    <a:pt x="713" y="4997"/>
                    <a:pt x="386" y="428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1414275" y="1930625"/>
              <a:ext cx="90775" cy="64025"/>
            </a:xfrm>
            <a:custGeom>
              <a:avLst/>
              <a:gdLst/>
              <a:ahLst/>
              <a:cxnLst/>
              <a:rect l="l" t="t" r="r" b="b"/>
              <a:pathLst>
                <a:path w="3631" h="2561" extrusionOk="0">
                  <a:moveTo>
                    <a:pt x="3493" y="792"/>
                  </a:moveTo>
                  <a:cubicBezTo>
                    <a:pt x="3630" y="624"/>
                    <a:pt x="3569" y="137"/>
                    <a:pt x="3007" y="71"/>
                  </a:cubicBezTo>
                  <a:cubicBezTo>
                    <a:pt x="2446" y="0"/>
                    <a:pt x="902" y="929"/>
                    <a:pt x="452" y="1742"/>
                  </a:cubicBezTo>
                  <a:cubicBezTo>
                    <a:pt x="1" y="2560"/>
                    <a:pt x="2826" y="1601"/>
                    <a:pt x="3493" y="792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1402450" y="1997375"/>
              <a:ext cx="103475" cy="52425"/>
            </a:xfrm>
            <a:custGeom>
              <a:avLst/>
              <a:gdLst/>
              <a:ahLst/>
              <a:cxnLst/>
              <a:rect l="l" t="t" r="r" b="b"/>
              <a:pathLst>
                <a:path w="4139" h="2097" extrusionOk="0">
                  <a:moveTo>
                    <a:pt x="3423" y="2074"/>
                  </a:moveTo>
                  <a:cubicBezTo>
                    <a:pt x="3639" y="2096"/>
                    <a:pt x="4139" y="1575"/>
                    <a:pt x="3878" y="1070"/>
                  </a:cubicBezTo>
                  <a:cubicBezTo>
                    <a:pt x="3617" y="571"/>
                    <a:pt x="1857" y="1"/>
                    <a:pt x="929" y="89"/>
                  </a:cubicBezTo>
                  <a:cubicBezTo>
                    <a:pt x="0" y="173"/>
                    <a:pt x="2379" y="1972"/>
                    <a:pt x="3423" y="2074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1393375" y="2020700"/>
              <a:ext cx="64800" cy="102925"/>
            </a:xfrm>
            <a:custGeom>
              <a:avLst/>
              <a:gdLst/>
              <a:ahLst/>
              <a:cxnLst/>
              <a:rect l="l" t="t" r="r" b="b"/>
              <a:pathLst>
                <a:path w="2592" h="4117" extrusionOk="0">
                  <a:moveTo>
                    <a:pt x="704" y="275"/>
                  </a:moveTo>
                  <a:cubicBezTo>
                    <a:pt x="1535" y="602"/>
                    <a:pt x="2592" y="2109"/>
                    <a:pt x="2424" y="3113"/>
                  </a:cubicBezTo>
                  <a:cubicBezTo>
                    <a:pt x="2256" y="4117"/>
                    <a:pt x="1535" y="3927"/>
                    <a:pt x="1049" y="2702"/>
                  </a:cubicBezTo>
                  <a:cubicBezTo>
                    <a:pt x="567" y="1477"/>
                    <a:pt x="1" y="0"/>
                    <a:pt x="704" y="27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1338450" y="2015050"/>
              <a:ext cx="57625" cy="109250"/>
            </a:xfrm>
            <a:custGeom>
              <a:avLst/>
              <a:gdLst/>
              <a:ahLst/>
              <a:cxnLst/>
              <a:rect l="l" t="t" r="r" b="b"/>
              <a:pathLst>
                <a:path w="2305" h="4370" extrusionOk="0">
                  <a:moveTo>
                    <a:pt x="1853" y="593"/>
                  </a:moveTo>
                  <a:cubicBezTo>
                    <a:pt x="2304" y="1292"/>
                    <a:pt x="2127" y="3016"/>
                    <a:pt x="1292" y="3693"/>
                  </a:cubicBezTo>
                  <a:cubicBezTo>
                    <a:pt x="460" y="4369"/>
                    <a:pt x="1" y="3834"/>
                    <a:pt x="452" y="2636"/>
                  </a:cubicBezTo>
                  <a:cubicBezTo>
                    <a:pt x="907" y="1438"/>
                    <a:pt x="1468" y="1"/>
                    <a:pt x="1853" y="59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1282400" y="1999025"/>
              <a:ext cx="86700" cy="68675"/>
            </a:xfrm>
            <a:custGeom>
              <a:avLst/>
              <a:gdLst/>
              <a:ahLst/>
              <a:cxnLst/>
              <a:rect l="l" t="t" r="r" b="b"/>
              <a:pathLst>
                <a:path w="3468" h="2747" extrusionOk="0">
                  <a:moveTo>
                    <a:pt x="125" y="2043"/>
                  </a:moveTo>
                  <a:cubicBezTo>
                    <a:pt x="1" y="2220"/>
                    <a:pt x="103" y="2698"/>
                    <a:pt x="669" y="2724"/>
                  </a:cubicBezTo>
                  <a:cubicBezTo>
                    <a:pt x="1230" y="2746"/>
                    <a:pt x="2698" y="1699"/>
                    <a:pt x="3083" y="850"/>
                  </a:cubicBezTo>
                  <a:cubicBezTo>
                    <a:pt x="3467" y="1"/>
                    <a:pt x="731" y="1181"/>
                    <a:pt x="125" y="20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1274350" y="1950400"/>
              <a:ext cx="105900" cy="48550"/>
            </a:xfrm>
            <a:custGeom>
              <a:avLst/>
              <a:gdLst/>
              <a:ahLst/>
              <a:cxnLst/>
              <a:rect l="l" t="t" r="r" b="b"/>
              <a:pathLst>
                <a:path w="4236" h="1942" extrusionOk="0">
                  <a:moveTo>
                    <a:pt x="672" y="5"/>
                  </a:moveTo>
                  <a:cubicBezTo>
                    <a:pt x="456" y="1"/>
                    <a:pt x="0" y="558"/>
                    <a:pt x="296" y="1040"/>
                  </a:cubicBezTo>
                  <a:cubicBezTo>
                    <a:pt x="597" y="1521"/>
                    <a:pt x="2397" y="1941"/>
                    <a:pt x="3316" y="1782"/>
                  </a:cubicBezTo>
                  <a:cubicBezTo>
                    <a:pt x="4236" y="1623"/>
                    <a:pt x="1720" y="23"/>
                    <a:pt x="672" y="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1228800" y="2197225"/>
              <a:ext cx="36825" cy="39150"/>
            </a:xfrm>
            <a:custGeom>
              <a:avLst/>
              <a:gdLst/>
              <a:ahLst/>
              <a:cxnLst/>
              <a:rect l="l" t="t" r="r" b="b"/>
              <a:pathLst>
                <a:path w="1473" h="1566" extrusionOk="0">
                  <a:moveTo>
                    <a:pt x="1110" y="1380"/>
                  </a:moveTo>
                  <a:cubicBezTo>
                    <a:pt x="836" y="1565"/>
                    <a:pt x="434" y="1468"/>
                    <a:pt x="222" y="1163"/>
                  </a:cubicBezTo>
                  <a:cubicBezTo>
                    <a:pt x="1" y="845"/>
                    <a:pt x="58" y="420"/>
                    <a:pt x="354" y="204"/>
                  </a:cubicBezTo>
                  <a:cubicBezTo>
                    <a:pt x="637" y="0"/>
                    <a:pt x="1040" y="120"/>
                    <a:pt x="1265" y="473"/>
                  </a:cubicBezTo>
                  <a:cubicBezTo>
                    <a:pt x="1473" y="792"/>
                    <a:pt x="1407" y="1176"/>
                    <a:pt x="1110" y="138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1111525" y="2140625"/>
              <a:ext cx="116425" cy="77500"/>
            </a:xfrm>
            <a:custGeom>
              <a:avLst/>
              <a:gdLst/>
              <a:ahLst/>
              <a:cxnLst/>
              <a:rect l="l" t="t" r="r" b="b"/>
              <a:pathLst>
                <a:path w="4657" h="3100" extrusionOk="0">
                  <a:moveTo>
                    <a:pt x="3900" y="2865"/>
                  </a:moveTo>
                  <a:cubicBezTo>
                    <a:pt x="3016" y="3100"/>
                    <a:pt x="1128" y="2379"/>
                    <a:pt x="562" y="1336"/>
                  </a:cubicBezTo>
                  <a:cubicBezTo>
                    <a:pt x="1" y="292"/>
                    <a:pt x="704" y="0"/>
                    <a:pt x="1942" y="827"/>
                  </a:cubicBezTo>
                  <a:cubicBezTo>
                    <a:pt x="3175" y="1654"/>
                    <a:pt x="4656" y="2667"/>
                    <a:pt x="3900" y="286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1185375" y="2079400"/>
              <a:ext cx="65350" cy="118175"/>
            </a:xfrm>
            <a:custGeom>
              <a:avLst/>
              <a:gdLst/>
              <a:ahLst/>
              <a:cxnLst/>
              <a:rect l="l" t="t" r="r" b="b"/>
              <a:pathLst>
                <a:path w="2614" h="4727" extrusionOk="0">
                  <a:moveTo>
                    <a:pt x="1897" y="4421"/>
                  </a:moveTo>
                  <a:cubicBezTo>
                    <a:pt x="1052" y="4063"/>
                    <a:pt x="0" y="2339"/>
                    <a:pt x="190" y="1172"/>
                  </a:cubicBezTo>
                  <a:cubicBezTo>
                    <a:pt x="380" y="0"/>
                    <a:pt x="1114" y="199"/>
                    <a:pt x="1587" y="1609"/>
                  </a:cubicBezTo>
                  <a:cubicBezTo>
                    <a:pt x="2065" y="3020"/>
                    <a:pt x="2613" y="4726"/>
                    <a:pt x="1897" y="442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1252225" y="2101500"/>
              <a:ext cx="46900" cy="104925"/>
            </a:xfrm>
            <a:custGeom>
              <a:avLst/>
              <a:gdLst/>
              <a:ahLst/>
              <a:cxnLst/>
              <a:rect l="l" t="t" r="r" b="b"/>
              <a:pathLst>
                <a:path w="1876" h="4197" extrusionOk="0">
                  <a:moveTo>
                    <a:pt x="1827" y="531"/>
                  </a:moveTo>
                  <a:cubicBezTo>
                    <a:pt x="1814" y="314"/>
                    <a:pt x="1438" y="0"/>
                    <a:pt x="978" y="328"/>
                  </a:cubicBezTo>
                  <a:cubicBezTo>
                    <a:pt x="518" y="659"/>
                    <a:pt x="1" y="2383"/>
                    <a:pt x="222" y="3290"/>
                  </a:cubicBezTo>
                  <a:cubicBezTo>
                    <a:pt x="443" y="4196"/>
                    <a:pt x="1876" y="1579"/>
                    <a:pt x="1827" y="53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1259200" y="2165825"/>
              <a:ext cx="100050" cy="53750"/>
            </a:xfrm>
            <a:custGeom>
              <a:avLst/>
              <a:gdLst/>
              <a:ahLst/>
              <a:cxnLst/>
              <a:rect l="l" t="t" r="r" b="b"/>
              <a:pathLst>
                <a:path w="4002" h="2150" extrusionOk="0">
                  <a:moveTo>
                    <a:pt x="3812" y="1243"/>
                  </a:moveTo>
                  <a:cubicBezTo>
                    <a:pt x="3984" y="1110"/>
                    <a:pt x="4002" y="390"/>
                    <a:pt x="3471" y="195"/>
                  </a:cubicBezTo>
                  <a:cubicBezTo>
                    <a:pt x="2941" y="1"/>
                    <a:pt x="1261" y="770"/>
                    <a:pt x="633" y="1460"/>
                  </a:cubicBezTo>
                  <a:cubicBezTo>
                    <a:pt x="1" y="2149"/>
                    <a:pt x="2972" y="1871"/>
                    <a:pt x="3812" y="12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1265400" y="2224950"/>
              <a:ext cx="111200" cy="61275"/>
            </a:xfrm>
            <a:custGeom>
              <a:avLst/>
              <a:gdLst/>
              <a:ahLst/>
              <a:cxnLst/>
              <a:rect l="l" t="t" r="r" b="b"/>
              <a:pathLst>
                <a:path w="4448" h="2451" extrusionOk="0">
                  <a:moveTo>
                    <a:pt x="708" y="319"/>
                  </a:moveTo>
                  <a:cubicBezTo>
                    <a:pt x="1539" y="1"/>
                    <a:pt x="3338" y="399"/>
                    <a:pt x="3891" y="1252"/>
                  </a:cubicBezTo>
                  <a:cubicBezTo>
                    <a:pt x="4448" y="2101"/>
                    <a:pt x="3785" y="2450"/>
                    <a:pt x="2600" y="1876"/>
                  </a:cubicBezTo>
                  <a:cubicBezTo>
                    <a:pt x="1415" y="1296"/>
                    <a:pt x="0" y="589"/>
                    <a:pt x="708" y="31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1248150" y="2247950"/>
              <a:ext cx="63125" cy="97400"/>
            </a:xfrm>
            <a:custGeom>
              <a:avLst/>
              <a:gdLst/>
              <a:ahLst/>
              <a:cxnLst/>
              <a:rect l="l" t="t" r="r" b="b"/>
              <a:pathLst>
                <a:path w="2525" h="3896" extrusionOk="0">
                  <a:moveTo>
                    <a:pt x="686" y="177"/>
                  </a:moveTo>
                  <a:cubicBezTo>
                    <a:pt x="1490" y="385"/>
                    <a:pt x="2525" y="1778"/>
                    <a:pt x="2366" y="2839"/>
                  </a:cubicBezTo>
                  <a:cubicBezTo>
                    <a:pt x="2211" y="3896"/>
                    <a:pt x="1512" y="3816"/>
                    <a:pt x="1035" y="2627"/>
                  </a:cubicBezTo>
                  <a:cubicBezTo>
                    <a:pt x="557" y="1437"/>
                    <a:pt x="0" y="1"/>
                    <a:pt x="686" y="177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1202400" y="2240225"/>
              <a:ext cx="45000" cy="106575"/>
            </a:xfrm>
            <a:custGeom>
              <a:avLst/>
              <a:gdLst/>
              <a:ahLst/>
              <a:cxnLst/>
              <a:rect l="l" t="t" r="r" b="b"/>
              <a:pathLst>
                <a:path w="1800" h="4263" extrusionOk="0">
                  <a:moveTo>
                    <a:pt x="137" y="3763"/>
                  </a:moveTo>
                  <a:cubicBezTo>
                    <a:pt x="164" y="3979"/>
                    <a:pt x="562" y="4262"/>
                    <a:pt x="995" y="3900"/>
                  </a:cubicBezTo>
                  <a:cubicBezTo>
                    <a:pt x="1424" y="3533"/>
                    <a:pt x="1799" y="1773"/>
                    <a:pt x="1508" y="884"/>
                  </a:cubicBezTo>
                  <a:cubicBezTo>
                    <a:pt x="1216" y="0"/>
                    <a:pt x="0" y="2724"/>
                    <a:pt x="137" y="376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1138600" y="2226625"/>
              <a:ext cx="97200" cy="59600"/>
            </a:xfrm>
            <a:custGeom>
              <a:avLst/>
              <a:gdLst/>
              <a:ahLst/>
              <a:cxnLst/>
              <a:rect l="l" t="t" r="r" b="b"/>
              <a:pathLst>
                <a:path w="3888" h="2384" extrusionOk="0">
                  <a:moveTo>
                    <a:pt x="160" y="1216"/>
                  </a:moveTo>
                  <a:cubicBezTo>
                    <a:pt x="1" y="1362"/>
                    <a:pt x="41" y="2078"/>
                    <a:pt x="585" y="2233"/>
                  </a:cubicBezTo>
                  <a:cubicBezTo>
                    <a:pt x="1133" y="2383"/>
                    <a:pt x="2742" y="1481"/>
                    <a:pt x="3317" y="739"/>
                  </a:cubicBezTo>
                  <a:cubicBezTo>
                    <a:pt x="3887" y="0"/>
                    <a:pt x="947" y="522"/>
                    <a:pt x="160" y="1216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1482800" y="2156000"/>
              <a:ext cx="63300" cy="101250"/>
            </a:xfrm>
            <a:custGeom>
              <a:avLst/>
              <a:gdLst/>
              <a:ahLst/>
              <a:cxnLst/>
              <a:rect l="l" t="t" r="r" b="b"/>
              <a:pathLst>
                <a:path w="2532" h="4050" extrusionOk="0">
                  <a:moveTo>
                    <a:pt x="689" y="1"/>
                  </a:moveTo>
                  <a:cubicBezTo>
                    <a:pt x="463" y="1"/>
                    <a:pt x="274" y="251"/>
                    <a:pt x="191" y="765"/>
                  </a:cubicBezTo>
                  <a:cubicBezTo>
                    <a:pt x="1" y="1937"/>
                    <a:pt x="1057" y="3656"/>
                    <a:pt x="1902" y="4015"/>
                  </a:cubicBezTo>
                  <a:cubicBezTo>
                    <a:pt x="1958" y="4038"/>
                    <a:pt x="2007" y="4049"/>
                    <a:pt x="2048" y="4049"/>
                  </a:cubicBezTo>
                  <a:cubicBezTo>
                    <a:pt x="2532" y="4049"/>
                    <a:pt x="2028" y="2502"/>
                    <a:pt x="1592" y="1203"/>
                  </a:cubicBezTo>
                  <a:cubicBezTo>
                    <a:pt x="1327" y="411"/>
                    <a:pt x="978" y="1"/>
                    <a:pt x="689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1096975" y="1968775"/>
              <a:ext cx="44650" cy="84100"/>
            </a:xfrm>
            <a:custGeom>
              <a:avLst/>
              <a:gdLst/>
              <a:ahLst/>
              <a:cxnLst/>
              <a:rect l="l" t="t" r="r" b="b"/>
              <a:pathLst>
                <a:path w="1786" h="3364" extrusionOk="0">
                  <a:moveTo>
                    <a:pt x="1328" y="1"/>
                  </a:moveTo>
                  <a:cubicBezTo>
                    <a:pt x="893" y="1"/>
                    <a:pt x="0" y="2153"/>
                    <a:pt x="119" y="3050"/>
                  </a:cubicBezTo>
                  <a:cubicBezTo>
                    <a:pt x="136" y="3192"/>
                    <a:pt x="313" y="3363"/>
                    <a:pt x="554" y="3363"/>
                  </a:cubicBezTo>
                  <a:cubicBezTo>
                    <a:pt x="682" y="3363"/>
                    <a:pt x="827" y="3315"/>
                    <a:pt x="976" y="3187"/>
                  </a:cubicBezTo>
                  <a:cubicBezTo>
                    <a:pt x="1410" y="2820"/>
                    <a:pt x="1785" y="1061"/>
                    <a:pt x="1494" y="176"/>
                  </a:cubicBezTo>
                  <a:cubicBezTo>
                    <a:pt x="1454" y="55"/>
                    <a:pt x="1396" y="1"/>
                    <a:pt x="132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1091200" y="1946975"/>
              <a:ext cx="29300" cy="29975"/>
            </a:xfrm>
            <a:custGeom>
              <a:avLst/>
              <a:gdLst/>
              <a:ahLst/>
              <a:cxnLst/>
              <a:rect l="l" t="t" r="r" b="b"/>
              <a:pathLst>
                <a:path w="1172" h="1199" extrusionOk="0">
                  <a:moveTo>
                    <a:pt x="566" y="0"/>
                  </a:moveTo>
                  <a:cubicBezTo>
                    <a:pt x="376" y="381"/>
                    <a:pt x="186" y="779"/>
                    <a:pt x="0" y="1199"/>
                  </a:cubicBezTo>
                  <a:cubicBezTo>
                    <a:pt x="398" y="942"/>
                    <a:pt x="761" y="637"/>
                    <a:pt x="977" y="359"/>
                  </a:cubicBezTo>
                  <a:cubicBezTo>
                    <a:pt x="1172" y="111"/>
                    <a:pt x="960" y="5"/>
                    <a:pt x="5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1033725" y="2173525"/>
              <a:ext cx="28100" cy="71025"/>
            </a:xfrm>
            <a:custGeom>
              <a:avLst/>
              <a:gdLst/>
              <a:ahLst/>
              <a:cxnLst/>
              <a:rect l="l" t="t" r="r" b="b"/>
              <a:pathLst>
                <a:path w="1124" h="2841" extrusionOk="0">
                  <a:moveTo>
                    <a:pt x="640" y="0"/>
                  </a:moveTo>
                  <a:cubicBezTo>
                    <a:pt x="521" y="0"/>
                    <a:pt x="386" y="40"/>
                    <a:pt x="243" y="144"/>
                  </a:cubicBezTo>
                  <a:cubicBezTo>
                    <a:pt x="164" y="205"/>
                    <a:pt x="93" y="285"/>
                    <a:pt x="40" y="373"/>
                  </a:cubicBezTo>
                  <a:cubicBezTo>
                    <a:pt x="0" y="1196"/>
                    <a:pt x="40" y="2023"/>
                    <a:pt x="155" y="2840"/>
                  </a:cubicBezTo>
                  <a:cubicBezTo>
                    <a:pt x="615" y="2182"/>
                    <a:pt x="1123" y="979"/>
                    <a:pt x="1092" y="347"/>
                  </a:cubicBezTo>
                  <a:cubicBezTo>
                    <a:pt x="1083" y="198"/>
                    <a:pt x="902" y="0"/>
                    <a:pt x="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1041675" y="2237350"/>
              <a:ext cx="80825" cy="42475"/>
            </a:xfrm>
            <a:custGeom>
              <a:avLst/>
              <a:gdLst/>
              <a:ahLst/>
              <a:cxnLst/>
              <a:rect l="l" t="t" r="r" b="b"/>
              <a:pathLst>
                <a:path w="3233" h="1699" extrusionOk="0">
                  <a:moveTo>
                    <a:pt x="2494" y="1"/>
                  </a:moveTo>
                  <a:cubicBezTo>
                    <a:pt x="1870" y="1"/>
                    <a:pt x="627" y="583"/>
                    <a:pt x="1" y="1158"/>
                  </a:cubicBezTo>
                  <a:cubicBezTo>
                    <a:pt x="40" y="1331"/>
                    <a:pt x="85" y="1503"/>
                    <a:pt x="129" y="1676"/>
                  </a:cubicBezTo>
                  <a:cubicBezTo>
                    <a:pt x="235" y="1691"/>
                    <a:pt x="361" y="1699"/>
                    <a:pt x="500" y="1699"/>
                  </a:cubicBezTo>
                  <a:cubicBezTo>
                    <a:pt x="1304" y="1699"/>
                    <a:pt x="2545" y="1448"/>
                    <a:pt x="3042" y="1074"/>
                  </a:cubicBezTo>
                  <a:cubicBezTo>
                    <a:pt x="3215" y="946"/>
                    <a:pt x="3232" y="226"/>
                    <a:pt x="2702" y="31"/>
                  </a:cubicBezTo>
                  <a:cubicBezTo>
                    <a:pt x="2645" y="10"/>
                    <a:pt x="2574" y="1"/>
                    <a:pt x="249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1414550" y="2215750"/>
              <a:ext cx="110825" cy="64050"/>
            </a:xfrm>
            <a:custGeom>
              <a:avLst/>
              <a:gdLst/>
              <a:ahLst/>
              <a:cxnLst/>
              <a:rect l="l" t="t" r="r" b="b"/>
              <a:pathLst>
                <a:path w="4433" h="2562" extrusionOk="0">
                  <a:moveTo>
                    <a:pt x="548" y="1"/>
                  </a:moveTo>
                  <a:cubicBezTo>
                    <a:pt x="124" y="1"/>
                    <a:pt x="1" y="357"/>
                    <a:pt x="343" y="988"/>
                  </a:cubicBezTo>
                  <a:cubicBezTo>
                    <a:pt x="833" y="1898"/>
                    <a:pt x="2331" y="2562"/>
                    <a:pt x="3295" y="2562"/>
                  </a:cubicBezTo>
                  <a:cubicBezTo>
                    <a:pt x="3437" y="2562"/>
                    <a:pt x="3567" y="2548"/>
                    <a:pt x="3681" y="2518"/>
                  </a:cubicBezTo>
                  <a:cubicBezTo>
                    <a:pt x="4433" y="2319"/>
                    <a:pt x="2956" y="1306"/>
                    <a:pt x="1718" y="479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1051175" y="2297525"/>
              <a:ext cx="83975" cy="48775"/>
            </a:xfrm>
            <a:custGeom>
              <a:avLst/>
              <a:gdLst/>
              <a:ahLst/>
              <a:cxnLst/>
              <a:rect l="l" t="t" r="r" b="b"/>
              <a:pathLst>
                <a:path w="3359" h="1951" extrusionOk="0">
                  <a:moveTo>
                    <a:pt x="513" y="1"/>
                  </a:moveTo>
                  <a:cubicBezTo>
                    <a:pt x="328" y="1"/>
                    <a:pt x="154" y="17"/>
                    <a:pt x="1" y="51"/>
                  </a:cubicBezTo>
                  <a:cubicBezTo>
                    <a:pt x="120" y="378"/>
                    <a:pt x="253" y="692"/>
                    <a:pt x="399" y="993"/>
                  </a:cubicBezTo>
                  <a:cubicBezTo>
                    <a:pt x="783" y="1214"/>
                    <a:pt x="1256" y="1448"/>
                    <a:pt x="1698" y="1665"/>
                  </a:cubicBezTo>
                  <a:cubicBezTo>
                    <a:pt x="2099" y="1861"/>
                    <a:pt x="2440" y="1951"/>
                    <a:pt x="2694" y="1951"/>
                  </a:cubicBezTo>
                  <a:cubicBezTo>
                    <a:pt x="3192" y="1951"/>
                    <a:pt x="3358" y="1607"/>
                    <a:pt x="2990" y="1042"/>
                  </a:cubicBezTo>
                  <a:cubicBezTo>
                    <a:pt x="2565" y="386"/>
                    <a:pt x="1406" y="1"/>
                    <a:pt x="5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1550900" y="2184950"/>
              <a:ext cx="16700" cy="69950"/>
            </a:xfrm>
            <a:custGeom>
              <a:avLst/>
              <a:gdLst/>
              <a:ahLst/>
              <a:cxnLst/>
              <a:rect l="l" t="t" r="r" b="b"/>
              <a:pathLst>
                <a:path w="668" h="2798" extrusionOk="0">
                  <a:moveTo>
                    <a:pt x="650" y="0"/>
                  </a:moveTo>
                  <a:lnTo>
                    <a:pt x="650" y="0"/>
                  </a:lnTo>
                  <a:cubicBezTo>
                    <a:pt x="292" y="641"/>
                    <a:pt x="0" y="1884"/>
                    <a:pt x="173" y="2609"/>
                  </a:cubicBezTo>
                  <a:cubicBezTo>
                    <a:pt x="205" y="2740"/>
                    <a:pt x="262" y="2798"/>
                    <a:pt x="336" y="2798"/>
                  </a:cubicBezTo>
                  <a:cubicBezTo>
                    <a:pt x="362" y="2798"/>
                    <a:pt x="390" y="2791"/>
                    <a:pt x="420" y="2777"/>
                  </a:cubicBezTo>
                  <a:cubicBezTo>
                    <a:pt x="593" y="1862"/>
                    <a:pt x="668" y="929"/>
                    <a:pt x="65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1357675" y="2366450"/>
              <a:ext cx="46625" cy="82325"/>
            </a:xfrm>
            <a:custGeom>
              <a:avLst/>
              <a:gdLst/>
              <a:ahLst/>
              <a:cxnLst/>
              <a:rect l="l" t="t" r="r" b="b"/>
              <a:pathLst>
                <a:path w="1865" h="3293" extrusionOk="0">
                  <a:moveTo>
                    <a:pt x="1370" y="0"/>
                  </a:moveTo>
                  <a:cubicBezTo>
                    <a:pt x="1251" y="0"/>
                    <a:pt x="1116" y="40"/>
                    <a:pt x="974" y="142"/>
                  </a:cubicBezTo>
                  <a:cubicBezTo>
                    <a:pt x="514" y="473"/>
                    <a:pt x="1" y="2197"/>
                    <a:pt x="218" y="3104"/>
                  </a:cubicBezTo>
                  <a:cubicBezTo>
                    <a:pt x="249" y="3235"/>
                    <a:pt x="306" y="3293"/>
                    <a:pt x="380" y="3293"/>
                  </a:cubicBezTo>
                  <a:cubicBezTo>
                    <a:pt x="820" y="3293"/>
                    <a:pt x="1864" y="1242"/>
                    <a:pt x="1822" y="345"/>
                  </a:cubicBezTo>
                  <a:cubicBezTo>
                    <a:pt x="1813" y="196"/>
                    <a:pt x="1632" y="0"/>
                    <a:pt x="137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9"/>
            <p:cNvSpPr/>
            <p:nvPr/>
          </p:nvSpPr>
          <p:spPr>
            <a:xfrm>
              <a:off x="1356250" y="1783050"/>
              <a:ext cx="36275" cy="32050"/>
            </a:xfrm>
            <a:custGeom>
              <a:avLst/>
              <a:gdLst/>
              <a:ahLst/>
              <a:cxnLst/>
              <a:rect l="l" t="t" r="r" b="b"/>
              <a:pathLst>
                <a:path w="1451" h="128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11"/>
                    <a:pt x="84" y="222"/>
                    <a:pt x="129" y="328"/>
                  </a:cubicBezTo>
                  <a:cubicBezTo>
                    <a:pt x="381" y="961"/>
                    <a:pt x="699" y="1281"/>
                    <a:pt x="963" y="1281"/>
                  </a:cubicBezTo>
                  <a:cubicBezTo>
                    <a:pt x="1185" y="1281"/>
                    <a:pt x="1370" y="1057"/>
                    <a:pt x="1451" y="606"/>
                  </a:cubicBezTo>
                  <a:cubicBezTo>
                    <a:pt x="1274" y="509"/>
                    <a:pt x="1101" y="421"/>
                    <a:pt x="929" y="341"/>
                  </a:cubicBezTo>
                  <a:cubicBezTo>
                    <a:pt x="628" y="204"/>
                    <a:pt x="314" y="94"/>
                    <a:pt x="0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1290700" y="2349850"/>
              <a:ext cx="63275" cy="101175"/>
            </a:xfrm>
            <a:custGeom>
              <a:avLst/>
              <a:gdLst/>
              <a:ahLst/>
              <a:cxnLst/>
              <a:rect l="l" t="t" r="r" b="b"/>
              <a:pathLst>
                <a:path w="2531" h="4047" extrusionOk="0">
                  <a:moveTo>
                    <a:pt x="688" y="1"/>
                  </a:moveTo>
                  <a:cubicBezTo>
                    <a:pt x="462" y="1"/>
                    <a:pt x="274" y="250"/>
                    <a:pt x="191" y="761"/>
                  </a:cubicBezTo>
                  <a:cubicBezTo>
                    <a:pt x="1" y="1933"/>
                    <a:pt x="1057" y="3657"/>
                    <a:pt x="1902" y="4011"/>
                  </a:cubicBezTo>
                  <a:cubicBezTo>
                    <a:pt x="1959" y="4035"/>
                    <a:pt x="2008" y="4047"/>
                    <a:pt x="2049" y="4047"/>
                  </a:cubicBezTo>
                  <a:cubicBezTo>
                    <a:pt x="2530" y="4047"/>
                    <a:pt x="2028" y="2502"/>
                    <a:pt x="1592" y="1203"/>
                  </a:cubicBezTo>
                  <a:cubicBezTo>
                    <a:pt x="1326" y="411"/>
                    <a:pt x="977" y="1"/>
                    <a:pt x="68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1290050" y="1777025"/>
              <a:ext cx="36700" cy="42725"/>
            </a:xfrm>
            <a:custGeom>
              <a:avLst/>
              <a:gdLst/>
              <a:ahLst/>
              <a:cxnLst/>
              <a:rect l="l" t="t" r="r" b="b"/>
              <a:pathLst>
                <a:path w="1468" h="1709" extrusionOk="0">
                  <a:moveTo>
                    <a:pt x="853" y="0"/>
                  </a:moveTo>
                  <a:cubicBezTo>
                    <a:pt x="657" y="0"/>
                    <a:pt x="462" y="9"/>
                    <a:pt x="265" y="30"/>
                  </a:cubicBezTo>
                  <a:cubicBezTo>
                    <a:pt x="102" y="542"/>
                    <a:pt x="0" y="1060"/>
                    <a:pt x="44" y="1396"/>
                  </a:cubicBezTo>
                  <a:cubicBezTo>
                    <a:pt x="64" y="1537"/>
                    <a:pt x="241" y="1709"/>
                    <a:pt x="482" y="1709"/>
                  </a:cubicBezTo>
                  <a:cubicBezTo>
                    <a:pt x="610" y="1709"/>
                    <a:pt x="756" y="1660"/>
                    <a:pt x="906" y="1533"/>
                  </a:cubicBezTo>
                  <a:cubicBezTo>
                    <a:pt x="1145" y="1329"/>
                    <a:pt x="1366" y="702"/>
                    <a:pt x="1468" y="25"/>
                  </a:cubicBezTo>
                  <a:cubicBezTo>
                    <a:pt x="1366" y="16"/>
                    <a:pt x="1265" y="12"/>
                    <a:pt x="1163" y="7"/>
                  </a:cubicBezTo>
                  <a:cubicBezTo>
                    <a:pt x="1059" y="3"/>
                    <a:pt x="956" y="0"/>
                    <a:pt x="853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1222525" y="2409575"/>
              <a:ext cx="96825" cy="57175"/>
            </a:xfrm>
            <a:custGeom>
              <a:avLst/>
              <a:gdLst/>
              <a:ahLst/>
              <a:cxnLst/>
              <a:rect l="l" t="t" r="r" b="b"/>
              <a:pathLst>
                <a:path w="3873" h="2287" extrusionOk="0">
                  <a:moveTo>
                    <a:pt x="548" y="1"/>
                  </a:moveTo>
                  <a:cubicBezTo>
                    <a:pt x="124" y="1"/>
                    <a:pt x="0" y="358"/>
                    <a:pt x="340" y="990"/>
                  </a:cubicBezTo>
                  <a:cubicBezTo>
                    <a:pt x="619" y="1498"/>
                    <a:pt x="1207" y="1927"/>
                    <a:pt x="1843" y="2210"/>
                  </a:cubicBezTo>
                  <a:cubicBezTo>
                    <a:pt x="2113" y="2241"/>
                    <a:pt x="2383" y="2263"/>
                    <a:pt x="2657" y="2276"/>
                  </a:cubicBezTo>
                  <a:cubicBezTo>
                    <a:pt x="2818" y="2283"/>
                    <a:pt x="2979" y="2287"/>
                    <a:pt x="3141" y="2287"/>
                  </a:cubicBezTo>
                  <a:cubicBezTo>
                    <a:pt x="3385" y="2287"/>
                    <a:pt x="3629" y="2279"/>
                    <a:pt x="3873" y="2263"/>
                  </a:cubicBezTo>
                  <a:cubicBezTo>
                    <a:pt x="3762" y="1865"/>
                    <a:pt x="2670" y="1118"/>
                    <a:pt x="1720" y="481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1436050" y="2302625"/>
              <a:ext cx="87850" cy="46675"/>
            </a:xfrm>
            <a:custGeom>
              <a:avLst/>
              <a:gdLst/>
              <a:ahLst/>
              <a:cxnLst/>
              <a:rect l="l" t="t" r="r" b="b"/>
              <a:pathLst>
                <a:path w="3514" h="1867" extrusionOk="0">
                  <a:moveTo>
                    <a:pt x="2887" y="0"/>
                  </a:moveTo>
                  <a:cubicBezTo>
                    <a:pt x="2117" y="0"/>
                    <a:pt x="681" y="379"/>
                    <a:pt x="169" y="833"/>
                  </a:cubicBezTo>
                  <a:cubicBezTo>
                    <a:pt x="1" y="979"/>
                    <a:pt x="45" y="1695"/>
                    <a:pt x="589" y="1850"/>
                  </a:cubicBezTo>
                  <a:cubicBezTo>
                    <a:pt x="630" y="1861"/>
                    <a:pt x="677" y="1867"/>
                    <a:pt x="729" y="1867"/>
                  </a:cubicBezTo>
                  <a:cubicBezTo>
                    <a:pt x="1372" y="1867"/>
                    <a:pt x="2789" y="1047"/>
                    <a:pt x="3316" y="360"/>
                  </a:cubicBezTo>
                  <a:cubicBezTo>
                    <a:pt x="3513" y="105"/>
                    <a:pt x="3292" y="0"/>
                    <a:pt x="288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1341425" y="2460075"/>
              <a:ext cx="15500" cy="4000"/>
            </a:xfrm>
            <a:custGeom>
              <a:avLst/>
              <a:gdLst/>
              <a:ahLst/>
              <a:cxnLst/>
              <a:rect l="l" t="t" r="r" b="b"/>
              <a:pathLst>
                <a:path w="620" h="160" extrusionOk="0">
                  <a:moveTo>
                    <a:pt x="383" y="1"/>
                  </a:moveTo>
                  <a:cubicBezTo>
                    <a:pt x="271" y="1"/>
                    <a:pt x="160" y="35"/>
                    <a:pt x="67" y="102"/>
                  </a:cubicBezTo>
                  <a:cubicBezTo>
                    <a:pt x="41" y="119"/>
                    <a:pt x="19" y="137"/>
                    <a:pt x="1" y="159"/>
                  </a:cubicBezTo>
                  <a:cubicBezTo>
                    <a:pt x="209" y="128"/>
                    <a:pt x="412" y="93"/>
                    <a:pt x="620" y="53"/>
                  </a:cubicBezTo>
                  <a:cubicBezTo>
                    <a:pt x="544" y="18"/>
                    <a:pt x="463" y="1"/>
                    <a:pt x="38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1393275" y="2431000"/>
              <a:ext cx="45775" cy="20800"/>
            </a:xfrm>
            <a:custGeom>
              <a:avLst/>
              <a:gdLst/>
              <a:ahLst/>
              <a:cxnLst/>
              <a:rect l="l" t="t" r="r" b="b"/>
              <a:pathLst>
                <a:path w="1831" h="832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1300" y="102"/>
                    <a:pt x="558" y="442"/>
                    <a:pt x="1" y="831"/>
                  </a:cubicBezTo>
                  <a:cubicBezTo>
                    <a:pt x="637" y="610"/>
                    <a:pt x="1247" y="336"/>
                    <a:pt x="1831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1506450" y="2324400"/>
              <a:ext cx="30550" cy="49700"/>
            </a:xfrm>
            <a:custGeom>
              <a:avLst/>
              <a:gdLst/>
              <a:ahLst/>
              <a:cxnLst/>
              <a:rect l="l" t="t" r="r" b="b"/>
              <a:pathLst>
                <a:path w="1222" h="1988" extrusionOk="0">
                  <a:moveTo>
                    <a:pt x="1080" y="0"/>
                  </a:moveTo>
                  <a:cubicBezTo>
                    <a:pt x="777" y="0"/>
                    <a:pt x="251" y="1049"/>
                    <a:pt x="1" y="1987"/>
                  </a:cubicBezTo>
                  <a:cubicBezTo>
                    <a:pt x="478" y="1408"/>
                    <a:pt x="885" y="780"/>
                    <a:pt x="1221" y="113"/>
                  </a:cubicBezTo>
                  <a:cubicBezTo>
                    <a:pt x="1184" y="35"/>
                    <a:pt x="1135" y="0"/>
                    <a:pt x="108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1526250" y="2266275"/>
              <a:ext cx="30750" cy="34150"/>
            </a:xfrm>
            <a:custGeom>
              <a:avLst/>
              <a:gdLst/>
              <a:ahLst/>
              <a:cxnLst/>
              <a:rect l="l" t="t" r="r" b="b"/>
              <a:pathLst>
                <a:path w="1230" h="1366" extrusionOk="0">
                  <a:moveTo>
                    <a:pt x="666" y="0"/>
                  </a:moveTo>
                  <a:cubicBezTo>
                    <a:pt x="557" y="0"/>
                    <a:pt x="451" y="32"/>
                    <a:pt x="358" y="99"/>
                  </a:cubicBezTo>
                  <a:cubicBezTo>
                    <a:pt x="62" y="315"/>
                    <a:pt x="0" y="740"/>
                    <a:pt x="221" y="1058"/>
                  </a:cubicBezTo>
                  <a:cubicBezTo>
                    <a:pt x="354" y="1253"/>
                    <a:pt x="572" y="1365"/>
                    <a:pt x="803" y="1365"/>
                  </a:cubicBezTo>
                  <a:cubicBezTo>
                    <a:pt x="834" y="1365"/>
                    <a:pt x="866" y="1363"/>
                    <a:pt x="898" y="1359"/>
                  </a:cubicBezTo>
                  <a:cubicBezTo>
                    <a:pt x="1022" y="1023"/>
                    <a:pt x="1132" y="673"/>
                    <a:pt x="1229" y="311"/>
                  </a:cubicBezTo>
                  <a:cubicBezTo>
                    <a:pt x="1077" y="110"/>
                    <a:pt x="867" y="0"/>
                    <a:pt x="6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1150325" y="1826375"/>
              <a:ext cx="42175" cy="72925"/>
            </a:xfrm>
            <a:custGeom>
              <a:avLst/>
              <a:gdLst/>
              <a:ahLst/>
              <a:cxnLst/>
              <a:rect l="l" t="t" r="r" b="b"/>
              <a:pathLst>
                <a:path w="1687" h="2917" extrusionOk="0">
                  <a:moveTo>
                    <a:pt x="1667" y="1"/>
                  </a:moveTo>
                  <a:lnTo>
                    <a:pt x="1667" y="1"/>
                  </a:lnTo>
                  <a:cubicBezTo>
                    <a:pt x="1066" y="545"/>
                    <a:pt x="518" y="1146"/>
                    <a:pt x="36" y="1800"/>
                  </a:cubicBezTo>
                  <a:cubicBezTo>
                    <a:pt x="1" y="2141"/>
                    <a:pt x="1" y="2468"/>
                    <a:pt x="63" y="2729"/>
                  </a:cubicBezTo>
                  <a:cubicBezTo>
                    <a:pt x="94" y="2859"/>
                    <a:pt x="150" y="2916"/>
                    <a:pt x="224" y="2916"/>
                  </a:cubicBezTo>
                  <a:cubicBezTo>
                    <a:pt x="658" y="2916"/>
                    <a:pt x="1686" y="916"/>
                    <a:pt x="1667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1162700" y="1880750"/>
              <a:ext cx="90675" cy="42475"/>
            </a:xfrm>
            <a:custGeom>
              <a:avLst/>
              <a:gdLst/>
              <a:ahLst/>
              <a:cxnLst/>
              <a:rect l="l" t="t" r="r" b="b"/>
              <a:pathLst>
                <a:path w="3627" h="1699" extrusionOk="0">
                  <a:moveTo>
                    <a:pt x="2885" y="0"/>
                  </a:moveTo>
                  <a:cubicBezTo>
                    <a:pt x="2212" y="0"/>
                    <a:pt x="817" y="682"/>
                    <a:pt x="257" y="1297"/>
                  </a:cubicBezTo>
                  <a:cubicBezTo>
                    <a:pt x="0" y="1579"/>
                    <a:pt x="346" y="1699"/>
                    <a:pt x="902" y="1699"/>
                  </a:cubicBezTo>
                  <a:cubicBezTo>
                    <a:pt x="1704" y="1699"/>
                    <a:pt x="2943" y="1449"/>
                    <a:pt x="3436" y="1076"/>
                  </a:cubicBezTo>
                  <a:cubicBezTo>
                    <a:pt x="3613" y="943"/>
                    <a:pt x="3626" y="227"/>
                    <a:pt x="3096" y="32"/>
                  </a:cubicBezTo>
                  <a:cubicBezTo>
                    <a:pt x="3038" y="10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1143950" y="1962750"/>
              <a:ext cx="61450" cy="85475"/>
            </a:xfrm>
            <a:custGeom>
              <a:avLst/>
              <a:gdLst/>
              <a:ahLst/>
              <a:cxnLst/>
              <a:rect l="l" t="t" r="r" b="b"/>
              <a:pathLst>
                <a:path w="2458" h="3419" extrusionOk="0">
                  <a:moveTo>
                    <a:pt x="514" y="0"/>
                  </a:moveTo>
                  <a:cubicBezTo>
                    <a:pt x="0" y="0"/>
                    <a:pt x="521" y="1342"/>
                    <a:pt x="967" y="2464"/>
                  </a:cubicBezTo>
                  <a:cubicBezTo>
                    <a:pt x="1222" y="3098"/>
                    <a:pt x="1539" y="3418"/>
                    <a:pt x="1804" y="3418"/>
                  </a:cubicBezTo>
                  <a:cubicBezTo>
                    <a:pt x="2036" y="3418"/>
                    <a:pt x="2228" y="3172"/>
                    <a:pt x="2303" y="2677"/>
                  </a:cubicBezTo>
                  <a:cubicBezTo>
                    <a:pt x="2457" y="1615"/>
                    <a:pt x="1427" y="223"/>
                    <a:pt x="618" y="15"/>
                  </a:cubicBezTo>
                  <a:cubicBezTo>
                    <a:pt x="580" y="5"/>
                    <a:pt x="545" y="0"/>
                    <a:pt x="514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1159500" y="1940925"/>
              <a:ext cx="106550" cy="48800"/>
            </a:xfrm>
            <a:custGeom>
              <a:avLst/>
              <a:gdLst/>
              <a:ahLst/>
              <a:cxnLst/>
              <a:rect l="l" t="t" r="r" b="b"/>
              <a:pathLst>
                <a:path w="4262" h="1952" extrusionOk="0">
                  <a:moveTo>
                    <a:pt x="1418" y="1"/>
                  </a:moveTo>
                  <a:cubicBezTo>
                    <a:pt x="1148" y="1"/>
                    <a:pt x="902" y="36"/>
                    <a:pt x="708" y="110"/>
                  </a:cubicBezTo>
                  <a:cubicBezTo>
                    <a:pt x="1" y="384"/>
                    <a:pt x="1420" y="1091"/>
                    <a:pt x="2605" y="1666"/>
                  </a:cubicBezTo>
                  <a:cubicBezTo>
                    <a:pt x="3005" y="1862"/>
                    <a:pt x="3346" y="1952"/>
                    <a:pt x="3599" y="1952"/>
                  </a:cubicBezTo>
                  <a:cubicBezTo>
                    <a:pt x="4097" y="1952"/>
                    <a:pt x="4262" y="1608"/>
                    <a:pt x="3896" y="1043"/>
                  </a:cubicBezTo>
                  <a:cubicBezTo>
                    <a:pt x="3471" y="387"/>
                    <a:pt x="2311" y="1"/>
                    <a:pt x="14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1130650" y="1893800"/>
              <a:ext cx="4900" cy="7775"/>
            </a:xfrm>
            <a:custGeom>
              <a:avLst/>
              <a:gdLst/>
              <a:ahLst/>
              <a:cxnLst/>
              <a:rect l="l" t="t" r="r" b="b"/>
              <a:pathLst>
                <a:path w="196" h="311" extrusionOk="0">
                  <a:moveTo>
                    <a:pt x="195" y="1"/>
                  </a:moveTo>
                  <a:cubicBezTo>
                    <a:pt x="129" y="103"/>
                    <a:pt x="67" y="204"/>
                    <a:pt x="1" y="310"/>
                  </a:cubicBezTo>
                  <a:cubicBezTo>
                    <a:pt x="133" y="310"/>
                    <a:pt x="191" y="195"/>
                    <a:pt x="195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1122925" y="1910600"/>
              <a:ext cx="36825" cy="34300"/>
            </a:xfrm>
            <a:custGeom>
              <a:avLst/>
              <a:gdLst/>
              <a:ahLst/>
              <a:cxnLst/>
              <a:rect l="l" t="t" r="r" b="b"/>
              <a:pathLst>
                <a:path w="1473" h="1372" extrusionOk="0">
                  <a:moveTo>
                    <a:pt x="667" y="0"/>
                  </a:moveTo>
                  <a:cubicBezTo>
                    <a:pt x="556" y="0"/>
                    <a:pt x="448" y="33"/>
                    <a:pt x="354" y="103"/>
                  </a:cubicBezTo>
                  <a:cubicBezTo>
                    <a:pt x="62" y="315"/>
                    <a:pt x="0" y="739"/>
                    <a:pt x="221" y="1058"/>
                  </a:cubicBezTo>
                  <a:cubicBezTo>
                    <a:pt x="363" y="1260"/>
                    <a:pt x="582" y="1371"/>
                    <a:pt x="794" y="1371"/>
                  </a:cubicBezTo>
                  <a:cubicBezTo>
                    <a:pt x="907" y="1371"/>
                    <a:pt x="1018" y="1340"/>
                    <a:pt x="1114" y="1274"/>
                  </a:cubicBezTo>
                  <a:cubicBezTo>
                    <a:pt x="1406" y="1075"/>
                    <a:pt x="1472" y="691"/>
                    <a:pt x="1269" y="368"/>
                  </a:cubicBezTo>
                  <a:cubicBezTo>
                    <a:pt x="1119" y="132"/>
                    <a:pt x="888" y="0"/>
                    <a:pt x="66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1428200" y="1848550"/>
              <a:ext cx="664325" cy="665575"/>
            </a:xfrm>
            <a:custGeom>
              <a:avLst/>
              <a:gdLst/>
              <a:ahLst/>
              <a:cxnLst/>
              <a:rect l="l" t="t" r="r" b="b"/>
              <a:pathLst>
                <a:path w="26573" h="26623" extrusionOk="0">
                  <a:moveTo>
                    <a:pt x="18608" y="0"/>
                  </a:moveTo>
                  <a:cubicBezTo>
                    <a:pt x="15847" y="0"/>
                    <a:pt x="12103" y="1584"/>
                    <a:pt x="7167" y="6705"/>
                  </a:cubicBezTo>
                  <a:cubicBezTo>
                    <a:pt x="1" y="14142"/>
                    <a:pt x="2636" y="22034"/>
                    <a:pt x="8560" y="25239"/>
                  </a:cubicBezTo>
                  <a:cubicBezTo>
                    <a:pt x="9480" y="25739"/>
                    <a:pt x="10470" y="26110"/>
                    <a:pt x="11491" y="26349"/>
                  </a:cubicBezTo>
                  <a:cubicBezTo>
                    <a:pt x="12283" y="26529"/>
                    <a:pt x="13089" y="26622"/>
                    <a:pt x="13892" y="26622"/>
                  </a:cubicBezTo>
                  <a:cubicBezTo>
                    <a:pt x="18559" y="26622"/>
                    <a:pt x="23175" y="23494"/>
                    <a:pt x="24830" y="16264"/>
                  </a:cubicBezTo>
                  <a:cubicBezTo>
                    <a:pt x="26572" y="8646"/>
                    <a:pt x="25525" y="4565"/>
                    <a:pt x="23712" y="2381"/>
                  </a:cubicBezTo>
                  <a:cubicBezTo>
                    <a:pt x="23172" y="1731"/>
                    <a:pt x="22518" y="1196"/>
                    <a:pt x="21775" y="794"/>
                  </a:cubicBezTo>
                  <a:cubicBezTo>
                    <a:pt x="20908" y="325"/>
                    <a:pt x="19859" y="0"/>
                    <a:pt x="18608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9"/>
            <p:cNvSpPr/>
            <p:nvPr/>
          </p:nvSpPr>
          <p:spPr>
            <a:xfrm>
              <a:off x="1506350" y="2144375"/>
              <a:ext cx="481950" cy="281550"/>
            </a:xfrm>
            <a:custGeom>
              <a:avLst/>
              <a:gdLst/>
              <a:ahLst/>
              <a:cxnLst/>
              <a:rect l="l" t="t" r="r" b="b"/>
              <a:pathLst>
                <a:path w="19278" h="11262" extrusionOk="0">
                  <a:moveTo>
                    <a:pt x="575" y="1"/>
                  </a:moveTo>
                  <a:cubicBezTo>
                    <a:pt x="336" y="580"/>
                    <a:pt x="146" y="1172"/>
                    <a:pt x="0" y="1783"/>
                  </a:cubicBezTo>
                  <a:cubicBezTo>
                    <a:pt x="1570" y="3357"/>
                    <a:pt x="3285" y="4780"/>
                    <a:pt x="5125" y="6031"/>
                  </a:cubicBezTo>
                  <a:cubicBezTo>
                    <a:pt x="8189" y="8114"/>
                    <a:pt x="12729" y="10453"/>
                    <a:pt x="18428" y="11262"/>
                  </a:cubicBezTo>
                  <a:cubicBezTo>
                    <a:pt x="18733" y="10917"/>
                    <a:pt x="19012" y="10554"/>
                    <a:pt x="19277" y="10179"/>
                  </a:cubicBezTo>
                  <a:cubicBezTo>
                    <a:pt x="13260" y="9268"/>
                    <a:pt x="8533" y="6222"/>
                    <a:pt x="5368" y="3998"/>
                  </a:cubicBezTo>
                  <a:cubicBezTo>
                    <a:pt x="3661" y="2799"/>
                    <a:pt x="2056" y="1464"/>
                    <a:pt x="575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9"/>
            <p:cNvSpPr/>
            <p:nvPr/>
          </p:nvSpPr>
          <p:spPr>
            <a:xfrm>
              <a:off x="1500275" y="2273925"/>
              <a:ext cx="411650" cy="209050"/>
            </a:xfrm>
            <a:custGeom>
              <a:avLst/>
              <a:gdLst/>
              <a:ahLst/>
              <a:cxnLst/>
              <a:rect l="l" t="t" r="r" b="b"/>
              <a:pathLst>
                <a:path w="16466" h="8362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182"/>
                    <a:pt x="40" y="363"/>
                    <a:pt x="67" y="544"/>
                  </a:cubicBezTo>
                  <a:cubicBezTo>
                    <a:pt x="1198" y="1548"/>
                    <a:pt x="2397" y="2481"/>
                    <a:pt x="3648" y="3334"/>
                  </a:cubicBezTo>
                  <a:cubicBezTo>
                    <a:pt x="6513" y="5279"/>
                    <a:pt x="10669" y="7450"/>
                    <a:pt x="15868" y="8361"/>
                  </a:cubicBezTo>
                  <a:cubicBezTo>
                    <a:pt x="16067" y="8251"/>
                    <a:pt x="16266" y="8131"/>
                    <a:pt x="16465" y="7999"/>
                  </a:cubicBezTo>
                  <a:cubicBezTo>
                    <a:pt x="10625" y="7026"/>
                    <a:pt x="5810" y="4369"/>
                    <a:pt x="2759" y="2198"/>
                  </a:cubicBezTo>
                  <a:cubicBezTo>
                    <a:pt x="1800" y="1517"/>
                    <a:pt x="876" y="783"/>
                    <a:pt x="0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1745750" y="1888950"/>
              <a:ext cx="325450" cy="182500"/>
            </a:xfrm>
            <a:custGeom>
              <a:avLst/>
              <a:gdLst/>
              <a:ahLst/>
              <a:cxnLst/>
              <a:rect l="l" t="t" r="r" b="b"/>
              <a:pathLst>
                <a:path w="13018" h="7300" extrusionOk="0">
                  <a:moveTo>
                    <a:pt x="669" y="0"/>
                  </a:moveTo>
                  <a:cubicBezTo>
                    <a:pt x="447" y="129"/>
                    <a:pt x="226" y="261"/>
                    <a:pt x="1" y="407"/>
                  </a:cubicBezTo>
                  <a:cubicBezTo>
                    <a:pt x="4679" y="1672"/>
                    <a:pt x="8476" y="3993"/>
                    <a:pt x="11107" y="5863"/>
                  </a:cubicBezTo>
                  <a:cubicBezTo>
                    <a:pt x="11797" y="6354"/>
                    <a:pt x="12433" y="6836"/>
                    <a:pt x="13017" y="7300"/>
                  </a:cubicBezTo>
                  <a:cubicBezTo>
                    <a:pt x="13008" y="6959"/>
                    <a:pt x="12991" y="6632"/>
                    <a:pt x="12968" y="6318"/>
                  </a:cubicBezTo>
                  <a:cubicBezTo>
                    <a:pt x="12235" y="5726"/>
                    <a:pt x="11430" y="5120"/>
                    <a:pt x="10550" y="4523"/>
                  </a:cubicBezTo>
                  <a:cubicBezTo>
                    <a:pt x="8132" y="2879"/>
                    <a:pt x="4785" y="1070"/>
                    <a:pt x="66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2" name="Google Shape;1222;p9"/>
          <p:cNvSpPr txBox="1">
            <a:spLocks noGrp="1"/>
          </p:cNvSpPr>
          <p:nvPr>
            <p:ph type="ctrTitle"/>
          </p:nvPr>
        </p:nvSpPr>
        <p:spPr>
          <a:xfrm rot="956">
            <a:off x="1038908" y="405509"/>
            <a:ext cx="7225454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5400" b="1">
                <a:solidFill>
                  <a:srgbClr val="2D8EBB"/>
                </a:solidFill>
                <a:latin typeface="Arial"/>
                <a:ea typeface="Arial"/>
                <a:cs typeface="Arial"/>
                <a:sym typeface="Arial"/>
              </a:rPr>
              <a:t>Easter</a:t>
            </a:r>
            <a:endParaRPr sz="5400" b="1">
              <a:solidFill>
                <a:srgbClr val="2D8EB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ow to Start a Carnival Business Plan by Slidesgo">
  <a:themeElements>
    <a:clrScheme name="Simple Light">
      <a:dk1>
        <a:srgbClr val="2F0749"/>
      </a:dk1>
      <a:lt1>
        <a:srgbClr val="2F0749"/>
      </a:lt1>
      <a:dk2>
        <a:srgbClr val="FAEEDF"/>
      </a:dk2>
      <a:lt2>
        <a:srgbClr val="FFAB80"/>
      </a:lt2>
      <a:accent1>
        <a:srgbClr val="FAB200"/>
      </a:accent1>
      <a:accent2>
        <a:srgbClr val="099D9B"/>
      </a:accent2>
      <a:accent3>
        <a:srgbClr val="823872"/>
      </a:accent3>
      <a:accent4>
        <a:srgbClr val="823872"/>
      </a:accent4>
      <a:accent5>
        <a:srgbClr val="0097A7"/>
      </a:accent5>
      <a:accent6>
        <a:srgbClr val="FC6854"/>
      </a:accent6>
      <a:hlink>
        <a:srgbClr val="2F07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appy Easter by Slidesgo">
  <a:themeElements>
    <a:clrScheme name="Simple Light">
      <a:dk1>
        <a:srgbClr val="0B486B"/>
      </a:dk1>
      <a:lt1>
        <a:srgbClr val="FFF8F1"/>
      </a:lt1>
      <a:dk2>
        <a:srgbClr val="6B5741"/>
      </a:dk2>
      <a:lt2>
        <a:srgbClr val="F9E8D0"/>
      </a:lt2>
      <a:accent1>
        <a:srgbClr val="EF8E8E"/>
      </a:accent1>
      <a:accent2>
        <a:srgbClr val="E8933F"/>
      </a:accent2>
      <a:accent3>
        <a:srgbClr val="FCCD63"/>
      </a:accent3>
      <a:accent4>
        <a:srgbClr val="CFE27D"/>
      </a:accent4>
      <a:accent5>
        <a:srgbClr val="9ED1DD"/>
      </a:accent5>
      <a:accent6>
        <a:srgbClr val="5FB2D8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Apresentação no Ecrã (16:9)</PresentationFormat>
  <Slides>23</Slides>
  <Notes>23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Títulos dos diapositivos</vt:lpstr>
      </vt:variant>
      <vt:variant>
        <vt:i4>23</vt:i4>
      </vt:variant>
    </vt:vector>
  </HeadingPairs>
  <TitlesOfParts>
    <vt:vector size="25" baseType="lpstr">
      <vt:lpstr>How to Start a Carnival Business Plan by Slidesgo</vt:lpstr>
      <vt:lpstr>Happy Easter by Slidesgo</vt:lpstr>
      <vt:lpstr>Apresentação do PowerPoint</vt:lpstr>
      <vt:lpstr>Carnival</vt:lpstr>
      <vt:lpstr>Apresentação do PowerPoint</vt:lpstr>
      <vt:lpstr>Apresentação do PowerPoint</vt:lpstr>
      <vt:lpstr>Apresentação do PowerPoint</vt:lpstr>
      <vt:lpstr>Cozido à portuguesa</vt:lpstr>
      <vt:lpstr>Feijoada</vt:lpstr>
      <vt:lpstr>Why are these meals traditional?</vt:lpstr>
      <vt:lpstr>Easter</vt:lpstr>
      <vt:lpstr>What?</vt:lpstr>
      <vt:lpstr>TRADITIONS</vt:lpstr>
      <vt:lpstr>WHAT DO PEOPLE EAT IN PORTUGAL?</vt:lpstr>
      <vt:lpstr>Apresentação do PowerPoint</vt:lpstr>
      <vt:lpstr>About the street festival</vt:lpstr>
      <vt:lpstr>About the street festival</vt:lpstr>
      <vt:lpstr>Traditions</vt:lpstr>
      <vt:lpstr>Traditions</vt:lpstr>
      <vt:lpstr>Apresentação do PowerPoint</vt:lpstr>
      <vt:lpstr>Apresentação do PowerPoint</vt:lpstr>
      <vt:lpstr>Apresentação do PowerPoint</vt:lpstr>
      <vt:lpstr>Apresentação do PowerPoint</vt:lpstr>
      <vt:lpstr>Traditions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revision>1</cp:revision>
  <dcterms:modified xsi:type="dcterms:W3CDTF">2023-05-24T20:27:52Z</dcterms:modified>
</cp:coreProperties>
</file>